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 id="2147483696" r:id="rId3"/>
    <p:sldMasterId id="2147483708" r:id="rId4"/>
  </p:sldMasterIdLst>
  <p:notesMasterIdLst>
    <p:notesMasterId r:id="rId271"/>
  </p:notesMasterIdLst>
  <p:sldIdLst>
    <p:sldId id="450" r:id="rId5"/>
    <p:sldId id="477" r:id="rId6"/>
    <p:sldId id="475" r:id="rId7"/>
    <p:sldId id="539" r:id="rId8"/>
    <p:sldId id="484" r:id="rId9"/>
    <p:sldId id="537" r:id="rId10"/>
    <p:sldId id="538" r:id="rId11"/>
    <p:sldId id="543" r:id="rId12"/>
    <p:sldId id="401" r:id="rId13"/>
    <p:sldId id="457" r:id="rId14"/>
    <p:sldId id="402" r:id="rId15"/>
    <p:sldId id="501" r:id="rId16"/>
    <p:sldId id="502" r:id="rId17"/>
    <p:sldId id="503" r:id="rId18"/>
    <p:sldId id="504" r:id="rId19"/>
    <p:sldId id="478" r:id="rId20"/>
    <p:sldId id="506" r:id="rId21"/>
    <p:sldId id="482" r:id="rId22"/>
    <p:sldId id="483" r:id="rId23"/>
    <p:sldId id="540" r:id="rId24"/>
    <p:sldId id="409" r:id="rId25"/>
    <p:sldId id="548" r:id="rId26"/>
    <p:sldId id="550" r:id="rId27"/>
    <p:sldId id="440" r:id="rId28"/>
    <p:sldId id="428" r:id="rId29"/>
    <p:sldId id="587" r:id="rId30"/>
    <p:sldId id="588" r:id="rId31"/>
    <p:sldId id="589" r:id="rId32"/>
    <p:sldId id="429" r:id="rId33"/>
    <p:sldId id="486" r:id="rId34"/>
    <p:sldId id="549" r:id="rId35"/>
    <p:sldId id="545" r:id="rId36"/>
    <p:sldId id="315" r:id="rId37"/>
    <p:sldId id="314" r:id="rId38"/>
    <p:sldId id="316" r:id="rId39"/>
    <p:sldId id="442" r:id="rId40"/>
    <p:sldId id="317" r:id="rId41"/>
    <p:sldId id="462" r:id="rId42"/>
    <p:sldId id="463" r:id="rId43"/>
    <p:sldId id="515" r:id="rId44"/>
    <p:sldId id="269" r:id="rId45"/>
    <p:sldId id="280" r:id="rId46"/>
    <p:sldId id="263" r:id="rId47"/>
    <p:sldId id="265" r:id="rId48"/>
    <p:sldId id="268" r:id="rId49"/>
    <p:sldId id="282" r:id="rId50"/>
    <p:sldId id="264" r:id="rId51"/>
    <p:sldId id="275" r:id="rId52"/>
    <p:sldId id="267" r:id="rId53"/>
    <p:sldId id="299" r:id="rId54"/>
    <p:sldId id="283" r:id="rId55"/>
    <p:sldId id="279" r:id="rId56"/>
    <p:sldId id="270" r:id="rId57"/>
    <p:sldId id="276" r:id="rId58"/>
    <p:sldId id="277" r:id="rId59"/>
    <p:sldId id="291" r:id="rId60"/>
    <p:sldId id="284" r:id="rId61"/>
    <p:sldId id="294" r:id="rId62"/>
    <p:sldId id="297" r:id="rId63"/>
    <p:sldId id="293" r:id="rId64"/>
    <p:sldId id="273" r:id="rId65"/>
    <p:sldId id="300" r:id="rId66"/>
    <p:sldId id="290" r:id="rId67"/>
    <p:sldId id="274" r:id="rId68"/>
    <p:sldId id="292" r:id="rId69"/>
    <p:sldId id="295" r:id="rId70"/>
    <p:sldId id="298" r:id="rId71"/>
    <p:sldId id="271" r:id="rId72"/>
    <p:sldId id="278" r:id="rId73"/>
    <p:sldId id="272" r:id="rId74"/>
    <p:sldId id="266" r:id="rId75"/>
    <p:sldId id="281" r:id="rId76"/>
    <p:sldId id="296" r:id="rId77"/>
    <p:sldId id="285" r:id="rId78"/>
    <p:sldId id="500" r:id="rId79"/>
    <p:sldId id="286" r:id="rId80"/>
    <p:sldId id="287" r:id="rId81"/>
    <p:sldId id="288" r:id="rId82"/>
    <p:sldId id="289" r:id="rId83"/>
    <p:sldId id="395" r:id="rId84"/>
    <p:sldId id="446" r:id="rId85"/>
    <p:sldId id="449" r:id="rId86"/>
    <p:sldId id="471" r:id="rId87"/>
    <p:sldId id="541" r:id="rId88"/>
    <p:sldId id="415" r:id="rId89"/>
    <p:sldId id="406" r:id="rId90"/>
    <p:sldId id="386" r:id="rId91"/>
    <p:sldId id="466" r:id="rId92"/>
    <p:sldId id="432" r:id="rId93"/>
    <p:sldId id="341" r:id="rId94"/>
    <p:sldId id="380" r:id="rId95"/>
    <p:sldId id="348" r:id="rId96"/>
    <p:sldId id="492" r:id="rId97"/>
    <p:sldId id="507" r:id="rId98"/>
    <p:sldId id="417" r:id="rId99"/>
    <p:sldId id="418" r:id="rId100"/>
    <p:sldId id="419" r:id="rId101"/>
    <p:sldId id="425" r:id="rId102"/>
    <p:sldId id="542" r:id="rId103"/>
    <p:sldId id="421" r:id="rId104"/>
    <p:sldId id="490" r:id="rId105"/>
    <p:sldId id="491" r:id="rId106"/>
    <p:sldId id="343" r:id="rId107"/>
    <p:sldId id="394" r:id="rId108"/>
    <p:sldId id="347" r:id="rId109"/>
    <p:sldId id="349" r:id="rId110"/>
    <p:sldId id="439" r:id="rId111"/>
    <p:sldId id="508" r:id="rId112"/>
    <p:sldId id="509" r:id="rId113"/>
    <p:sldId id="424" r:id="rId114"/>
    <p:sldId id="433" r:id="rId115"/>
    <p:sldId id="445" r:id="rId116"/>
    <p:sldId id="339" r:id="rId117"/>
    <p:sldId id="521" r:id="rId118"/>
    <p:sldId id="407" r:id="rId119"/>
    <p:sldId id="340" r:id="rId120"/>
    <p:sldId id="408" r:id="rId121"/>
    <p:sldId id="379" r:id="rId122"/>
    <p:sldId id="467" r:id="rId123"/>
    <p:sldId id="344" r:id="rId124"/>
    <p:sldId id="472" r:id="rId125"/>
    <p:sldId id="385" r:id="rId126"/>
    <p:sldId id="461" r:id="rId127"/>
    <p:sldId id="371" r:id="rId128"/>
    <p:sldId id="416" r:id="rId129"/>
    <p:sldId id="495" r:id="rId130"/>
    <p:sldId id="397" r:id="rId131"/>
    <p:sldId id="398" r:id="rId132"/>
    <p:sldId id="396" r:id="rId133"/>
    <p:sldId id="570" r:id="rId134"/>
    <p:sldId id="571" r:id="rId135"/>
    <p:sldId id="436" r:id="rId136"/>
    <p:sldId id="370" r:id="rId137"/>
    <p:sldId id="365" r:id="rId138"/>
    <p:sldId id="360" r:id="rId139"/>
    <p:sldId id="361" r:id="rId140"/>
    <p:sldId id="357" r:id="rId141"/>
    <p:sldId id="362" r:id="rId142"/>
    <p:sldId id="363" r:id="rId143"/>
    <p:sldId id="301" r:id="rId144"/>
    <p:sldId id="302" r:id="rId145"/>
    <p:sldId id="303" r:id="rId146"/>
    <p:sldId id="312" r:id="rId147"/>
    <p:sldId id="304" r:id="rId148"/>
    <p:sldId id="305" r:id="rId149"/>
    <p:sldId id="306" r:id="rId150"/>
    <p:sldId id="307" r:id="rId151"/>
    <p:sldId id="438" r:id="rId152"/>
    <p:sldId id="410" r:id="rId153"/>
    <p:sldId id="411" r:id="rId154"/>
    <p:sldId id="308" r:id="rId155"/>
    <p:sldId id="309" r:id="rId156"/>
    <p:sldId id="310" r:id="rId157"/>
    <p:sldId id="311" r:id="rId158"/>
    <p:sldId id="313" r:id="rId159"/>
    <p:sldId id="574" r:id="rId160"/>
    <p:sldId id="575" r:id="rId161"/>
    <p:sldId id="573" r:id="rId162"/>
    <p:sldId id="329" r:id="rId163"/>
    <p:sldId id="437" r:id="rId164"/>
    <p:sldId id="377" r:id="rId165"/>
    <p:sldId id="474" r:id="rId166"/>
    <p:sldId id="345" r:id="rId167"/>
    <p:sldId id="430" r:id="rId168"/>
    <p:sldId id="566" r:id="rId169"/>
    <p:sldId id="567" r:id="rId170"/>
    <p:sldId id="534" r:id="rId171"/>
    <p:sldId id="583" r:id="rId172"/>
    <p:sldId id="584" r:id="rId173"/>
    <p:sldId id="525" r:id="rId174"/>
    <p:sldId id="585" r:id="rId175"/>
    <p:sldId id="526" r:id="rId176"/>
    <p:sldId id="529" r:id="rId177"/>
    <p:sldId id="560" r:id="rId178"/>
    <p:sldId id="561" r:id="rId179"/>
    <p:sldId id="562" r:id="rId180"/>
    <p:sldId id="563" r:id="rId181"/>
    <p:sldId id="551" r:id="rId182"/>
    <p:sldId id="569" r:id="rId183"/>
    <p:sldId id="552" r:id="rId184"/>
    <p:sldId id="555" r:id="rId185"/>
    <p:sldId id="527" r:id="rId186"/>
    <p:sldId id="568" r:id="rId187"/>
    <p:sldId id="531" r:id="rId188"/>
    <p:sldId id="559" r:id="rId189"/>
    <p:sldId id="532" r:id="rId190"/>
    <p:sldId id="519" r:id="rId191"/>
    <p:sldId id="546" r:id="rId192"/>
    <p:sldId id="547" r:id="rId193"/>
    <p:sldId id="520" r:id="rId194"/>
    <p:sldId id="516" r:id="rId195"/>
    <p:sldId id="517" r:id="rId196"/>
    <p:sldId id="518" r:id="rId197"/>
    <p:sldId id="581" r:id="rId198"/>
    <p:sldId id="582" r:id="rId199"/>
    <p:sldId id="576" r:id="rId200"/>
    <p:sldId id="577" r:id="rId201"/>
    <p:sldId id="578" r:id="rId202"/>
    <p:sldId id="580" r:id="rId203"/>
    <p:sldId id="373" r:id="rId204"/>
    <p:sldId id="320" r:id="rId205"/>
    <p:sldId id="372" r:id="rId206"/>
    <p:sldId id="391" r:id="rId207"/>
    <p:sldId id="392" r:id="rId208"/>
    <p:sldId id="323" r:id="rId209"/>
    <p:sldId id="337" r:id="rId210"/>
    <p:sldId id="328" r:id="rId211"/>
    <p:sldId id="535" r:id="rId212"/>
    <p:sldId id="453" r:id="rId213"/>
    <p:sldId id="455" r:id="rId214"/>
    <p:sldId id="390" r:id="rId215"/>
    <p:sldId id="454" r:id="rId216"/>
    <p:sldId id="427" r:id="rId217"/>
    <p:sldId id="326" r:id="rId218"/>
    <p:sldId id="494" r:id="rId219"/>
    <p:sldId id="458" r:id="rId220"/>
    <p:sldId id="381" r:id="rId221"/>
    <p:sldId id="533" r:id="rId222"/>
    <p:sldId id="338" r:id="rId223"/>
    <p:sldId id="426" r:id="rId224"/>
    <p:sldId id="403" r:id="rId225"/>
    <p:sldId id="522" r:id="rId226"/>
    <p:sldId id="375" r:id="rId227"/>
    <p:sldId id="336" r:id="rId228"/>
    <p:sldId id="332" r:id="rId229"/>
    <p:sldId id="352" r:id="rId230"/>
    <p:sldId id="544" r:id="rId231"/>
    <p:sldId id="374" r:id="rId232"/>
    <p:sldId id="376" r:id="rId233"/>
    <p:sldId id="468" r:id="rId234"/>
    <p:sldId id="496" r:id="rId235"/>
    <p:sldId id="431" r:id="rId236"/>
    <p:sldId id="443" r:id="rId237"/>
    <p:sldId id="420" r:id="rId238"/>
    <p:sldId id="523" r:id="rId239"/>
    <p:sldId id="498" r:id="rId240"/>
    <p:sldId id="456" r:id="rId241"/>
    <p:sldId id="469" r:id="rId242"/>
    <p:sldId id="499" r:id="rId243"/>
    <p:sldId id="441" r:id="rId244"/>
    <p:sldId id="318" r:id="rId245"/>
    <p:sldId id="572" r:id="rId246"/>
    <p:sldId id="511" r:id="rId247"/>
    <p:sldId id="505" r:id="rId248"/>
    <p:sldId id="493" r:id="rId249"/>
    <p:sldId id="487" r:id="rId250"/>
    <p:sldId id="488" r:id="rId251"/>
    <p:sldId id="324" r:id="rId252"/>
    <p:sldId id="331" r:id="rId253"/>
    <p:sldId id="565" r:id="rId254"/>
    <p:sldId id="350" r:id="rId255"/>
    <p:sldId id="387" r:id="rId256"/>
    <p:sldId id="393" r:id="rId257"/>
    <p:sldId id="473" r:id="rId258"/>
    <p:sldId id="444" r:id="rId259"/>
    <p:sldId id="351" r:id="rId260"/>
    <p:sldId id="448" r:id="rId261"/>
    <p:sldId id="399" r:id="rId262"/>
    <p:sldId id="447" r:id="rId263"/>
    <p:sldId id="435" r:id="rId264"/>
    <p:sldId id="367" r:id="rId265"/>
    <p:sldId id="564" r:id="rId266"/>
    <p:sldId id="412" r:id="rId267"/>
    <p:sldId id="510" r:id="rId268"/>
    <p:sldId id="423" r:id="rId269"/>
    <p:sldId id="590" r:id="rId27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97" autoAdjust="0"/>
    <p:restoredTop sz="94659" autoAdjust="0"/>
  </p:normalViewPr>
  <p:slideViewPr>
    <p:cSldViewPr>
      <p:cViewPr varScale="1">
        <p:scale>
          <a:sx n="110" d="100"/>
          <a:sy n="110" d="100"/>
        </p:scale>
        <p:origin x="1230" y="84"/>
      </p:cViewPr>
      <p:guideLst>
        <p:guide orient="horz" pos="2160"/>
        <p:guide pos="2880"/>
      </p:guideLst>
    </p:cSldViewPr>
  </p:slideViewPr>
  <p:outlineViewPr>
    <p:cViewPr>
      <p:scale>
        <a:sx n="33" d="100"/>
        <a:sy n="33" d="100"/>
      </p:scale>
      <p:origin x="0" y="6023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slide" Target="slides/slide187.xml"/><Relationship Id="rId205" Type="http://schemas.openxmlformats.org/officeDocument/2006/relationships/slide" Target="slides/slide201.xml"/><Relationship Id="rId226" Type="http://schemas.openxmlformats.org/officeDocument/2006/relationships/slide" Target="slides/slide222.xml"/><Relationship Id="rId247" Type="http://schemas.openxmlformats.org/officeDocument/2006/relationships/slide" Target="slides/slide243.xml"/><Relationship Id="rId107" Type="http://schemas.openxmlformats.org/officeDocument/2006/relationships/slide" Target="slides/slide103.xml"/><Relationship Id="rId268" Type="http://schemas.openxmlformats.org/officeDocument/2006/relationships/slide" Target="slides/slide264.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16" Type="http://schemas.openxmlformats.org/officeDocument/2006/relationships/slide" Target="slides/slide212.xml"/><Relationship Id="rId237" Type="http://schemas.openxmlformats.org/officeDocument/2006/relationships/slide" Target="slides/slide233.xml"/><Relationship Id="rId258" Type="http://schemas.openxmlformats.org/officeDocument/2006/relationships/slide" Target="slides/slide254.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92" Type="http://schemas.openxmlformats.org/officeDocument/2006/relationships/slide" Target="slides/slide188.xml"/><Relationship Id="rId206" Type="http://schemas.openxmlformats.org/officeDocument/2006/relationships/slide" Target="slides/slide202.xml"/><Relationship Id="rId227" Type="http://schemas.openxmlformats.org/officeDocument/2006/relationships/slide" Target="slides/slide223.xml"/><Relationship Id="rId248" Type="http://schemas.openxmlformats.org/officeDocument/2006/relationships/slide" Target="slides/slide244.xml"/><Relationship Id="rId269" Type="http://schemas.openxmlformats.org/officeDocument/2006/relationships/slide" Target="slides/slide265.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217" Type="http://schemas.openxmlformats.org/officeDocument/2006/relationships/slide" Target="slides/slide213.xml"/><Relationship Id="rId6" Type="http://schemas.openxmlformats.org/officeDocument/2006/relationships/slide" Target="slides/slide2.xml"/><Relationship Id="rId238" Type="http://schemas.openxmlformats.org/officeDocument/2006/relationships/slide" Target="slides/slide234.xml"/><Relationship Id="rId259" Type="http://schemas.openxmlformats.org/officeDocument/2006/relationships/slide" Target="slides/slide255.xml"/><Relationship Id="rId23" Type="http://schemas.openxmlformats.org/officeDocument/2006/relationships/slide" Target="slides/slide19.xml"/><Relationship Id="rId119" Type="http://schemas.openxmlformats.org/officeDocument/2006/relationships/slide" Target="slides/slide115.xml"/><Relationship Id="rId270" Type="http://schemas.openxmlformats.org/officeDocument/2006/relationships/slide" Target="slides/slide266.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172" Type="http://schemas.openxmlformats.org/officeDocument/2006/relationships/slide" Target="slides/slide168.xml"/><Relationship Id="rId193" Type="http://schemas.openxmlformats.org/officeDocument/2006/relationships/slide" Target="slides/slide189.xml"/><Relationship Id="rId202" Type="http://schemas.openxmlformats.org/officeDocument/2006/relationships/slide" Target="slides/slide198.xml"/><Relationship Id="rId207" Type="http://schemas.openxmlformats.org/officeDocument/2006/relationships/slide" Target="slides/slide203.xml"/><Relationship Id="rId223" Type="http://schemas.openxmlformats.org/officeDocument/2006/relationships/slide" Target="slides/slide219.xml"/><Relationship Id="rId228" Type="http://schemas.openxmlformats.org/officeDocument/2006/relationships/slide" Target="slides/slide224.xml"/><Relationship Id="rId244" Type="http://schemas.openxmlformats.org/officeDocument/2006/relationships/slide" Target="slides/slide240.xml"/><Relationship Id="rId249" Type="http://schemas.openxmlformats.org/officeDocument/2006/relationships/slide" Target="slides/slide24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260" Type="http://schemas.openxmlformats.org/officeDocument/2006/relationships/slide" Target="slides/slide256.xml"/><Relationship Id="rId265" Type="http://schemas.openxmlformats.org/officeDocument/2006/relationships/slide" Target="slides/slide261.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slide" Target="slides/slide179.xml"/><Relationship Id="rId213" Type="http://schemas.openxmlformats.org/officeDocument/2006/relationships/slide" Target="slides/slide209.xml"/><Relationship Id="rId218" Type="http://schemas.openxmlformats.org/officeDocument/2006/relationships/slide" Target="slides/slide214.xml"/><Relationship Id="rId234" Type="http://schemas.openxmlformats.org/officeDocument/2006/relationships/slide" Target="slides/slide230.xml"/><Relationship Id="rId239" Type="http://schemas.openxmlformats.org/officeDocument/2006/relationships/slide" Target="slides/slide235.xml"/><Relationship Id="rId2" Type="http://schemas.openxmlformats.org/officeDocument/2006/relationships/slideMaster" Target="slideMasters/slideMaster2.xml"/><Relationship Id="rId29" Type="http://schemas.openxmlformats.org/officeDocument/2006/relationships/slide" Target="slides/slide25.xml"/><Relationship Id="rId250" Type="http://schemas.openxmlformats.org/officeDocument/2006/relationships/slide" Target="slides/slide246.xml"/><Relationship Id="rId255" Type="http://schemas.openxmlformats.org/officeDocument/2006/relationships/slide" Target="slides/slide251.xml"/><Relationship Id="rId271" Type="http://schemas.openxmlformats.org/officeDocument/2006/relationships/notesMaster" Target="notesMasters/notesMaster1.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199" Type="http://schemas.openxmlformats.org/officeDocument/2006/relationships/slide" Target="slides/slide195.xml"/><Relationship Id="rId203" Type="http://schemas.openxmlformats.org/officeDocument/2006/relationships/slide" Target="slides/slide199.xml"/><Relationship Id="rId208" Type="http://schemas.openxmlformats.org/officeDocument/2006/relationships/slide" Target="slides/slide204.xml"/><Relationship Id="rId229" Type="http://schemas.openxmlformats.org/officeDocument/2006/relationships/slide" Target="slides/slide225.xml"/><Relationship Id="rId19" Type="http://schemas.openxmlformats.org/officeDocument/2006/relationships/slide" Target="slides/slide15.xml"/><Relationship Id="rId224" Type="http://schemas.openxmlformats.org/officeDocument/2006/relationships/slide" Target="slides/slide220.xml"/><Relationship Id="rId240" Type="http://schemas.openxmlformats.org/officeDocument/2006/relationships/slide" Target="slides/slide236.xml"/><Relationship Id="rId245" Type="http://schemas.openxmlformats.org/officeDocument/2006/relationships/slide" Target="slides/slide241.xml"/><Relationship Id="rId261" Type="http://schemas.openxmlformats.org/officeDocument/2006/relationships/slide" Target="slides/slide257.xml"/><Relationship Id="rId266" Type="http://schemas.openxmlformats.org/officeDocument/2006/relationships/slide" Target="slides/slide262.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189" Type="http://schemas.openxmlformats.org/officeDocument/2006/relationships/slide" Target="slides/slide185.xml"/><Relationship Id="rId219" Type="http://schemas.openxmlformats.org/officeDocument/2006/relationships/slide" Target="slides/slide215.xml"/><Relationship Id="rId3" Type="http://schemas.openxmlformats.org/officeDocument/2006/relationships/slideMaster" Target="slideMasters/slideMaster3.xml"/><Relationship Id="rId214" Type="http://schemas.openxmlformats.org/officeDocument/2006/relationships/slide" Target="slides/slide210.xml"/><Relationship Id="rId230" Type="http://schemas.openxmlformats.org/officeDocument/2006/relationships/slide" Target="slides/slide226.xml"/><Relationship Id="rId235" Type="http://schemas.openxmlformats.org/officeDocument/2006/relationships/slide" Target="slides/slide231.xml"/><Relationship Id="rId251" Type="http://schemas.openxmlformats.org/officeDocument/2006/relationships/slide" Target="slides/slide247.xml"/><Relationship Id="rId256" Type="http://schemas.openxmlformats.org/officeDocument/2006/relationships/slide" Target="slides/slide252.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72"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slide" Target="slides/slide191.xml"/><Relationship Id="rId209" Type="http://schemas.openxmlformats.org/officeDocument/2006/relationships/slide" Target="slides/slide205.xml"/><Relationship Id="rId190" Type="http://schemas.openxmlformats.org/officeDocument/2006/relationships/slide" Target="slides/slide186.xml"/><Relationship Id="rId204" Type="http://schemas.openxmlformats.org/officeDocument/2006/relationships/slide" Target="slides/slide200.xml"/><Relationship Id="rId220" Type="http://schemas.openxmlformats.org/officeDocument/2006/relationships/slide" Target="slides/slide216.xml"/><Relationship Id="rId225" Type="http://schemas.openxmlformats.org/officeDocument/2006/relationships/slide" Target="slides/slide221.xml"/><Relationship Id="rId241" Type="http://schemas.openxmlformats.org/officeDocument/2006/relationships/slide" Target="slides/slide237.xml"/><Relationship Id="rId246" Type="http://schemas.openxmlformats.org/officeDocument/2006/relationships/slide" Target="slides/slide242.xml"/><Relationship Id="rId267" Type="http://schemas.openxmlformats.org/officeDocument/2006/relationships/slide" Target="slides/slide263.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262" Type="http://schemas.openxmlformats.org/officeDocument/2006/relationships/slide" Target="slides/slide258.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4.xml"/><Relationship Id="rId9" Type="http://schemas.openxmlformats.org/officeDocument/2006/relationships/slide" Target="slides/slide5.xml"/><Relationship Id="rId180" Type="http://schemas.openxmlformats.org/officeDocument/2006/relationships/slide" Target="slides/slide176.xml"/><Relationship Id="rId210" Type="http://schemas.openxmlformats.org/officeDocument/2006/relationships/slide" Target="slides/slide206.xml"/><Relationship Id="rId215" Type="http://schemas.openxmlformats.org/officeDocument/2006/relationships/slide" Target="slides/slide211.xml"/><Relationship Id="rId236" Type="http://schemas.openxmlformats.org/officeDocument/2006/relationships/slide" Target="slides/slide232.xml"/><Relationship Id="rId257" Type="http://schemas.openxmlformats.org/officeDocument/2006/relationships/slide" Target="slides/slide253.xml"/><Relationship Id="rId26" Type="http://schemas.openxmlformats.org/officeDocument/2006/relationships/slide" Target="slides/slide22.xml"/><Relationship Id="rId231" Type="http://schemas.openxmlformats.org/officeDocument/2006/relationships/slide" Target="slides/slide227.xml"/><Relationship Id="rId252" Type="http://schemas.openxmlformats.org/officeDocument/2006/relationships/slide" Target="slides/slide248.xml"/><Relationship Id="rId273" Type="http://schemas.openxmlformats.org/officeDocument/2006/relationships/viewProps" Target="viewProps.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221" Type="http://schemas.openxmlformats.org/officeDocument/2006/relationships/slide" Target="slides/slide217.xml"/><Relationship Id="rId242" Type="http://schemas.openxmlformats.org/officeDocument/2006/relationships/slide" Target="slides/slide238.xml"/><Relationship Id="rId263" Type="http://schemas.openxmlformats.org/officeDocument/2006/relationships/slide" Target="slides/slide259.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11" Type="http://schemas.openxmlformats.org/officeDocument/2006/relationships/slide" Target="slides/slide207.xml"/><Relationship Id="rId232" Type="http://schemas.openxmlformats.org/officeDocument/2006/relationships/slide" Target="slides/slide228.xml"/><Relationship Id="rId253" Type="http://schemas.openxmlformats.org/officeDocument/2006/relationships/slide" Target="slides/slide249.xml"/><Relationship Id="rId274" Type="http://schemas.openxmlformats.org/officeDocument/2006/relationships/theme" Target="theme/theme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97" Type="http://schemas.openxmlformats.org/officeDocument/2006/relationships/slide" Target="slides/slide193.xml"/><Relationship Id="rId201" Type="http://schemas.openxmlformats.org/officeDocument/2006/relationships/slide" Target="slides/slide197.xml"/><Relationship Id="rId222" Type="http://schemas.openxmlformats.org/officeDocument/2006/relationships/slide" Target="slides/slide218.xml"/><Relationship Id="rId243" Type="http://schemas.openxmlformats.org/officeDocument/2006/relationships/slide" Target="slides/slide239.xml"/><Relationship Id="rId264" Type="http://schemas.openxmlformats.org/officeDocument/2006/relationships/slide" Target="slides/slide260.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slide" Target="slides/slide183.xml"/><Relationship Id="rId1" Type="http://schemas.openxmlformats.org/officeDocument/2006/relationships/slideMaster" Target="slideMasters/slideMaster1.xml"/><Relationship Id="rId212" Type="http://schemas.openxmlformats.org/officeDocument/2006/relationships/slide" Target="slides/slide208.xml"/><Relationship Id="rId233" Type="http://schemas.openxmlformats.org/officeDocument/2006/relationships/slide" Target="slides/slide229.xml"/><Relationship Id="rId254" Type="http://schemas.openxmlformats.org/officeDocument/2006/relationships/slide" Target="slides/slide250.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27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DD657A1-8648-4206-B052-B43D5D8F5433}" type="datetimeFigureOut">
              <a:rPr lang="zh-CN" altLang="en-US" smtClean="0"/>
              <a:t>2015/7/18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3D8186-F5B0-452D-B02B-CF1A72D8DA10}" type="slidenum">
              <a:rPr lang="zh-CN" altLang="en-US" smtClean="0"/>
              <a:t>‹#›</a:t>
            </a:fld>
            <a:endParaRPr lang="zh-CN" altLang="en-US"/>
          </a:p>
        </p:txBody>
      </p:sp>
    </p:spTree>
    <p:extLst>
      <p:ext uri="{BB962C8B-B14F-4D97-AF65-F5344CB8AC3E}">
        <p14:creationId xmlns:p14="http://schemas.microsoft.com/office/powerpoint/2010/main" val="1879732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111597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89021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57200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92981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095169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236619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465837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6" name="页脚占位符 5"/>
          <p:cNvSpPr>
            <a:spLocks noGrp="1"/>
          </p:cNvSpPr>
          <p:nvPr>
            <p:ph type="ftr" sz="quarter" idx="11"/>
          </p:nvPr>
        </p:nvSpPr>
        <p:spPr/>
        <p:txBody>
          <a:bodyPr/>
          <a:lstStyle/>
          <a:p>
            <a:endParaRPr lang="en-US" dirty="0">
              <a:solidFill>
                <a:prstClr val="black">
                  <a:tint val="75000"/>
                </a:prstClr>
              </a:solidFill>
            </a:endParaRPr>
          </a:p>
        </p:txBody>
      </p:sp>
      <p:sp>
        <p:nvSpPr>
          <p:cNvPr id="7" name="灯片编号占位符 6"/>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807545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8" name="页脚占位符 7"/>
          <p:cNvSpPr>
            <a:spLocks noGrp="1"/>
          </p:cNvSpPr>
          <p:nvPr>
            <p:ph type="ftr" sz="quarter" idx="11"/>
          </p:nvPr>
        </p:nvSpPr>
        <p:spPr/>
        <p:txBody>
          <a:bodyPr/>
          <a:lstStyle/>
          <a:p>
            <a:endParaRPr lang="en-US" dirty="0">
              <a:solidFill>
                <a:prstClr val="black">
                  <a:tint val="75000"/>
                </a:prstClr>
              </a:solidFill>
            </a:endParaRPr>
          </a:p>
        </p:txBody>
      </p:sp>
      <p:sp>
        <p:nvSpPr>
          <p:cNvPr id="9" name="灯片编号占位符 8"/>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556025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4" name="页脚占位符 3"/>
          <p:cNvSpPr>
            <a:spLocks noGrp="1"/>
          </p:cNvSpPr>
          <p:nvPr>
            <p:ph type="ftr" sz="quarter" idx="11"/>
          </p:nvPr>
        </p:nvSpPr>
        <p:spPr/>
        <p:txBody>
          <a:bodyPr/>
          <a:lstStyle/>
          <a:p>
            <a:endParaRPr lang="en-US" dirty="0">
              <a:solidFill>
                <a:prstClr val="black">
                  <a:tint val="75000"/>
                </a:prstClr>
              </a:solidFill>
            </a:endParaRPr>
          </a:p>
        </p:txBody>
      </p:sp>
      <p:sp>
        <p:nvSpPr>
          <p:cNvPr id="5" name="灯片编号占位符 4"/>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45639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3" name="页脚占位符 2"/>
          <p:cNvSpPr>
            <a:spLocks noGrp="1"/>
          </p:cNvSpPr>
          <p:nvPr>
            <p:ph type="ftr" sz="quarter" idx="11"/>
          </p:nvPr>
        </p:nvSpPr>
        <p:spPr/>
        <p:txBody>
          <a:bodyPr/>
          <a:lstStyle/>
          <a:p>
            <a:endParaRPr lang="en-US" dirty="0">
              <a:solidFill>
                <a:prstClr val="black">
                  <a:tint val="75000"/>
                </a:prstClr>
              </a:solidFill>
            </a:endParaRPr>
          </a:p>
        </p:txBody>
      </p:sp>
      <p:sp>
        <p:nvSpPr>
          <p:cNvPr id="4" name="灯片编号占位符 3"/>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12682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6" name="页脚占位符 5"/>
          <p:cNvSpPr>
            <a:spLocks noGrp="1"/>
          </p:cNvSpPr>
          <p:nvPr>
            <p:ph type="ftr" sz="quarter" idx="11"/>
          </p:nvPr>
        </p:nvSpPr>
        <p:spPr/>
        <p:txBody>
          <a:bodyPr/>
          <a:lstStyle/>
          <a:p>
            <a:endParaRPr lang="en-US" dirty="0">
              <a:solidFill>
                <a:prstClr val="black">
                  <a:tint val="75000"/>
                </a:prstClr>
              </a:solidFill>
            </a:endParaRPr>
          </a:p>
        </p:txBody>
      </p:sp>
      <p:sp>
        <p:nvSpPr>
          <p:cNvPr id="7" name="灯片编号占位符 6"/>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73719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146859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6" name="页脚占位符 5"/>
          <p:cNvSpPr>
            <a:spLocks noGrp="1"/>
          </p:cNvSpPr>
          <p:nvPr>
            <p:ph type="ftr" sz="quarter" idx="11"/>
          </p:nvPr>
        </p:nvSpPr>
        <p:spPr/>
        <p:txBody>
          <a:bodyPr/>
          <a:lstStyle/>
          <a:p>
            <a:endParaRPr lang="en-US" dirty="0">
              <a:solidFill>
                <a:prstClr val="black">
                  <a:tint val="75000"/>
                </a:prstClr>
              </a:solidFill>
            </a:endParaRPr>
          </a:p>
        </p:txBody>
      </p:sp>
      <p:sp>
        <p:nvSpPr>
          <p:cNvPr id="7" name="灯片编号占位符 6"/>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674695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88605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951439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594003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303979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306784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6" name="页脚占位符 5"/>
          <p:cNvSpPr>
            <a:spLocks noGrp="1"/>
          </p:cNvSpPr>
          <p:nvPr>
            <p:ph type="ftr" sz="quarter" idx="11"/>
          </p:nvPr>
        </p:nvSpPr>
        <p:spPr/>
        <p:txBody>
          <a:bodyPr/>
          <a:lstStyle/>
          <a:p>
            <a:endParaRPr lang="en-US" dirty="0">
              <a:solidFill>
                <a:prstClr val="black">
                  <a:tint val="75000"/>
                </a:prstClr>
              </a:solidFill>
            </a:endParaRPr>
          </a:p>
        </p:txBody>
      </p:sp>
      <p:sp>
        <p:nvSpPr>
          <p:cNvPr id="7" name="灯片编号占位符 6"/>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06887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8" name="页脚占位符 7"/>
          <p:cNvSpPr>
            <a:spLocks noGrp="1"/>
          </p:cNvSpPr>
          <p:nvPr>
            <p:ph type="ftr" sz="quarter" idx="11"/>
          </p:nvPr>
        </p:nvSpPr>
        <p:spPr/>
        <p:txBody>
          <a:bodyPr/>
          <a:lstStyle/>
          <a:p>
            <a:endParaRPr lang="en-US" dirty="0">
              <a:solidFill>
                <a:prstClr val="black">
                  <a:tint val="75000"/>
                </a:prstClr>
              </a:solidFill>
            </a:endParaRPr>
          </a:p>
        </p:txBody>
      </p:sp>
      <p:sp>
        <p:nvSpPr>
          <p:cNvPr id="9" name="灯片编号占位符 8"/>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256440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4" name="页脚占位符 3"/>
          <p:cNvSpPr>
            <a:spLocks noGrp="1"/>
          </p:cNvSpPr>
          <p:nvPr>
            <p:ph type="ftr" sz="quarter" idx="11"/>
          </p:nvPr>
        </p:nvSpPr>
        <p:spPr/>
        <p:txBody>
          <a:bodyPr/>
          <a:lstStyle/>
          <a:p>
            <a:endParaRPr lang="en-US" dirty="0">
              <a:solidFill>
                <a:prstClr val="black">
                  <a:tint val="75000"/>
                </a:prstClr>
              </a:solidFill>
            </a:endParaRPr>
          </a:p>
        </p:txBody>
      </p:sp>
      <p:sp>
        <p:nvSpPr>
          <p:cNvPr id="5" name="灯片编号占位符 4"/>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368048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3" name="页脚占位符 2"/>
          <p:cNvSpPr>
            <a:spLocks noGrp="1"/>
          </p:cNvSpPr>
          <p:nvPr>
            <p:ph type="ftr" sz="quarter" idx="11"/>
          </p:nvPr>
        </p:nvSpPr>
        <p:spPr/>
        <p:txBody>
          <a:bodyPr/>
          <a:lstStyle/>
          <a:p>
            <a:endParaRPr lang="en-US" dirty="0">
              <a:solidFill>
                <a:prstClr val="black">
                  <a:tint val="75000"/>
                </a:prstClr>
              </a:solidFill>
            </a:endParaRPr>
          </a:p>
        </p:txBody>
      </p:sp>
      <p:sp>
        <p:nvSpPr>
          <p:cNvPr id="4" name="灯片编号占位符 3"/>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306468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307999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6" name="页脚占位符 5"/>
          <p:cNvSpPr>
            <a:spLocks noGrp="1"/>
          </p:cNvSpPr>
          <p:nvPr>
            <p:ph type="ftr" sz="quarter" idx="11"/>
          </p:nvPr>
        </p:nvSpPr>
        <p:spPr/>
        <p:txBody>
          <a:bodyPr/>
          <a:lstStyle/>
          <a:p>
            <a:endParaRPr lang="en-US" dirty="0">
              <a:solidFill>
                <a:prstClr val="black">
                  <a:tint val="75000"/>
                </a:prstClr>
              </a:solidFill>
            </a:endParaRPr>
          </a:p>
        </p:txBody>
      </p:sp>
      <p:sp>
        <p:nvSpPr>
          <p:cNvPr id="7" name="灯片编号占位符 6"/>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604710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6" name="页脚占位符 5"/>
          <p:cNvSpPr>
            <a:spLocks noGrp="1"/>
          </p:cNvSpPr>
          <p:nvPr>
            <p:ph type="ftr" sz="quarter" idx="11"/>
          </p:nvPr>
        </p:nvSpPr>
        <p:spPr/>
        <p:txBody>
          <a:bodyPr/>
          <a:lstStyle/>
          <a:p>
            <a:endParaRPr lang="en-US" dirty="0">
              <a:solidFill>
                <a:prstClr val="black">
                  <a:tint val="75000"/>
                </a:prstClr>
              </a:solidFill>
            </a:endParaRPr>
          </a:p>
        </p:txBody>
      </p:sp>
      <p:sp>
        <p:nvSpPr>
          <p:cNvPr id="7" name="灯片编号占位符 6"/>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707497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561842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438025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12060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169147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994330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014105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37114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3503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6" name="页脚占位符 5"/>
          <p:cNvSpPr>
            <a:spLocks noGrp="1"/>
          </p:cNvSpPr>
          <p:nvPr>
            <p:ph type="ftr" sz="quarter" idx="11"/>
          </p:nvPr>
        </p:nvSpPr>
        <p:spPr/>
        <p:txBody>
          <a:bodyPr/>
          <a:lstStyle/>
          <a:p>
            <a:endParaRPr lang="en-US" dirty="0">
              <a:solidFill>
                <a:prstClr val="black">
                  <a:tint val="75000"/>
                </a:prstClr>
              </a:solidFill>
            </a:endParaRPr>
          </a:p>
        </p:txBody>
      </p:sp>
      <p:sp>
        <p:nvSpPr>
          <p:cNvPr id="7" name="灯片编号占位符 6"/>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35657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80959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18085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248189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2655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59102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8" name="页脚占位符 7"/>
          <p:cNvSpPr>
            <a:spLocks noGrp="1"/>
          </p:cNvSpPr>
          <p:nvPr>
            <p:ph type="ftr" sz="quarter" idx="11"/>
          </p:nvPr>
        </p:nvSpPr>
        <p:spPr/>
        <p:txBody>
          <a:bodyPr/>
          <a:lstStyle/>
          <a:p>
            <a:endParaRPr lang="en-US" dirty="0">
              <a:solidFill>
                <a:prstClr val="black">
                  <a:tint val="75000"/>
                </a:prstClr>
              </a:solidFill>
            </a:endParaRPr>
          </a:p>
        </p:txBody>
      </p:sp>
      <p:sp>
        <p:nvSpPr>
          <p:cNvPr id="9" name="灯片编号占位符 8"/>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65758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4" name="页脚占位符 3"/>
          <p:cNvSpPr>
            <a:spLocks noGrp="1"/>
          </p:cNvSpPr>
          <p:nvPr>
            <p:ph type="ftr" sz="quarter" idx="11"/>
          </p:nvPr>
        </p:nvSpPr>
        <p:spPr/>
        <p:txBody>
          <a:bodyPr/>
          <a:lstStyle/>
          <a:p>
            <a:endParaRPr lang="en-US" dirty="0">
              <a:solidFill>
                <a:prstClr val="black">
                  <a:tint val="75000"/>
                </a:prstClr>
              </a:solidFill>
            </a:endParaRPr>
          </a:p>
        </p:txBody>
      </p:sp>
      <p:sp>
        <p:nvSpPr>
          <p:cNvPr id="5" name="灯片编号占位符 4"/>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083742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3" name="页脚占位符 2"/>
          <p:cNvSpPr>
            <a:spLocks noGrp="1"/>
          </p:cNvSpPr>
          <p:nvPr>
            <p:ph type="ftr" sz="quarter" idx="11"/>
          </p:nvPr>
        </p:nvSpPr>
        <p:spPr/>
        <p:txBody>
          <a:bodyPr/>
          <a:lstStyle/>
          <a:p>
            <a:endParaRPr lang="en-US" dirty="0">
              <a:solidFill>
                <a:prstClr val="black">
                  <a:tint val="75000"/>
                </a:prstClr>
              </a:solidFill>
            </a:endParaRPr>
          </a:p>
        </p:txBody>
      </p:sp>
      <p:sp>
        <p:nvSpPr>
          <p:cNvPr id="4" name="灯片编号占位符 3"/>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318648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6" name="页脚占位符 5"/>
          <p:cNvSpPr>
            <a:spLocks noGrp="1"/>
          </p:cNvSpPr>
          <p:nvPr>
            <p:ph type="ftr" sz="quarter" idx="11"/>
          </p:nvPr>
        </p:nvSpPr>
        <p:spPr/>
        <p:txBody>
          <a:bodyPr/>
          <a:lstStyle/>
          <a:p>
            <a:endParaRPr lang="en-US" dirty="0">
              <a:solidFill>
                <a:prstClr val="black">
                  <a:tint val="75000"/>
                </a:prstClr>
              </a:solidFill>
            </a:endParaRPr>
          </a:p>
        </p:txBody>
      </p:sp>
      <p:sp>
        <p:nvSpPr>
          <p:cNvPr id="7" name="灯片编号占位符 6"/>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82526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6" name="页脚占位符 5"/>
          <p:cNvSpPr>
            <a:spLocks noGrp="1"/>
          </p:cNvSpPr>
          <p:nvPr>
            <p:ph type="ftr" sz="quarter" idx="11"/>
          </p:nvPr>
        </p:nvSpPr>
        <p:spPr/>
        <p:txBody>
          <a:bodyPr/>
          <a:lstStyle/>
          <a:p>
            <a:endParaRPr lang="en-US" dirty="0">
              <a:solidFill>
                <a:prstClr val="black">
                  <a:tint val="75000"/>
                </a:prstClr>
              </a:solidFill>
            </a:endParaRPr>
          </a:p>
        </p:txBody>
      </p:sp>
      <p:sp>
        <p:nvSpPr>
          <p:cNvPr id="7" name="灯片编号占位符 6"/>
          <p:cNvSpPr>
            <a:spLocks noGrp="1"/>
          </p:cNvSpPr>
          <p:nvPr>
            <p:ph type="sldNum" sz="quarter" idx="12"/>
          </p:nvPr>
        </p:nvSpPr>
        <p:spPr/>
        <p:txBody>
          <a:body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87904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78822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7509062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F01B59-8D05-403E-8150-EA3F4509F958}" type="datetimeFigureOut">
              <a:rPr lang="en-US" smtClean="0">
                <a:solidFill>
                  <a:prstClr val="black">
                    <a:tint val="75000"/>
                  </a:prstClr>
                </a:solidFill>
              </a:rPr>
              <a:pPr/>
              <a:t>7/18/2015</a:t>
            </a:fld>
            <a:endParaRPr lang="en-US" dirty="0">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6E3528-E0ED-45C3-A77D-2D573E56E7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7784960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261971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6.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40.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39850"/>
            <a:ext cx="9144000" cy="5518150"/>
            <a:chOff x="0" y="1339850"/>
            <a:chExt cx="9144000" cy="5518150"/>
          </a:xfrm>
        </p:grpSpPr>
        <p:grpSp>
          <p:nvGrpSpPr>
            <p:cNvPr id="3" name="组合 2"/>
            <p:cNvGrpSpPr/>
            <p:nvPr/>
          </p:nvGrpSpPr>
          <p:grpSpPr>
            <a:xfrm>
              <a:off x="0" y="3429000"/>
              <a:ext cx="9144000" cy="3429000"/>
              <a:chOff x="0" y="3429000"/>
              <a:chExt cx="9144000" cy="3429000"/>
            </a:xfrm>
          </p:grpSpPr>
          <p:sp>
            <p:nvSpPr>
              <p:cNvPr id="8" name="矩形 15"/>
              <p:cNvSpPr/>
              <p:nvPr/>
            </p:nvSpPr>
            <p:spPr>
              <a:xfrm>
                <a:off x="0" y="3429000"/>
                <a:ext cx="9144000" cy="3429000"/>
              </a:xfrm>
              <a:custGeom>
                <a:avLst/>
                <a:gdLst/>
                <a:ahLst/>
                <a:cxnLst/>
                <a:rect l="l" t="t" r="r" b="b"/>
                <a:pathLst>
                  <a:path w="9144000" h="5790708">
                    <a:moveTo>
                      <a:pt x="0" y="0"/>
                    </a:moveTo>
                    <a:lnTo>
                      <a:pt x="9144000" y="4822447"/>
                    </a:lnTo>
                    <a:lnTo>
                      <a:pt x="9144000" y="5790708"/>
                    </a:lnTo>
                    <a:lnTo>
                      <a:pt x="8574742" y="5790708"/>
                    </a:lnTo>
                    <a:lnTo>
                      <a:pt x="0" y="404223"/>
                    </a:lnTo>
                    <a:close/>
                  </a:path>
                </a:pathLst>
              </a:custGeom>
              <a:gradFill>
                <a:gsLst>
                  <a:gs pos="100000">
                    <a:srgbClr val="C5C5C5"/>
                  </a:gs>
                  <a:gs pos="0">
                    <a:srgbClr val="EAEAEA"/>
                  </a:gs>
                </a:gsLst>
                <a:lin ang="5400000" scaled="0"/>
              </a:gra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 name="矩形 16"/>
              <p:cNvSpPr/>
              <p:nvPr/>
            </p:nvSpPr>
            <p:spPr>
              <a:xfrm>
                <a:off x="0" y="3660775"/>
                <a:ext cx="8594725" cy="3197225"/>
              </a:xfrm>
              <a:custGeom>
                <a:avLst/>
                <a:gdLst/>
                <a:ahLst/>
                <a:cxnLst/>
                <a:rect l="l" t="t" r="r" b="b"/>
                <a:pathLst>
                  <a:path w="8594324" h="5398787">
                    <a:moveTo>
                      <a:pt x="0" y="0"/>
                    </a:moveTo>
                    <a:lnTo>
                      <a:pt x="8594324" y="5398787"/>
                    </a:lnTo>
                    <a:lnTo>
                      <a:pt x="5729329" y="5398787"/>
                    </a:lnTo>
                    <a:lnTo>
                      <a:pt x="0" y="753355"/>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nvGrpSpPr>
              <p:cNvPr id="10" name="组合 21"/>
              <p:cNvGrpSpPr>
                <a:grpSpLocks/>
              </p:cNvGrpSpPr>
              <p:nvPr/>
            </p:nvGrpSpPr>
            <p:grpSpPr bwMode="auto">
              <a:xfrm>
                <a:off x="3733800" y="4651375"/>
                <a:ext cx="1676400" cy="1374775"/>
                <a:chOff x="7242844" y="2761727"/>
                <a:chExt cx="1677511" cy="1374579"/>
              </a:xfrm>
            </p:grpSpPr>
            <p:grpSp>
              <p:nvGrpSpPr>
                <p:cNvPr id="24" name="组合 22"/>
                <p:cNvGrpSpPr>
                  <a:grpSpLocks/>
                </p:cNvGrpSpPr>
                <p:nvPr/>
              </p:nvGrpSpPr>
              <p:grpSpPr bwMode="auto">
                <a:xfrm>
                  <a:off x="7242844" y="2761727"/>
                  <a:ext cx="1677511" cy="1374579"/>
                  <a:chOff x="7737176" y="3044094"/>
                  <a:chExt cx="1677511" cy="1374579"/>
                </a:xfrm>
              </p:grpSpPr>
              <p:grpSp>
                <p:nvGrpSpPr>
                  <p:cNvPr id="36" name="组合 34"/>
                  <p:cNvGrpSpPr>
                    <a:grpSpLocks/>
                  </p:cNvGrpSpPr>
                  <p:nvPr/>
                </p:nvGrpSpPr>
                <p:grpSpPr bwMode="auto">
                  <a:xfrm>
                    <a:off x="7737176" y="3044094"/>
                    <a:ext cx="1677511" cy="1374579"/>
                    <a:chOff x="7647017" y="2699415"/>
                    <a:chExt cx="2617944" cy="2145185"/>
                  </a:xfrm>
                </p:grpSpPr>
                <p:sp>
                  <p:nvSpPr>
                    <p:cNvPr id="38" name="Oval 8"/>
                    <p:cNvSpPr>
                      <a:spLocks noChangeArrowheads="1"/>
                    </p:cNvSpPr>
                    <p:nvPr/>
                  </p:nvSpPr>
                  <p:spPr bwMode="auto">
                    <a:xfrm flipV="1">
                      <a:off x="7647017" y="4398719"/>
                      <a:ext cx="2617944" cy="44588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9" name="Oval 19"/>
                    <p:cNvSpPr>
                      <a:spLocks noChangeArrowheads="1"/>
                    </p:cNvSpPr>
                    <p:nvPr/>
                  </p:nvSpPr>
                  <p:spPr bwMode="auto">
                    <a:xfrm>
                      <a:off x="8011447" y="2699415"/>
                      <a:ext cx="1931229" cy="1932153"/>
                    </a:xfrm>
                    <a:prstGeom prst="ellipse">
                      <a:avLst/>
                    </a:prstGeom>
                    <a:gradFill rotWithShape="1">
                      <a:gsLst>
                        <a:gs pos="0">
                          <a:srgbClr val="2676FF"/>
                        </a:gs>
                        <a:gs pos="100000">
                          <a:srgbClr val="2676FF">
                            <a:lumMod val="75000"/>
                          </a:srgbClr>
                        </a:gs>
                      </a:gsLst>
                      <a:path path="shape">
                        <a:fillToRect l="50000" t="50000" r="50000" b="50000"/>
                      </a:path>
                    </a:gradFill>
                    <a:ln w="9525">
                      <a:solidFill>
                        <a:srgbClr val="2676FF">
                          <a:lumMod val="75000"/>
                        </a:srgbClr>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40" name="未知"/>
                    <p:cNvSpPr>
                      <a:spLocks/>
                    </p:cNvSpPr>
                    <p:nvPr/>
                  </p:nvSpPr>
                  <p:spPr bwMode="auto">
                    <a:xfrm>
                      <a:off x="8232088" y="2744003"/>
                      <a:ext cx="1489948" cy="72579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37" name="TextBox 35"/>
                  <p:cNvSpPr txBox="1">
                    <a:spLocks noChangeArrowheads="1"/>
                  </p:cNvSpPr>
                  <p:nvPr/>
                </p:nvSpPr>
                <p:spPr bwMode="auto">
                  <a:xfrm>
                    <a:off x="8359908" y="3341756"/>
                    <a:ext cx="360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a:t>
                    </a:r>
                    <a:endParaRPr kumimoji="0" lang="zh-CN" altLang="en-US" sz="3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grpSp>
              <p:nvGrpSpPr>
                <p:cNvPr id="25" name="Group 12"/>
                <p:cNvGrpSpPr>
                  <a:grpSpLocks/>
                </p:cNvGrpSpPr>
                <p:nvPr/>
              </p:nvGrpSpPr>
              <p:grpSpPr bwMode="auto">
                <a:xfrm rot="-1693754" flipH="1" flipV="1">
                  <a:off x="7549762" y="3711857"/>
                  <a:ext cx="1227443" cy="293770"/>
                  <a:chOff x="2532" y="1051"/>
                  <a:chExt cx="893" cy="246"/>
                </a:xfrm>
              </p:grpSpPr>
              <p:grpSp>
                <p:nvGrpSpPr>
                  <p:cNvPr id="26" name="Group 13"/>
                  <p:cNvGrpSpPr>
                    <a:grpSpLocks/>
                  </p:cNvGrpSpPr>
                  <p:nvPr/>
                </p:nvGrpSpPr>
                <p:grpSpPr bwMode="auto">
                  <a:xfrm>
                    <a:off x="2532" y="1051"/>
                    <a:ext cx="743" cy="185"/>
                    <a:chOff x="1565" y="2568"/>
                    <a:chExt cx="1118" cy="279"/>
                  </a:xfrm>
                </p:grpSpPr>
                <p:sp>
                  <p:nvSpPr>
                    <p:cNvPr id="32" name="AutoShape 14"/>
                    <p:cNvSpPr>
                      <a:spLocks noChangeArrowheads="1"/>
                    </p:cNvSpPr>
                    <p:nvPr/>
                  </p:nvSpPr>
                  <p:spPr bwMode="ltGray">
                    <a:xfrm rot="5263130">
                      <a:off x="1864" y="2280"/>
                      <a:ext cx="231" cy="817"/>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3" name="AutoShape 15"/>
                    <p:cNvSpPr>
                      <a:spLocks noChangeArrowheads="1"/>
                    </p:cNvSpPr>
                    <p:nvPr/>
                  </p:nvSpPr>
                  <p:spPr bwMode="ltGray">
                    <a:xfrm rot="6078281">
                      <a:off x="1998" y="2280"/>
                      <a:ext cx="233" cy="817"/>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4" name="AutoShape 16"/>
                    <p:cNvSpPr>
                      <a:spLocks noChangeArrowheads="1"/>
                    </p:cNvSpPr>
                    <p:nvPr/>
                  </p:nvSpPr>
                  <p:spPr bwMode="ltGray">
                    <a:xfrm rot="6373927">
                      <a:off x="2076" y="2304"/>
                      <a:ext cx="233" cy="817"/>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5" name="AutoShape 17"/>
                    <p:cNvSpPr>
                      <a:spLocks noChangeArrowheads="1"/>
                    </p:cNvSpPr>
                    <p:nvPr/>
                  </p:nvSpPr>
                  <p:spPr bwMode="ltGray">
                    <a:xfrm rot="6906312">
                      <a:off x="2169" y="2332"/>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27" name="Group 18"/>
                  <p:cNvGrpSpPr>
                    <a:grpSpLocks/>
                  </p:cNvGrpSpPr>
                  <p:nvPr/>
                </p:nvGrpSpPr>
                <p:grpSpPr bwMode="auto">
                  <a:xfrm rot="1353540">
                    <a:off x="2682" y="1111"/>
                    <a:ext cx="743" cy="186"/>
                    <a:chOff x="1565" y="2568"/>
                    <a:chExt cx="1118" cy="279"/>
                  </a:xfrm>
                </p:grpSpPr>
                <p:sp>
                  <p:nvSpPr>
                    <p:cNvPr id="28" name="AutoShape 19"/>
                    <p:cNvSpPr>
                      <a:spLocks noChangeArrowheads="1"/>
                    </p:cNvSpPr>
                    <p:nvPr/>
                  </p:nvSpPr>
                  <p:spPr bwMode="ltGray">
                    <a:xfrm rot="5263130">
                      <a:off x="1883" y="2279"/>
                      <a:ext cx="221" cy="817"/>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9" name="AutoShape 20"/>
                    <p:cNvSpPr>
                      <a:spLocks noChangeArrowheads="1"/>
                    </p:cNvSpPr>
                    <p:nvPr/>
                  </p:nvSpPr>
                  <p:spPr bwMode="ltGray">
                    <a:xfrm rot="6078281">
                      <a:off x="2012" y="2278"/>
                      <a:ext cx="221"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0" name="AutoShape 21"/>
                    <p:cNvSpPr>
                      <a:spLocks noChangeArrowheads="1"/>
                    </p:cNvSpPr>
                    <p:nvPr/>
                  </p:nvSpPr>
                  <p:spPr bwMode="ltGray">
                    <a:xfrm rot="6373927">
                      <a:off x="2088" y="2301"/>
                      <a:ext cx="223" cy="817"/>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1" name="AutoShape 22"/>
                    <p:cNvSpPr>
                      <a:spLocks noChangeArrowheads="1"/>
                    </p:cNvSpPr>
                    <p:nvPr/>
                  </p:nvSpPr>
                  <p:spPr bwMode="ltGray">
                    <a:xfrm rot="6906312">
                      <a:off x="2180" y="2334"/>
                      <a:ext cx="227" cy="817"/>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grpSp>
          <p:sp>
            <p:nvSpPr>
              <p:cNvPr id="11" name="Oval 8"/>
              <p:cNvSpPr>
                <a:spLocks noChangeArrowheads="1"/>
              </p:cNvSpPr>
              <p:nvPr/>
            </p:nvSpPr>
            <p:spPr bwMode="auto">
              <a:xfrm flipV="1">
                <a:off x="5483225" y="5740400"/>
                <a:ext cx="1677988" cy="28575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nvGrpSpPr>
              <p:cNvPr id="12" name="组合 11"/>
              <p:cNvGrpSpPr/>
              <p:nvPr/>
            </p:nvGrpSpPr>
            <p:grpSpPr>
              <a:xfrm>
                <a:off x="5718175" y="4651375"/>
                <a:ext cx="1298575" cy="1236663"/>
                <a:chOff x="5718175" y="4651375"/>
                <a:chExt cx="1298575" cy="1236663"/>
              </a:xfrm>
            </p:grpSpPr>
            <p:sp>
              <p:nvSpPr>
                <p:cNvPr id="13" name="Oval 19"/>
                <p:cNvSpPr>
                  <a:spLocks noChangeArrowheads="1"/>
                </p:cNvSpPr>
                <p:nvPr/>
              </p:nvSpPr>
              <p:spPr bwMode="auto">
                <a:xfrm>
                  <a:off x="5718175" y="4651375"/>
                  <a:ext cx="1236663" cy="1236663"/>
                </a:xfrm>
                <a:prstGeom prst="ellipse">
                  <a:avLst/>
                </a:prstGeom>
                <a:solidFill>
                  <a:srgbClr val="A9A9A9"/>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4" name="未知"/>
                <p:cNvSpPr>
                  <a:spLocks/>
                </p:cNvSpPr>
                <p:nvPr/>
              </p:nvSpPr>
              <p:spPr bwMode="auto">
                <a:xfrm>
                  <a:off x="5859463" y="4679950"/>
                  <a:ext cx="954087" cy="46513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5" name="TextBox 53"/>
                <p:cNvSpPr txBox="1">
                  <a:spLocks noChangeArrowheads="1"/>
                </p:cNvSpPr>
                <p:nvPr/>
              </p:nvSpPr>
              <p:spPr bwMode="auto">
                <a:xfrm>
                  <a:off x="6151563" y="4956175"/>
                  <a:ext cx="4175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2</a:t>
                  </a:r>
                  <a:endParaRPr kumimoji="0" lang="zh-CN" altLang="en-US" sz="3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16" name="AutoShape 14"/>
                <p:cNvSpPr>
                  <a:spLocks noChangeArrowheads="1"/>
                </p:cNvSpPr>
                <p:nvPr/>
              </p:nvSpPr>
              <p:spPr bwMode="ltGray">
                <a:xfrm rot="3569376" flipH="1" flipV="1">
                  <a:off x="6553994" y="5310981"/>
                  <a:ext cx="179388" cy="746125"/>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7" name="AutoShape 15"/>
                <p:cNvSpPr>
                  <a:spLocks noChangeArrowheads="1"/>
                </p:cNvSpPr>
                <p:nvPr/>
              </p:nvSpPr>
              <p:spPr bwMode="ltGray">
                <a:xfrm rot="4384527" flipH="1" flipV="1">
                  <a:off x="6445250" y="5370513"/>
                  <a:ext cx="179387" cy="74453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8" name="AutoShape 16"/>
                <p:cNvSpPr>
                  <a:spLocks noChangeArrowheads="1"/>
                </p:cNvSpPr>
                <p:nvPr/>
              </p:nvSpPr>
              <p:spPr bwMode="ltGray">
                <a:xfrm rot="4680173" flipH="1" flipV="1">
                  <a:off x="6375400" y="5387975"/>
                  <a:ext cx="179388" cy="74453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9" name="AutoShape 17"/>
                <p:cNvSpPr>
                  <a:spLocks noChangeArrowheads="1"/>
                </p:cNvSpPr>
                <p:nvPr/>
              </p:nvSpPr>
              <p:spPr bwMode="ltGray">
                <a:xfrm rot="5212558" flipH="1" flipV="1">
                  <a:off x="6292057" y="5404644"/>
                  <a:ext cx="179387" cy="746125"/>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0" name="AutoShape 19"/>
                <p:cNvSpPr>
                  <a:spLocks noChangeArrowheads="1"/>
                </p:cNvSpPr>
                <p:nvPr/>
              </p:nvSpPr>
              <p:spPr bwMode="ltGray">
                <a:xfrm rot="4922916" flipH="1" flipV="1">
                  <a:off x="6346031" y="5399882"/>
                  <a:ext cx="180975" cy="74453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1" name="AutoShape 20"/>
                <p:cNvSpPr>
                  <a:spLocks noChangeArrowheads="1"/>
                </p:cNvSpPr>
                <p:nvPr/>
              </p:nvSpPr>
              <p:spPr bwMode="ltGray">
                <a:xfrm rot="5738067" flipH="1" flipV="1">
                  <a:off x="6223000" y="5411788"/>
                  <a:ext cx="179387" cy="74453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2" name="AutoShape 21"/>
                <p:cNvSpPr>
                  <a:spLocks noChangeArrowheads="1"/>
                </p:cNvSpPr>
                <p:nvPr/>
              </p:nvSpPr>
              <p:spPr bwMode="ltGray">
                <a:xfrm rot="6033713" flipH="1" flipV="1">
                  <a:off x="6151563" y="5400675"/>
                  <a:ext cx="180975" cy="746125"/>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3" name="AutoShape 22"/>
                <p:cNvSpPr>
                  <a:spLocks noChangeArrowheads="1"/>
                </p:cNvSpPr>
                <p:nvPr/>
              </p:nvSpPr>
              <p:spPr bwMode="ltGray">
                <a:xfrm rot="6566098" flipH="1" flipV="1">
                  <a:off x="6067425" y="5384800"/>
                  <a:ext cx="180975" cy="746125"/>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sp>
          <p:nvSpPr>
            <p:cNvPr id="4" name="矩形 3"/>
            <p:cNvSpPr/>
            <p:nvPr/>
          </p:nvSpPr>
          <p:spPr>
            <a:xfrm>
              <a:off x="417513" y="1339850"/>
              <a:ext cx="3859212" cy="288925"/>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单击此处输入</a:t>
              </a:r>
              <a:r>
                <a:rPr kumimoji="0" lang="zh-CN" altLang="en-US" sz="1400" b="1"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文本</a:t>
              </a:r>
              <a:endPar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矩形 4"/>
            <p:cNvSpPr/>
            <p:nvPr/>
          </p:nvSpPr>
          <p:spPr>
            <a:xfrm>
              <a:off x="4400550" y="1339850"/>
              <a:ext cx="3859213" cy="288925"/>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a:t>
              </a: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 name="矩形 5"/>
            <p:cNvSpPr/>
            <p:nvPr/>
          </p:nvSpPr>
          <p:spPr>
            <a:xfrm>
              <a:off x="417513" y="1628775"/>
              <a:ext cx="3859212" cy="86360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a:t>
              </a: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a:t>
              </a: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
          <p:nvSpPr>
            <p:cNvPr id="7" name="矩形 6"/>
            <p:cNvSpPr/>
            <p:nvPr/>
          </p:nvSpPr>
          <p:spPr>
            <a:xfrm>
              <a:off x="4400550" y="1628775"/>
              <a:ext cx="3859213" cy="86360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a:t>
              </a: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a:t>
              </a: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2163733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4625" y="1296194"/>
            <a:ext cx="8794750" cy="4265612"/>
            <a:chOff x="250825" y="1662113"/>
            <a:chExt cx="8794750" cy="4265612"/>
          </a:xfrm>
        </p:grpSpPr>
        <p:sp>
          <p:nvSpPr>
            <p:cNvPr id="3" name="矩形 3"/>
            <p:cNvSpPr/>
            <p:nvPr/>
          </p:nvSpPr>
          <p:spPr bwMode="auto">
            <a:xfrm>
              <a:off x="250825" y="1662113"/>
              <a:ext cx="4346575" cy="2066925"/>
            </a:xfrm>
            <a:custGeom>
              <a:avLst/>
              <a:gdLst/>
              <a:ahLst/>
              <a:cxnLst/>
              <a:rect l="l" t="t" r="r" b="b"/>
              <a:pathLst>
                <a:path w="4345880" h="2066900">
                  <a:moveTo>
                    <a:pt x="0" y="0"/>
                  </a:moveTo>
                  <a:lnTo>
                    <a:pt x="4345880" y="0"/>
                  </a:lnTo>
                  <a:lnTo>
                    <a:pt x="4345880" y="2066900"/>
                  </a:lnTo>
                  <a:lnTo>
                    <a:pt x="2731215" y="2066900"/>
                  </a:lnTo>
                  <a:cubicBezTo>
                    <a:pt x="2701243" y="1779616"/>
                    <a:pt x="2457546" y="1556742"/>
                    <a:pt x="2161795" y="1556742"/>
                  </a:cubicBezTo>
                  <a:cubicBezTo>
                    <a:pt x="1866044" y="1556742"/>
                    <a:pt x="1622347" y="1779616"/>
                    <a:pt x="1592375" y="2066900"/>
                  </a:cubicBezTo>
                  <a:lnTo>
                    <a:pt x="0" y="206690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单击此处添加文本
单击此处添加文本
单击此处添加文本</a:t>
              </a:r>
            </a:p>
          </p:txBody>
        </p:sp>
        <p:sp>
          <p:nvSpPr>
            <p:cNvPr id="4" name="矩形 5"/>
            <p:cNvSpPr/>
            <p:nvPr/>
          </p:nvSpPr>
          <p:spPr bwMode="auto">
            <a:xfrm>
              <a:off x="4699000" y="1662113"/>
              <a:ext cx="4346575" cy="2066925"/>
            </a:xfrm>
            <a:custGeom>
              <a:avLst/>
              <a:gdLst/>
              <a:ahLst/>
              <a:cxnLst/>
              <a:rect l="l" t="t" r="r" b="b"/>
              <a:pathLst>
                <a:path w="4345880" h="2066900">
                  <a:moveTo>
                    <a:pt x="0" y="0"/>
                  </a:moveTo>
                  <a:lnTo>
                    <a:pt x="4345880" y="0"/>
                  </a:lnTo>
                  <a:lnTo>
                    <a:pt x="4345880" y="2066900"/>
                  </a:lnTo>
                  <a:lnTo>
                    <a:pt x="2704260" y="2066900"/>
                  </a:lnTo>
                  <a:cubicBezTo>
                    <a:pt x="2674288" y="1779616"/>
                    <a:pt x="2430591" y="1556742"/>
                    <a:pt x="2134840" y="1556742"/>
                  </a:cubicBezTo>
                  <a:cubicBezTo>
                    <a:pt x="1839089" y="1556742"/>
                    <a:pt x="1595393" y="1779616"/>
                    <a:pt x="1565420" y="2066900"/>
                  </a:cubicBezTo>
                  <a:lnTo>
                    <a:pt x="0" y="2066900"/>
                  </a:lnTo>
                  <a:close/>
                </a:path>
              </a:pathLst>
            </a:cu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Impact" pitchFamily="34" charset="0"/>
                  <a:ea typeface="微软雅黑" pitchFamily="34" charset="-122"/>
                  <a:cs typeface="+mn-cs"/>
                </a:rPr>
                <a:t>单击此处添加文本
单击此处添加文本
单击此处添加文本</a:t>
              </a:r>
            </a:p>
          </p:txBody>
        </p:sp>
        <p:sp>
          <p:nvSpPr>
            <p:cNvPr id="5" name="矩形 6"/>
            <p:cNvSpPr/>
            <p:nvPr/>
          </p:nvSpPr>
          <p:spPr bwMode="auto">
            <a:xfrm>
              <a:off x="250825" y="3860800"/>
              <a:ext cx="8794750" cy="2066925"/>
            </a:xfrm>
            <a:custGeom>
              <a:avLst/>
              <a:gdLst/>
              <a:ahLst/>
              <a:cxnLst/>
              <a:rect l="l" t="t" r="r" b="b"/>
              <a:pathLst>
                <a:path w="8793360" h="2066900">
                  <a:moveTo>
                    <a:pt x="0" y="0"/>
                  </a:moveTo>
                  <a:lnTo>
                    <a:pt x="1592375" y="0"/>
                  </a:lnTo>
                  <a:cubicBezTo>
                    <a:pt x="1622347" y="287284"/>
                    <a:pt x="1866044" y="510158"/>
                    <a:pt x="2161795" y="510158"/>
                  </a:cubicBezTo>
                  <a:cubicBezTo>
                    <a:pt x="2457546" y="510158"/>
                    <a:pt x="2701243" y="287284"/>
                    <a:pt x="2731215" y="0"/>
                  </a:cubicBezTo>
                  <a:lnTo>
                    <a:pt x="6012900" y="0"/>
                  </a:lnTo>
                  <a:cubicBezTo>
                    <a:pt x="6042873" y="287284"/>
                    <a:pt x="6286569" y="510158"/>
                    <a:pt x="6582320" y="510158"/>
                  </a:cubicBezTo>
                  <a:cubicBezTo>
                    <a:pt x="6878071" y="510158"/>
                    <a:pt x="7121768" y="287284"/>
                    <a:pt x="7151740" y="0"/>
                  </a:cubicBezTo>
                  <a:lnTo>
                    <a:pt x="8793360" y="0"/>
                  </a:lnTo>
                  <a:lnTo>
                    <a:pt x="8793360" y="2066900"/>
                  </a:lnTo>
                  <a:lnTo>
                    <a:pt x="0" y="206690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单击此处添加文本
单击此处添加文本
单击此处添加文本</a:t>
              </a:r>
            </a:p>
          </p:txBody>
        </p:sp>
        <p:sp>
          <p:nvSpPr>
            <p:cNvPr id="6" name="椭圆 5"/>
            <p:cNvSpPr/>
            <p:nvPr/>
          </p:nvSpPr>
          <p:spPr bwMode="auto">
            <a:xfrm>
              <a:off x="1909763" y="3305175"/>
              <a:ext cx="1006475" cy="1004888"/>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7" name="椭圆 6"/>
            <p:cNvSpPr/>
            <p:nvPr/>
          </p:nvSpPr>
          <p:spPr bwMode="auto">
            <a:xfrm>
              <a:off x="6330950" y="3305175"/>
              <a:ext cx="1006475" cy="1004888"/>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377037119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it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74813" y="1248246"/>
            <a:ext cx="2273300" cy="4518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679575" y="1257771"/>
            <a:ext cx="1609725" cy="1470025"/>
            <a:chOff x="1679575" y="1257771"/>
            <a:chExt cx="1609725" cy="1470025"/>
          </a:xfrm>
        </p:grpSpPr>
        <p:sp>
          <p:nvSpPr>
            <p:cNvPr id="4" name="Freeform 4"/>
            <p:cNvSpPr>
              <a:spLocks/>
            </p:cNvSpPr>
            <p:nvPr/>
          </p:nvSpPr>
          <p:spPr bwMode="gray">
            <a:xfrm>
              <a:off x="1679575" y="1257771"/>
              <a:ext cx="1609725" cy="1470025"/>
            </a:xfrm>
            <a:custGeom>
              <a:avLst/>
              <a:gdLst>
                <a:gd name="T0" fmla="*/ 0 w 1118"/>
                <a:gd name="T1" fmla="*/ 0 h 1020"/>
                <a:gd name="T2" fmla="*/ 6 w 1118"/>
                <a:gd name="T3" fmla="*/ 793 h 1020"/>
                <a:gd name="T4" fmla="*/ 551 w 1118"/>
                <a:gd name="T5" fmla="*/ 1020 h 1020"/>
                <a:gd name="T6" fmla="*/ 1118 w 1118"/>
                <a:gd name="T7" fmla="*/ 470 h 1020"/>
                <a:gd name="T8" fmla="*/ 0 w 1118"/>
                <a:gd name="T9" fmla="*/ 0 h 1020"/>
              </a:gdLst>
              <a:ahLst/>
              <a:cxnLst>
                <a:cxn ang="0">
                  <a:pos x="T0" y="T1"/>
                </a:cxn>
                <a:cxn ang="0">
                  <a:pos x="T2" y="T3"/>
                </a:cxn>
                <a:cxn ang="0">
                  <a:pos x="T4" y="T5"/>
                </a:cxn>
                <a:cxn ang="0">
                  <a:pos x="T6" y="T7"/>
                </a:cxn>
                <a:cxn ang="0">
                  <a:pos x="T8" y="T9"/>
                </a:cxn>
              </a:cxnLst>
              <a:rect l="0" t="0" r="r" b="b"/>
              <a:pathLst>
                <a:path w="1118" h="1020">
                  <a:moveTo>
                    <a:pt x="0" y="0"/>
                  </a:moveTo>
                  <a:cubicBezTo>
                    <a:pt x="2" y="393"/>
                    <a:pt x="6" y="793"/>
                    <a:pt x="6" y="793"/>
                  </a:cubicBezTo>
                  <a:cubicBezTo>
                    <a:pt x="117" y="797"/>
                    <a:pt x="326" y="808"/>
                    <a:pt x="551" y="1020"/>
                  </a:cubicBezTo>
                  <a:lnTo>
                    <a:pt x="1118" y="470"/>
                  </a:lnTo>
                  <a:cubicBezTo>
                    <a:pt x="1002" y="359"/>
                    <a:pt x="669" y="3"/>
                    <a:pt x="0" y="0"/>
                  </a:cubicBez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5" name="Text Box 7"/>
            <p:cNvSpPr txBox="1">
              <a:spLocks noChangeArrowheads="1"/>
            </p:cNvSpPr>
            <p:nvPr/>
          </p:nvSpPr>
          <p:spPr bwMode="gray">
            <a:xfrm>
              <a:off x="2144713" y="1668934"/>
              <a:ext cx="608012" cy="854075"/>
            </a:xfrm>
            <a:prstGeom prst="rect">
              <a:avLst/>
            </a:prstGeom>
            <a:noFill/>
            <a:ln>
              <a:noFill/>
            </a:ln>
            <a:effectLst>
              <a:outerShdw dist="35921" dir="2700000" algn="ctr" rotWithShape="0">
                <a:srgbClr val="080808"/>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0" b="0" i="0" u="none" strike="noStrike" kern="0" cap="none" spc="0" normalizeH="0" baseline="0" noProof="0" dirty="0">
                  <a:ln>
                    <a:noFill/>
                  </a:ln>
                  <a:solidFill>
                    <a:srgbClr val="FEFEFE"/>
                  </a:solidFill>
                  <a:effectLst/>
                  <a:uLnTx/>
                  <a:uFillTx/>
                  <a:latin typeface="Arial Black" pitchFamily="34" charset="0"/>
                  <a:ea typeface="微软雅黑" pitchFamily="34" charset="-122"/>
                </a:rPr>
                <a:t>1</a:t>
              </a:r>
            </a:p>
          </p:txBody>
        </p:sp>
      </p:grpSp>
      <p:grpSp>
        <p:nvGrpSpPr>
          <p:cNvPr id="6" name="组合 5"/>
          <p:cNvGrpSpPr/>
          <p:nvPr/>
        </p:nvGrpSpPr>
        <p:grpSpPr>
          <a:xfrm>
            <a:off x="1682750" y="4294659"/>
            <a:ext cx="1598613" cy="1484312"/>
            <a:chOff x="1682750" y="4294659"/>
            <a:chExt cx="1598613" cy="1484312"/>
          </a:xfrm>
        </p:grpSpPr>
        <p:sp>
          <p:nvSpPr>
            <p:cNvPr id="7" name="Freeform 5"/>
            <p:cNvSpPr>
              <a:spLocks/>
            </p:cNvSpPr>
            <p:nvPr/>
          </p:nvSpPr>
          <p:spPr bwMode="gray">
            <a:xfrm>
              <a:off x="1682750" y="4294659"/>
              <a:ext cx="1598613" cy="1484312"/>
            </a:xfrm>
            <a:custGeom>
              <a:avLst/>
              <a:gdLst>
                <a:gd name="T0" fmla="*/ 0 w 1110"/>
                <a:gd name="T1" fmla="*/ 228 h 1030"/>
                <a:gd name="T2" fmla="*/ 4 w 1110"/>
                <a:gd name="T3" fmla="*/ 1018 h 1030"/>
                <a:gd name="T4" fmla="*/ 1110 w 1110"/>
                <a:gd name="T5" fmla="*/ 559 h 1030"/>
                <a:gd name="T6" fmla="*/ 552 w 1110"/>
                <a:gd name="T7" fmla="*/ 0 h 1030"/>
                <a:gd name="T8" fmla="*/ 0 w 1110"/>
                <a:gd name="T9" fmla="*/ 228 h 1030"/>
              </a:gdLst>
              <a:ahLst/>
              <a:cxnLst>
                <a:cxn ang="0">
                  <a:pos x="T0" y="T1"/>
                </a:cxn>
                <a:cxn ang="0">
                  <a:pos x="T2" y="T3"/>
                </a:cxn>
                <a:cxn ang="0">
                  <a:pos x="T4" y="T5"/>
                </a:cxn>
                <a:cxn ang="0">
                  <a:pos x="T6" y="T7"/>
                </a:cxn>
                <a:cxn ang="0">
                  <a:pos x="T8" y="T9"/>
                </a:cxn>
              </a:cxnLst>
              <a:rect l="0" t="0" r="r" b="b"/>
              <a:pathLst>
                <a:path w="1110" h="1030">
                  <a:moveTo>
                    <a:pt x="0" y="228"/>
                  </a:moveTo>
                  <a:cubicBezTo>
                    <a:pt x="2" y="623"/>
                    <a:pt x="4" y="1018"/>
                    <a:pt x="4" y="1018"/>
                  </a:cubicBezTo>
                  <a:cubicBezTo>
                    <a:pt x="478" y="1030"/>
                    <a:pt x="849" y="814"/>
                    <a:pt x="1110" y="559"/>
                  </a:cubicBezTo>
                  <a:lnTo>
                    <a:pt x="552" y="0"/>
                  </a:lnTo>
                  <a:cubicBezTo>
                    <a:pt x="355" y="184"/>
                    <a:pt x="180" y="220"/>
                    <a:pt x="0" y="228"/>
                  </a:cubicBez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 name="Text Box 8"/>
            <p:cNvSpPr txBox="1">
              <a:spLocks noChangeArrowheads="1"/>
            </p:cNvSpPr>
            <p:nvPr/>
          </p:nvSpPr>
          <p:spPr bwMode="gray">
            <a:xfrm>
              <a:off x="2017713" y="4628034"/>
              <a:ext cx="608012" cy="854075"/>
            </a:xfrm>
            <a:prstGeom prst="rect">
              <a:avLst/>
            </a:prstGeom>
            <a:noFill/>
            <a:ln>
              <a:noFill/>
            </a:ln>
            <a:effectLst>
              <a:outerShdw dist="35921" dir="2700000" algn="ctr" rotWithShape="0">
                <a:srgbClr val="080808"/>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0" b="0" i="0" u="none" strike="noStrike" kern="0" cap="none" spc="0" normalizeH="0" baseline="0" noProof="0" dirty="0">
                  <a:ln>
                    <a:noFill/>
                  </a:ln>
                  <a:solidFill>
                    <a:srgbClr val="FEFEFE"/>
                  </a:solidFill>
                  <a:effectLst/>
                  <a:uLnTx/>
                  <a:uFillTx/>
                  <a:latin typeface="Arial Black" pitchFamily="34" charset="0"/>
                  <a:ea typeface="微软雅黑" pitchFamily="34" charset="-122"/>
                </a:rPr>
                <a:t>4</a:t>
              </a:r>
            </a:p>
          </p:txBody>
        </p:sp>
      </p:grpSp>
      <p:sp>
        <p:nvSpPr>
          <p:cNvPr id="9" name="Line 27"/>
          <p:cNvSpPr>
            <a:spLocks noChangeShapeType="1"/>
          </p:cNvSpPr>
          <p:nvPr/>
        </p:nvSpPr>
        <p:spPr bwMode="black">
          <a:xfrm>
            <a:off x="3429000" y="1962621"/>
            <a:ext cx="4008438" cy="0"/>
          </a:xfrm>
          <a:prstGeom prst="line">
            <a:avLst/>
          </a:prstGeom>
          <a:noFill/>
          <a:ln w="9525">
            <a:solidFill>
              <a:srgbClr val="080808"/>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Line 28"/>
          <p:cNvSpPr>
            <a:spLocks noChangeShapeType="1"/>
          </p:cNvSpPr>
          <p:nvPr/>
        </p:nvSpPr>
        <p:spPr bwMode="black">
          <a:xfrm>
            <a:off x="4013200" y="3524721"/>
            <a:ext cx="4010025" cy="0"/>
          </a:xfrm>
          <a:prstGeom prst="line">
            <a:avLst/>
          </a:prstGeom>
          <a:noFill/>
          <a:ln w="9525">
            <a:solidFill>
              <a:srgbClr val="080808"/>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1" name="组合 10"/>
          <p:cNvGrpSpPr/>
          <p:nvPr/>
        </p:nvGrpSpPr>
        <p:grpSpPr>
          <a:xfrm>
            <a:off x="2474913" y="1932459"/>
            <a:ext cx="1465262" cy="1571625"/>
            <a:chOff x="2474913" y="1932459"/>
            <a:chExt cx="1465262" cy="1571625"/>
          </a:xfrm>
        </p:grpSpPr>
        <p:sp>
          <p:nvSpPr>
            <p:cNvPr id="12" name="Freeform 6"/>
            <p:cNvSpPr>
              <a:spLocks/>
            </p:cNvSpPr>
            <p:nvPr/>
          </p:nvSpPr>
          <p:spPr bwMode="gray">
            <a:xfrm>
              <a:off x="2474913" y="1932459"/>
              <a:ext cx="1465262" cy="1571625"/>
            </a:xfrm>
            <a:custGeom>
              <a:avLst/>
              <a:gdLst>
                <a:gd name="T0" fmla="*/ 0 w 1017"/>
                <a:gd name="T1" fmla="*/ 554 h 1091"/>
                <a:gd name="T2" fmla="*/ 225 w 1017"/>
                <a:gd name="T3" fmla="*/ 1091 h 1091"/>
                <a:gd name="T4" fmla="*/ 1017 w 1017"/>
                <a:gd name="T5" fmla="*/ 1091 h 1091"/>
                <a:gd name="T6" fmla="*/ 566 w 1017"/>
                <a:gd name="T7" fmla="*/ 0 h 1091"/>
                <a:gd name="T8" fmla="*/ 0 w 1017"/>
                <a:gd name="T9" fmla="*/ 554 h 1091"/>
              </a:gdLst>
              <a:ahLst/>
              <a:cxnLst>
                <a:cxn ang="0">
                  <a:pos x="T0" y="T1"/>
                </a:cxn>
                <a:cxn ang="0">
                  <a:pos x="T2" y="T3"/>
                </a:cxn>
                <a:cxn ang="0">
                  <a:pos x="T4" y="T5"/>
                </a:cxn>
                <a:cxn ang="0">
                  <a:pos x="T6" y="T7"/>
                </a:cxn>
                <a:cxn ang="0">
                  <a:pos x="T8" y="T9"/>
                </a:cxn>
              </a:cxnLst>
              <a:rect l="0" t="0" r="r" b="b"/>
              <a:pathLst>
                <a:path w="1017" h="1091">
                  <a:moveTo>
                    <a:pt x="0" y="554"/>
                  </a:moveTo>
                  <a:cubicBezTo>
                    <a:pt x="194" y="770"/>
                    <a:pt x="216" y="957"/>
                    <a:pt x="225" y="1091"/>
                  </a:cubicBezTo>
                  <a:lnTo>
                    <a:pt x="1017" y="1091"/>
                  </a:lnTo>
                  <a:cubicBezTo>
                    <a:pt x="1001" y="626"/>
                    <a:pt x="833" y="260"/>
                    <a:pt x="566" y="0"/>
                  </a:cubicBezTo>
                  <a:lnTo>
                    <a:pt x="0" y="554"/>
                  </a:ln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3" name="Text Box 30"/>
            <p:cNvSpPr txBox="1">
              <a:spLocks noChangeArrowheads="1"/>
            </p:cNvSpPr>
            <p:nvPr/>
          </p:nvSpPr>
          <p:spPr bwMode="gray">
            <a:xfrm>
              <a:off x="2967038" y="2484909"/>
              <a:ext cx="608012" cy="854075"/>
            </a:xfrm>
            <a:prstGeom prst="rect">
              <a:avLst/>
            </a:prstGeom>
            <a:noFill/>
            <a:ln>
              <a:noFill/>
            </a:ln>
            <a:effectLst>
              <a:outerShdw dist="35921" dir="2700000" algn="ctr" rotWithShape="0">
                <a:srgbClr val="080808"/>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0" b="0" i="0" u="none" strike="noStrike" kern="0" cap="none" spc="0" normalizeH="0" baseline="0" noProof="0" dirty="0">
                  <a:ln>
                    <a:noFill/>
                  </a:ln>
                  <a:solidFill>
                    <a:srgbClr val="FEFEFE"/>
                  </a:solidFill>
                  <a:effectLst/>
                  <a:uLnTx/>
                  <a:uFillTx/>
                  <a:latin typeface="Arial Black" pitchFamily="34" charset="0"/>
                  <a:ea typeface="微软雅黑" pitchFamily="34" charset="-122"/>
                </a:rPr>
                <a:t>2</a:t>
              </a:r>
            </a:p>
          </p:txBody>
        </p:sp>
      </p:grpSp>
      <p:grpSp>
        <p:nvGrpSpPr>
          <p:cNvPr id="14" name="组合 13"/>
          <p:cNvGrpSpPr/>
          <p:nvPr/>
        </p:nvGrpSpPr>
        <p:grpSpPr>
          <a:xfrm>
            <a:off x="2478088" y="3499321"/>
            <a:ext cx="1462087" cy="1604963"/>
            <a:chOff x="2478088" y="3499321"/>
            <a:chExt cx="1462087" cy="1604963"/>
          </a:xfrm>
        </p:grpSpPr>
        <p:sp>
          <p:nvSpPr>
            <p:cNvPr id="15" name="Freeform 29"/>
            <p:cNvSpPr>
              <a:spLocks/>
            </p:cNvSpPr>
            <p:nvPr/>
          </p:nvSpPr>
          <p:spPr bwMode="gray">
            <a:xfrm>
              <a:off x="2478088" y="3499321"/>
              <a:ext cx="1462087" cy="1604963"/>
            </a:xfrm>
            <a:custGeom>
              <a:avLst/>
              <a:gdLst>
                <a:gd name="T0" fmla="*/ 223 w 1016"/>
                <a:gd name="T1" fmla="*/ 0 h 1114"/>
                <a:gd name="T2" fmla="*/ 0 w 1016"/>
                <a:gd name="T3" fmla="*/ 550 h 1114"/>
                <a:gd name="T4" fmla="*/ 559 w 1016"/>
                <a:gd name="T5" fmla="*/ 1114 h 1114"/>
                <a:gd name="T6" fmla="*/ 1016 w 1016"/>
                <a:gd name="T7" fmla="*/ 4 h 1114"/>
                <a:gd name="T8" fmla="*/ 223 w 1016"/>
                <a:gd name="T9" fmla="*/ 0 h 1114"/>
              </a:gdLst>
              <a:ahLst/>
              <a:cxnLst>
                <a:cxn ang="0">
                  <a:pos x="T0" y="T1"/>
                </a:cxn>
                <a:cxn ang="0">
                  <a:pos x="T2" y="T3"/>
                </a:cxn>
                <a:cxn ang="0">
                  <a:pos x="T4" y="T5"/>
                </a:cxn>
                <a:cxn ang="0">
                  <a:pos x="T6" y="T7"/>
                </a:cxn>
                <a:cxn ang="0">
                  <a:pos x="T8" y="T9"/>
                </a:cxn>
              </a:cxnLst>
              <a:rect l="0" t="0" r="r" b="b"/>
              <a:pathLst>
                <a:path w="1016" h="1114">
                  <a:moveTo>
                    <a:pt x="223" y="0"/>
                  </a:moveTo>
                  <a:cubicBezTo>
                    <a:pt x="229" y="193"/>
                    <a:pt x="163" y="384"/>
                    <a:pt x="0" y="550"/>
                  </a:cubicBezTo>
                  <a:lnTo>
                    <a:pt x="559" y="1114"/>
                  </a:lnTo>
                  <a:cubicBezTo>
                    <a:pt x="763" y="892"/>
                    <a:pt x="1012" y="541"/>
                    <a:pt x="1016" y="4"/>
                  </a:cubicBezTo>
                  <a:lnTo>
                    <a:pt x="223" y="0"/>
                  </a:ln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6" name="Text Box 31"/>
            <p:cNvSpPr txBox="1">
              <a:spLocks noChangeArrowheads="1"/>
            </p:cNvSpPr>
            <p:nvPr/>
          </p:nvSpPr>
          <p:spPr bwMode="gray">
            <a:xfrm>
              <a:off x="2903538" y="3762846"/>
              <a:ext cx="608012" cy="854075"/>
            </a:xfrm>
            <a:prstGeom prst="rect">
              <a:avLst/>
            </a:prstGeom>
            <a:noFill/>
            <a:ln>
              <a:noFill/>
            </a:ln>
            <a:effectLst>
              <a:outerShdw dist="35921" dir="2700000" algn="ctr" rotWithShape="0">
                <a:srgbClr val="080808"/>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0" b="0" i="0" u="none" strike="noStrike" kern="0" cap="none" spc="0" normalizeH="0" baseline="0" noProof="0" dirty="0">
                  <a:ln>
                    <a:noFill/>
                  </a:ln>
                  <a:solidFill>
                    <a:srgbClr val="FEFEFE"/>
                  </a:solidFill>
                  <a:effectLst/>
                  <a:uLnTx/>
                  <a:uFillTx/>
                  <a:latin typeface="Arial Black" pitchFamily="34" charset="0"/>
                  <a:ea typeface="微软雅黑" pitchFamily="34" charset="-122"/>
                </a:rPr>
                <a:t>3</a:t>
              </a:r>
            </a:p>
          </p:txBody>
        </p:sp>
      </p:grpSp>
      <p:sp>
        <p:nvSpPr>
          <p:cNvPr id="17" name="Line 32"/>
          <p:cNvSpPr>
            <a:spLocks noChangeShapeType="1"/>
          </p:cNvSpPr>
          <p:nvPr/>
        </p:nvSpPr>
        <p:spPr bwMode="black">
          <a:xfrm>
            <a:off x="3397250" y="5094759"/>
            <a:ext cx="4008438" cy="0"/>
          </a:xfrm>
          <a:prstGeom prst="line">
            <a:avLst/>
          </a:prstGeom>
          <a:noFill/>
          <a:ln w="9525">
            <a:solidFill>
              <a:srgbClr val="080808"/>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8" name="组合 17"/>
          <p:cNvGrpSpPr/>
          <p:nvPr/>
        </p:nvGrpSpPr>
        <p:grpSpPr>
          <a:xfrm>
            <a:off x="851811" y="2722933"/>
            <a:ext cx="1623647" cy="1587809"/>
            <a:chOff x="851811" y="2722933"/>
            <a:chExt cx="1623647" cy="1587809"/>
          </a:xfrm>
        </p:grpSpPr>
        <p:grpSp>
          <p:nvGrpSpPr>
            <p:cNvPr id="19" name="组合 18"/>
            <p:cNvGrpSpPr/>
            <p:nvPr/>
          </p:nvGrpSpPr>
          <p:grpSpPr>
            <a:xfrm>
              <a:off x="851811" y="2722933"/>
              <a:ext cx="1623647" cy="1587809"/>
              <a:chOff x="851811" y="2722933"/>
              <a:chExt cx="1623647" cy="1587809"/>
            </a:xfrm>
          </p:grpSpPr>
          <p:pic>
            <p:nvPicPr>
              <p:cNvPr id="21" name="Picture 31"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51811" y="2722933"/>
                <a:ext cx="1623647" cy="1583134"/>
              </a:xfrm>
              <a:prstGeom prst="rect">
                <a:avLst/>
              </a:prstGeom>
              <a:noFill/>
              <a:extLst>
                <a:ext uri="{909E8E84-426E-40DD-AFC4-6F175D3DCCD1}">
                  <a14:hiddenFill xmlns:a14="http://schemas.microsoft.com/office/drawing/2010/main">
                    <a:solidFill>
                      <a:srgbClr val="FFFFFF"/>
                    </a:solidFill>
                  </a14:hiddenFill>
                </a:ext>
              </a:extLst>
            </p:spPr>
          </p:pic>
          <p:sp>
            <p:nvSpPr>
              <p:cNvPr id="22" name="Oval 32"/>
              <p:cNvSpPr>
                <a:spLocks noChangeArrowheads="1"/>
              </p:cNvSpPr>
              <p:nvPr/>
            </p:nvSpPr>
            <p:spPr bwMode="gray">
              <a:xfrm>
                <a:off x="851811" y="2722933"/>
                <a:ext cx="1612740" cy="1587809"/>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pic>
            <p:nvPicPr>
              <p:cNvPr id="23" name="Picture 33"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013864" y="2738515"/>
                <a:ext cx="1282401" cy="560953"/>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TextBox 19"/>
            <p:cNvSpPr txBox="1">
              <a:spLocks noChangeArrowheads="1"/>
            </p:cNvSpPr>
            <p:nvPr/>
          </p:nvSpPr>
          <p:spPr bwMode="auto">
            <a:xfrm>
              <a:off x="851812" y="3140968"/>
              <a:ext cx="161274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24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a:t>
              </a:r>
              <a:r>
                <a:rPr kumimoji="0" lang="zh-CN" altLang="zh-CN" sz="24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标题</a:t>
              </a:r>
              <a:endParaRPr kumimoji="0" lang="zh-CN" altLang="zh-CN" sz="24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grpSp>
      <p:sp>
        <p:nvSpPr>
          <p:cNvPr id="24" name="TextBox 20"/>
          <p:cNvSpPr txBox="1"/>
          <p:nvPr/>
        </p:nvSpPr>
        <p:spPr bwMode="auto">
          <a:xfrm>
            <a:off x="3401020" y="1214464"/>
            <a:ext cx="3971156"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lang="zh-CN" sz="105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5" name="TextBox 19"/>
          <p:cNvSpPr txBox="1">
            <a:spLocks noChangeArrowheads="1"/>
          </p:cNvSpPr>
          <p:nvPr/>
        </p:nvSpPr>
        <p:spPr bwMode="auto">
          <a:xfrm>
            <a:off x="3429000" y="996969"/>
            <a:ext cx="31505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zh-CN" sz="12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endParaRPr>
          </a:p>
        </p:txBody>
      </p:sp>
      <p:sp>
        <p:nvSpPr>
          <p:cNvPr id="26" name="TextBox 20"/>
          <p:cNvSpPr txBox="1"/>
          <p:nvPr/>
        </p:nvSpPr>
        <p:spPr bwMode="auto">
          <a:xfrm>
            <a:off x="3985220" y="2781909"/>
            <a:ext cx="3971156"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lang="zh-CN" sz="105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7" name="TextBox 19"/>
          <p:cNvSpPr txBox="1">
            <a:spLocks noChangeArrowheads="1"/>
          </p:cNvSpPr>
          <p:nvPr/>
        </p:nvSpPr>
        <p:spPr bwMode="auto">
          <a:xfrm>
            <a:off x="4013200" y="2564414"/>
            <a:ext cx="31505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zh-CN" sz="12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endParaRPr>
          </a:p>
        </p:txBody>
      </p:sp>
      <p:sp>
        <p:nvSpPr>
          <p:cNvPr id="28" name="TextBox 20"/>
          <p:cNvSpPr txBox="1"/>
          <p:nvPr/>
        </p:nvSpPr>
        <p:spPr bwMode="auto">
          <a:xfrm>
            <a:off x="3957215" y="4331189"/>
            <a:ext cx="3971156"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lang="zh-CN" sz="105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9" name="TextBox 19"/>
          <p:cNvSpPr txBox="1">
            <a:spLocks noChangeArrowheads="1"/>
          </p:cNvSpPr>
          <p:nvPr/>
        </p:nvSpPr>
        <p:spPr bwMode="auto">
          <a:xfrm>
            <a:off x="3985195" y="4113694"/>
            <a:ext cx="31505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zh-CN" sz="12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endParaRPr>
          </a:p>
        </p:txBody>
      </p:sp>
      <p:sp>
        <p:nvSpPr>
          <p:cNvPr id="30" name="TextBox 20"/>
          <p:cNvSpPr txBox="1"/>
          <p:nvPr/>
        </p:nvSpPr>
        <p:spPr bwMode="auto">
          <a:xfrm>
            <a:off x="3339187" y="5523747"/>
            <a:ext cx="3971156"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lang="zh-CN" sz="105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31" name="TextBox 19"/>
          <p:cNvSpPr txBox="1">
            <a:spLocks noChangeArrowheads="1"/>
          </p:cNvSpPr>
          <p:nvPr/>
        </p:nvSpPr>
        <p:spPr bwMode="auto">
          <a:xfrm>
            <a:off x="3367167" y="5306252"/>
            <a:ext cx="31505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zh-CN" sz="12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val="408581702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76539" y="1920877"/>
            <a:ext cx="2042677" cy="1776413"/>
            <a:chOff x="2776539" y="1920877"/>
            <a:chExt cx="2042677" cy="1776413"/>
          </a:xfrm>
        </p:grpSpPr>
        <p:sp>
          <p:nvSpPr>
            <p:cNvPr id="3" name="Freeform 7"/>
            <p:cNvSpPr>
              <a:spLocks/>
            </p:cNvSpPr>
            <p:nvPr/>
          </p:nvSpPr>
          <p:spPr bwMode="auto">
            <a:xfrm>
              <a:off x="2776539" y="1920877"/>
              <a:ext cx="1773238" cy="1776413"/>
            </a:xfrm>
            <a:custGeom>
              <a:avLst/>
              <a:gdLst>
                <a:gd name="T0" fmla="*/ 2979 w 2979"/>
                <a:gd name="T1" fmla="*/ 1576 h 2984"/>
                <a:gd name="T2" fmla="*/ 2979 w 2979"/>
                <a:gd name="T3" fmla="*/ 8 h 2984"/>
                <a:gd name="T4" fmla="*/ 2978 w 2979"/>
                <a:gd name="T5" fmla="*/ 0 h 2984"/>
                <a:gd name="T6" fmla="*/ 3 w 2979"/>
                <a:gd name="T7" fmla="*/ 2984 h 2984"/>
                <a:gd name="T8" fmla="*/ 1571 w 2979"/>
                <a:gd name="T9" fmla="*/ 2984 h 2984"/>
                <a:gd name="T10" fmla="*/ 1569 w 2979"/>
                <a:gd name="T11" fmla="*/ 2980 h 2984"/>
                <a:gd name="T12" fmla="*/ 2979 w 2979"/>
                <a:gd name="T13" fmla="*/ 1576 h 2984"/>
              </a:gdLst>
              <a:ahLst/>
              <a:cxnLst>
                <a:cxn ang="0">
                  <a:pos x="T0" y="T1"/>
                </a:cxn>
                <a:cxn ang="0">
                  <a:pos x="T2" y="T3"/>
                </a:cxn>
                <a:cxn ang="0">
                  <a:pos x="T4" y="T5"/>
                </a:cxn>
                <a:cxn ang="0">
                  <a:pos x="T6" y="T7"/>
                </a:cxn>
                <a:cxn ang="0">
                  <a:pos x="T8" y="T9"/>
                </a:cxn>
                <a:cxn ang="0">
                  <a:pos x="T10" y="T11"/>
                </a:cxn>
                <a:cxn ang="0">
                  <a:pos x="T12" y="T13"/>
                </a:cxn>
              </a:cxnLst>
              <a:rect l="0" t="0" r="r" b="b"/>
              <a:pathLst>
                <a:path w="2979" h="2984">
                  <a:moveTo>
                    <a:pt x="2979" y="1576"/>
                  </a:moveTo>
                  <a:lnTo>
                    <a:pt x="2979" y="8"/>
                  </a:lnTo>
                  <a:lnTo>
                    <a:pt x="2978" y="0"/>
                  </a:lnTo>
                  <a:cubicBezTo>
                    <a:pt x="1333" y="4"/>
                    <a:pt x="0" y="1336"/>
                    <a:pt x="3" y="2984"/>
                  </a:cubicBezTo>
                  <a:lnTo>
                    <a:pt x="1571" y="2984"/>
                  </a:lnTo>
                  <a:lnTo>
                    <a:pt x="1569" y="2980"/>
                  </a:lnTo>
                  <a:cubicBezTo>
                    <a:pt x="1574" y="2205"/>
                    <a:pt x="2202" y="1578"/>
                    <a:pt x="2979" y="1576"/>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矩形 3"/>
            <p:cNvSpPr/>
            <p:nvPr/>
          </p:nvSpPr>
          <p:spPr bwMode="auto">
            <a:xfrm rot="19376852">
              <a:off x="3019016" y="2367656"/>
              <a:ext cx="1800200" cy="977743"/>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5" name="组合 4"/>
          <p:cNvGrpSpPr/>
          <p:nvPr/>
        </p:nvGrpSpPr>
        <p:grpSpPr>
          <a:xfrm>
            <a:off x="4557715" y="1924052"/>
            <a:ext cx="1773238" cy="1969956"/>
            <a:chOff x="4557715" y="1924052"/>
            <a:chExt cx="1773238" cy="1969956"/>
          </a:xfrm>
        </p:grpSpPr>
        <p:sp>
          <p:nvSpPr>
            <p:cNvPr id="6" name="Freeform 10"/>
            <p:cNvSpPr>
              <a:spLocks/>
            </p:cNvSpPr>
            <p:nvPr/>
          </p:nvSpPr>
          <p:spPr bwMode="auto">
            <a:xfrm>
              <a:off x="4557715" y="1924052"/>
              <a:ext cx="1773238" cy="1773238"/>
            </a:xfrm>
            <a:custGeom>
              <a:avLst/>
              <a:gdLst>
                <a:gd name="T0" fmla="*/ 0 w 2980"/>
                <a:gd name="T1" fmla="*/ 1569 h 2979"/>
                <a:gd name="T2" fmla="*/ 1410 w 2980"/>
                <a:gd name="T3" fmla="*/ 2979 h 2979"/>
                <a:gd name="T4" fmla="*/ 2978 w 2980"/>
                <a:gd name="T5" fmla="*/ 2979 h 2979"/>
                <a:gd name="T6" fmla="*/ 2980 w 2980"/>
                <a:gd name="T7" fmla="*/ 2975 h 2979"/>
                <a:gd name="T8" fmla="*/ 2 w 2980"/>
                <a:gd name="T9" fmla="*/ 3 h 2979"/>
                <a:gd name="T10" fmla="*/ 2 w 2980"/>
                <a:gd name="T11" fmla="*/ 1571 h 2979"/>
                <a:gd name="T12" fmla="*/ 0 w 2980"/>
                <a:gd name="T13" fmla="*/ 1569 h 2979"/>
              </a:gdLst>
              <a:ahLst/>
              <a:cxnLst>
                <a:cxn ang="0">
                  <a:pos x="T0" y="T1"/>
                </a:cxn>
                <a:cxn ang="0">
                  <a:pos x="T2" y="T3"/>
                </a:cxn>
                <a:cxn ang="0">
                  <a:pos x="T4" y="T5"/>
                </a:cxn>
                <a:cxn ang="0">
                  <a:pos x="T6" y="T7"/>
                </a:cxn>
                <a:cxn ang="0">
                  <a:pos x="T8" y="T9"/>
                </a:cxn>
                <a:cxn ang="0">
                  <a:pos x="T10" y="T11"/>
                </a:cxn>
                <a:cxn ang="0">
                  <a:pos x="T12" y="T13"/>
                </a:cxn>
              </a:cxnLst>
              <a:rect l="0" t="0" r="r" b="b"/>
              <a:pathLst>
                <a:path w="2980" h="2979">
                  <a:moveTo>
                    <a:pt x="0" y="1569"/>
                  </a:moveTo>
                  <a:cubicBezTo>
                    <a:pt x="775" y="1574"/>
                    <a:pt x="1401" y="2201"/>
                    <a:pt x="1410" y="2979"/>
                  </a:cubicBezTo>
                  <a:lnTo>
                    <a:pt x="2978" y="2979"/>
                  </a:lnTo>
                  <a:lnTo>
                    <a:pt x="2980" y="2975"/>
                  </a:lnTo>
                  <a:cubicBezTo>
                    <a:pt x="2975" y="1332"/>
                    <a:pt x="1644" y="0"/>
                    <a:pt x="2" y="3"/>
                  </a:cubicBezTo>
                  <a:lnTo>
                    <a:pt x="2" y="1571"/>
                  </a:lnTo>
                  <a:lnTo>
                    <a:pt x="0" y="1569"/>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矩形 6"/>
            <p:cNvSpPr/>
            <p:nvPr/>
          </p:nvSpPr>
          <p:spPr bwMode="auto">
            <a:xfrm rot="3138361">
              <a:off x="4462893" y="2505036"/>
              <a:ext cx="1800200" cy="977743"/>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8" name="组合 7"/>
          <p:cNvGrpSpPr/>
          <p:nvPr/>
        </p:nvGrpSpPr>
        <p:grpSpPr>
          <a:xfrm>
            <a:off x="2773364" y="3705228"/>
            <a:ext cx="1999136" cy="1774825"/>
            <a:chOff x="2773364" y="3705228"/>
            <a:chExt cx="1999136" cy="1774825"/>
          </a:xfrm>
        </p:grpSpPr>
        <p:sp>
          <p:nvSpPr>
            <p:cNvPr id="9" name="Freeform 8"/>
            <p:cNvSpPr>
              <a:spLocks/>
            </p:cNvSpPr>
            <p:nvPr/>
          </p:nvSpPr>
          <p:spPr bwMode="auto">
            <a:xfrm>
              <a:off x="2773364" y="3705228"/>
              <a:ext cx="1776413" cy="1774825"/>
            </a:xfrm>
            <a:custGeom>
              <a:avLst/>
              <a:gdLst>
                <a:gd name="T0" fmla="*/ 2984 w 2984"/>
                <a:gd name="T1" fmla="*/ 2980 h 2980"/>
                <a:gd name="T2" fmla="*/ 2984 w 2984"/>
                <a:gd name="T3" fmla="*/ 1412 h 2980"/>
                <a:gd name="T4" fmla="*/ 2983 w 2984"/>
                <a:gd name="T5" fmla="*/ 1408 h 2980"/>
                <a:gd name="T6" fmla="*/ 1576 w 2984"/>
                <a:gd name="T7" fmla="*/ 4 h 2980"/>
                <a:gd name="T8" fmla="*/ 8 w 2984"/>
                <a:gd name="T9" fmla="*/ 4 h 2980"/>
                <a:gd name="T10" fmla="*/ 0 w 2984"/>
                <a:gd name="T11" fmla="*/ 0 h 2980"/>
                <a:gd name="T12" fmla="*/ 2984 w 2984"/>
                <a:gd name="T13" fmla="*/ 2980 h 2980"/>
              </a:gdLst>
              <a:ahLst/>
              <a:cxnLst>
                <a:cxn ang="0">
                  <a:pos x="T0" y="T1"/>
                </a:cxn>
                <a:cxn ang="0">
                  <a:pos x="T2" y="T3"/>
                </a:cxn>
                <a:cxn ang="0">
                  <a:pos x="T4" y="T5"/>
                </a:cxn>
                <a:cxn ang="0">
                  <a:pos x="T6" y="T7"/>
                </a:cxn>
                <a:cxn ang="0">
                  <a:pos x="T8" y="T9"/>
                </a:cxn>
                <a:cxn ang="0">
                  <a:pos x="T10" y="T11"/>
                </a:cxn>
                <a:cxn ang="0">
                  <a:pos x="T12" y="T13"/>
                </a:cxn>
              </a:cxnLst>
              <a:rect l="0" t="0" r="r" b="b"/>
              <a:pathLst>
                <a:path w="2984" h="2980">
                  <a:moveTo>
                    <a:pt x="2984" y="2980"/>
                  </a:moveTo>
                  <a:lnTo>
                    <a:pt x="2984" y="1412"/>
                  </a:lnTo>
                  <a:lnTo>
                    <a:pt x="2983" y="1408"/>
                  </a:lnTo>
                  <a:cubicBezTo>
                    <a:pt x="2206" y="1405"/>
                    <a:pt x="1578" y="776"/>
                    <a:pt x="1576" y="4"/>
                  </a:cubicBezTo>
                  <a:lnTo>
                    <a:pt x="8" y="4"/>
                  </a:lnTo>
                  <a:lnTo>
                    <a:pt x="0" y="0"/>
                  </a:lnTo>
                  <a:cubicBezTo>
                    <a:pt x="4" y="1645"/>
                    <a:pt x="1337" y="2978"/>
                    <a:pt x="2984" y="298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矩形 9"/>
            <p:cNvSpPr/>
            <p:nvPr/>
          </p:nvSpPr>
          <p:spPr bwMode="auto">
            <a:xfrm rot="13211860">
              <a:off x="2972300" y="4013915"/>
              <a:ext cx="1800200" cy="977743"/>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11" name="组合 10"/>
          <p:cNvGrpSpPr/>
          <p:nvPr/>
        </p:nvGrpSpPr>
        <p:grpSpPr>
          <a:xfrm>
            <a:off x="4456125" y="3705228"/>
            <a:ext cx="1874828" cy="1774825"/>
            <a:chOff x="4456125" y="3705228"/>
            <a:chExt cx="1874828" cy="1774825"/>
          </a:xfrm>
        </p:grpSpPr>
        <p:sp>
          <p:nvSpPr>
            <p:cNvPr id="12" name="Freeform 9"/>
            <p:cNvSpPr>
              <a:spLocks/>
            </p:cNvSpPr>
            <p:nvPr/>
          </p:nvSpPr>
          <p:spPr bwMode="auto">
            <a:xfrm>
              <a:off x="4557715" y="3705228"/>
              <a:ext cx="1773238" cy="1774825"/>
            </a:xfrm>
            <a:custGeom>
              <a:avLst/>
              <a:gdLst>
                <a:gd name="T0" fmla="*/ 2 w 2978"/>
                <a:gd name="T1" fmla="*/ 1412 h 2982"/>
                <a:gd name="T2" fmla="*/ 2 w 2978"/>
                <a:gd name="T3" fmla="*/ 2980 h 2982"/>
                <a:gd name="T4" fmla="*/ 0 w 2978"/>
                <a:gd name="T5" fmla="*/ 2982 h 2982"/>
                <a:gd name="T6" fmla="*/ 2978 w 2978"/>
                <a:gd name="T7" fmla="*/ 4 h 2982"/>
                <a:gd name="T8" fmla="*/ 1410 w 2978"/>
                <a:gd name="T9" fmla="*/ 4 h 2982"/>
                <a:gd name="T10" fmla="*/ 1406 w 2978"/>
                <a:gd name="T11" fmla="*/ 0 h 2982"/>
                <a:gd name="T12" fmla="*/ 2 w 2978"/>
                <a:gd name="T13" fmla="*/ 1412 h 2982"/>
              </a:gdLst>
              <a:ahLst/>
              <a:cxnLst>
                <a:cxn ang="0">
                  <a:pos x="T0" y="T1"/>
                </a:cxn>
                <a:cxn ang="0">
                  <a:pos x="T2" y="T3"/>
                </a:cxn>
                <a:cxn ang="0">
                  <a:pos x="T4" y="T5"/>
                </a:cxn>
                <a:cxn ang="0">
                  <a:pos x="T6" y="T7"/>
                </a:cxn>
                <a:cxn ang="0">
                  <a:pos x="T8" y="T9"/>
                </a:cxn>
                <a:cxn ang="0">
                  <a:pos x="T10" y="T11"/>
                </a:cxn>
                <a:cxn ang="0">
                  <a:pos x="T12" y="T13"/>
                </a:cxn>
              </a:cxnLst>
              <a:rect l="0" t="0" r="r" b="b"/>
              <a:pathLst>
                <a:path w="2978" h="2982">
                  <a:moveTo>
                    <a:pt x="2" y="1412"/>
                  </a:moveTo>
                  <a:lnTo>
                    <a:pt x="2" y="2980"/>
                  </a:lnTo>
                  <a:lnTo>
                    <a:pt x="0" y="2982"/>
                  </a:lnTo>
                  <a:cubicBezTo>
                    <a:pt x="1645" y="2977"/>
                    <a:pt x="2976" y="1644"/>
                    <a:pt x="2978" y="4"/>
                  </a:cubicBezTo>
                  <a:lnTo>
                    <a:pt x="1410" y="4"/>
                  </a:lnTo>
                  <a:lnTo>
                    <a:pt x="1406" y="0"/>
                  </a:lnTo>
                  <a:cubicBezTo>
                    <a:pt x="1403" y="775"/>
                    <a:pt x="775" y="1404"/>
                    <a:pt x="2" y="1412"/>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3" name="矩形 12"/>
            <p:cNvSpPr/>
            <p:nvPr/>
          </p:nvSpPr>
          <p:spPr bwMode="auto">
            <a:xfrm rot="8417894">
              <a:off x="4456125" y="4007284"/>
              <a:ext cx="1800200" cy="977743"/>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sp>
        <p:nvSpPr>
          <p:cNvPr id="14" name="Oval 19"/>
          <p:cNvSpPr>
            <a:spLocks noChangeArrowheads="1"/>
          </p:cNvSpPr>
          <p:nvPr/>
        </p:nvSpPr>
        <p:spPr bwMode="auto">
          <a:xfrm>
            <a:off x="3712080" y="2860923"/>
            <a:ext cx="1685916" cy="1686297"/>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点击此处添加文本</a:t>
            </a:r>
          </a:p>
        </p:txBody>
      </p:sp>
    </p:spTree>
    <p:extLst>
      <p:ext uri="{BB962C8B-B14F-4D97-AF65-F5344CB8AC3E}">
        <p14:creationId xmlns:p14="http://schemas.microsoft.com/office/powerpoint/2010/main" val="121049400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a:grpSpLocks/>
          </p:cNvGrpSpPr>
          <p:nvPr/>
        </p:nvGrpSpPr>
        <p:grpSpPr bwMode="auto">
          <a:xfrm>
            <a:off x="3265488" y="2122488"/>
            <a:ext cx="2613025" cy="2613025"/>
            <a:chOff x="6812600" y="1302539"/>
            <a:chExt cx="1747504" cy="1747898"/>
          </a:xfrm>
        </p:grpSpPr>
        <p:sp>
          <p:nvSpPr>
            <p:cNvPr id="3" name="Oval 19"/>
            <p:cNvSpPr>
              <a:spLocks noChangeArrowheads="1"/>
            </p:cNvSpPr>
            <p:nvPr/>
          </p:nvSpPr>
          <p:spPr bwMode="auto">
            <a:xfrm>
              <a:off x="6812600" y="2230645"/>
              <a:ext cx="819607" cy="819792"/>
            </a:xfrm>
            <a:custGeom>
              <a:avLst/>
              <a:gdLst/>
              <a:ahLst/>
              <a:cxnLst/>
              <a:rect l="l" t="t" r="r" b="b"/>
              <a:pathLst>
                <a:path w="819752" h="819949">
                  <a:moveTo>
                    <a:pt x="0" y="0"/>
                  </a:moveTo>
                  <a:lnTo>
                    <a:pt x="819752" y="0"/>
                  </a:lnTo>
                  <a:lnTo>
                    <a:pt x="819752" y="819949"/>
                  </a:lnTo>
                  <a:cubicBezTo>
                    <a:pt x="378680" y="794192"/>
                    <a:pt x="25745" y="441174"/>
                    <a:pt x="0"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Oval 19"/>
            <p:cNvSpPr>
              <a:spLocks noChangeArrowheads="1"/>
            </p:cNvSpPr>
            <p:nvPr/>
          </p:nvSpPr>
          <p:spPr bwMode="auto">
            <a:xfrm>
              <a:off x="7740497" y="2230645"/>
              <a:ext cx="819607" cy="819792"/>
            </a:xfrm>
            <a:custGeom>
              <a:avLst/>
              <a:gdLst/>
              <a:ahLst/>
              <a:cxnLst/>
              <a:rect l="l" t="t" r="r" b="b"/>
              <a:pathLst>
                <a:path w="819752" h="819949">
                  <a:moveTo>
                    <a:pt x="0" y="0"/>
                  </a:moveTo>
                  <a:lnTo>
                    <a:pt x="819752" y="0"/>
                  </a:lnTo>
                  <a:cubicBezTo>
                    <a:pt x="794007" y="441174"/>
                    <a:pt x="441072" y="794192"/>
                    <a:pt x="0" y="819949"/>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Oval 19"/>
            <p:cNvSpPr>
              <a:spLocks noChangeArrowheads="1"/>
            </p:cNvSpPr>
            <p:nvPr/>
          </p:nvSpPr>
          <p:spPr bwMode="auto">
            <a:xfrm>
              <a:off x="7740497" y="1302539"/>
              <a:ext cx="819607" cy="819792"/>
            </a:xfrm>
            <a:custGeom>
              <a:avLst/>
              <a:gdLst/>
              <a:ahLst/>
              <a:cxnLst/>
              <a:rect l="l" t="t" r="r" b="b"/>
              <a:pathLst>
                <a:path w="819752" h="819949">
                  <a:moveTo>
                    <a:pt x="0" y="0"/>
                  </a:moveTo>
                  <a:cubicBezTo>
                    <a:pt x="441072" y="25758"/>
                    <a:pt x="794007" y="378776"/>
                    <a:pt x="819752" y="819949"/>
                  </a:cubicBezTo>
                  <a:lnTo>
                    <a:pt x="0" y="819949"/>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Oval 19"/>
            <p:cNvSpPr>
              <a:spLocks noChangeArrowheads="1"/>
            </p:cNvSpPr>
            <p:nvPr/>
          </p:nvSpPr>
          <p:spPr bwMode="auto">
            <a:xfrm>
              <a:off x="6812600" y="1302539"/>
              <a:ext cx="819607" cy="819792"/>
            </a:xfrm>
            <a:custGeom>
              <a:avLst/>
              <a:gdLst/>
              <a:ahLst/>
              <a:cxnLst/>
              <a:rect l="l" t="t" r="r" b="b"/>
              <a:pathLst>
                <a:path w="819752" h="819949">
                  <a:moveTo>
                    <a:pt x="819752" y="0"/>
                  </a:moveTo>
                  <a:lnTo>
                    <a:pt x="819752" y="819949"/>
                  </a:lnTo>
                  <a:lnTo>
                    <a:pt x="0" y="819949"/>
                  </a:lnTo>
                  <a:cubicBezTo>
                    <a:pt x="25745" y="378776"/>
                    <a:pt x="378680" y="25758"/>
                    <a:pt x="819752"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grpSp>
        <p:nvGrpSpPr>
          <p:cNvPr id="7" name="组合 6"/>
          <p:cNvGrpSpPr/>
          <p:nvPr/>
        </p:nvGrpSpPr>
        <p:grpSpPr>
          <a:xfrm>
            <a:off x="2830288" y="1344613"/>
            <a:ext cx="3961037" cy="3826101"/>
            <a:chOff x="2830288" y="1344613"/>
            <a:chExt cx="3961037" cy="3826101"/>
          </a:xfrm>
        </p:grpSpPr>
        <p:sp>
          <p:nvSpPr>
            <p:cNvPr id="8" name="Freeform 36"/>
            <p:cNvSpPr>
              <a:spLocks/>
            </p:cNvSpPr>
            <p:nvPr/>
          </p:nvSpPr>
          <p:spPr bwMode="auto">
            <a:xfrm rot="239733">
              <a:off x="4594225" y="1344613"/>
              <a:ext cx="2197100" cy="2281237"/>
            </a:xfrm>
            <a:custGeom>
              <a:avLst/>
              <a:gdLst>
                <a:gd name="T0" fmla="*/ 3575 w 5204"/>
                <a:gd name="T1" fmla="*/ 3077 h 3576"/>
                <a:gd name="T2" fmla="*/ 4395 w 5204"/>
                <a:gd name="T3" fmla="*/ 3576 h 3576"/>
                <a:gd name="T4" fmla="*/ 5204 w 5204"/>
                <a:gd name="T5" fmla="*/ 3083 h 3576"/>
                <a:gd name="T6" fmla="*/ 109 w 5204"/>
                <a:gd name="T7" fmla="*/ 0 h 3576"/>
                <a:gd name="T8" fmla="*/ 0 w 5204"/>
                <a:gd name="T9" fmla="*/ 1 h 3576"/>
                <a:gd name="T10" fmla="*/ 758 w 5204"/>
                <a:gd name="T11" fmla="*/ 547 h 3576"/>
                <a:gd name="T12" fmla="*/ 27 w 5204"/>
                <a:gd name="T13" fmla="*/ 1072 h 3576"/>
                <a:gd name="T14" fmla="*/ 109 w 5204"/>
                <a:gd name="T15" fmla="*/ 1071 h 3576"/>
                <a:gd name="T16" fmla="*/ 3575 w 5204"/>
                <a:gd name="T17" fmla="*/ 3077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04" h="3576">
                  <a:moveTo>
                    <a:pt x="3575" y="3077"/>
                  </a:moveTo>
                  <a:lnTo>
                    <a:pt x="4395" y="3576"/>
                  </a:lnTo>
                  <a:lnTo>
                    <a:pt x="5204" y="3083"/>
                  </a:lnTo>
                  <a:cubicBezTo>
                    <a:pt x="4971" y="1355"/>
                    <a:pt x="2779" y="0"/>
                    <a:pt x="109" y="0"/>
                  </a:cubicBezTo>
                  <a:cubicBezTo>
                    <a:pt x="73" y="0"/>
                    <a:pt x="36" y="1"/>
                    <a:pt x="0" y="1"/>
                  </a:cubicBezTo>
                  <a:lnTo>
                    <a:pt x="758" y="547"/>
                  </a:lnTo>
                  <a:lnTo>
                    <a:pt x="27" y="1072"/>
                  </a:lnTo>
                  <a:cubicBezTo>
                    <a:pt x="54" y="1072"/>
                    <a:pt x="82" y="1071"/>
                    <a:pt x="109" y="1071"/>
                  </a:cubicBezTo>
                  <a:cubicBezTo>
                    <a:pt x="1882" y="1071"/>
                    <a:pt x="3345" y="1945"/>
                    <a:pt x="3575" y="3077"/>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矩形 8"/>
            <p:cNvSpPr/>
            <p:nvPr/>
          </p:nvSpPr>
          <p:spPr>
            <a:xfrm rot="3000000">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单击此处添加文本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1</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0" name="组合 9"/>
          <p:cNvGrpSpPr/>
          <p:nvPr/>
        </p:nvGrpSpPr>
        <p:grpSpPr>
          <a:xfrm>
            <a:off x="2487613" y="1209675"/>
            <a:ext cx="3826101" cy="3961039"/>
            <a:chOff x="2487613" y="1209675"/>
            <a:chExt cx="3826101" cy="3961039"/>
          </a:xfrm>
        </p:grpSpPr>
        <p:sp>
          <p:nvSpPr>
            <p:cNvPr id="11" name="Freeform 33"/>
            <p:cNvSpPr>
              <a:spLocks/>
            </p:cNvSpPr>
            <p:nvPr/>
          </p:nvSpPr>
          <p:spPr bwMode="auto">
            <a:xfrm rot="239733">
              <a:off x="2487613" y="1209675"/>
              <a:ext cx="2281237" cy="2192338"/>
            </a:xfrm>
            <a:custGeom>
              <a:avLst/>
              <a:gdLst>
                <a:gd name="T0" fmla="*/ 1619 w 5400"/>
                <a:gd name="T1" fmla="*/ 3421 h 3439"/>
                <a:gd name="T2" fmla="*/ 1619 w 5400"/>
                <a:gd name="T3" fmla="*/ 3375 h 3439"/>
                <a:gd name="T4" fmla="*/ 4640 w 5400"/>
                <a:gd name="T5" fmla="*/ 1079 h 3439"/>
                <a:gd name="T6" fmla="*/ 5400 w 5400"/>
                <a:gd name="T7" fmla="*/ 533 h 3439"/>
                <a:gd name="T8" fmla="*/ 4660 w 5400"/>
                <a:gd name="T9" fmla="*/ 0 h 3439"/>
                <a:gd name="T10" fmla="*/ 0 w 5400"/>
                <a:gd name="T11" fmla="*/ 3375 h 3439"/>
                <a:gd name="T12" fmla="*/ 1 w 5400"/>
                <a:gd name="T13" fmla="*/ 3439 h 3439"/>
                <a:gd name="T14" fmla="*/ 825 w 5400"/>
                <a:gd name="T15" fmla="*/ 2936 h 3439"/>
                <a:gd name="T16" fmla="*/ 1619 w 5400"/>
                <a:gd name="T17" fmla="*/ 3421 h 3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0" h="3439">
                  <a:moveTo>
                    <a:pt x="1619" y="3421"/>
                  </a:moveTo>
                  <a:cubicBezTo>
                    <a:pt x="1619" y="3405"/>
                    <a:pt x="1619" y="3390"/>
                    <a:pt x="1619" y="3375"/>
                  </a:cubicBezTo>
                  <a:cubicBezTo>
                    <a:pt x="1619" y="2202"/>
                    <a:pt x="2934" y="1232"/>
                    <a:pt x="4640" y="1079"/>
                  </a:cubicBezTo>
                  <a:lnTo>
                    <a:pt x="5400" y="533"/>
                  </a:lnTo>
                  <a:lnTo>
                    <a:pt x="4660" y="0"/>
                  </a:lnTo>
                  <a:cubicBezTo>
                    <a:pt x="2048" y="152"/>
                    <a:pt x="0" y="1605"/>
                    <a:pt x="0" y="3375"/>
                  </a:cubicBezTo>
                  <a:cubicBezTo>
                    <a:pt x="0" y="3396"/>
                    <a:pt x="1" y="3417"/>
                    <a:pt x="1" y="3439"/>
                  </a:cubicBezTo>
                  <a:lnTo>
                    <a:pt x="825" y="2936"/>
                  </a:lnTo>
                  <a:lnTo>
                    <a:pt x="1619" y="342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矩形 11"/>
            <p:cNvSpPr/>
            <p:nvPr/>
          </p:nvSpPr>
          <p:spPr>
            <a:xfrm rot="19200000">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单击此处添加文本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4</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3" name="组合 12"/>
          <p:cNvGrpSpPr/>
          <p:nvPr/>
        </p:nvGrpSpPr>
        <p:grpSpPr>
          <a:xfrm>
            <a:off x="2351088" y="1687288"/>
            <a:ext cx="3962626" cy="3826100"/>
            <a:chOff x="2351088" y="1687288"/>
            <a:chExt cx="3962626" cy="3826100"/>
          </a:xfrm>
        </p:grpSpPr>
        <p:sp>
          <p:nvSpPr>
            <p:cNvPr id="14" name="Freeform 34"/>
            <p:cNvSpPr>
              <a:spLocks/>
            </p:cNvSpPr>
            <p:nvPr/>
          </p:nvSpPr>
          <p:spPr bwMode="auto">
            <a:xfrm rot="239733">
              <a:off x="2351088" y="3227388"/>
              <a:ext cx="2197100" cy="2286000"/>
            </a:xfrm>
            <a:custGeom>
              <a:avLst/>
              <a:gdLst>
                <a:gd name="T0" fmla="*/ 5165 w 5201"/>
                <a:gd name="T1" fmla="*/ 2513 h 3585"/>
                <a:gd name="T2" fmla="*/ 5096 w 5201"/>
                <a:gd name="T3" fmla="*/ 2514 h 3585"/>
                <a:gd name="T4" fmla="*/ 1630 w 5201"/>
                <a:gd name="T5" fmla="*/ 502 h 3585"/>
                <a:gd name="T6" fmla="*/ 806 w 5201"/>
                <a:gd name="T7" fmla="*/ 0 h 3585"/>
                <a:gd name="T8" fmla="*/ 0 w 5201"/>
                <a:gd name="T9" fmla="*/ 491 h 3585"/>
                <a:gd name="T10" fmla="*/ 5096 w 5201"/>
                <a:gd name="T11" fmla="*/ 3585 h 3585"/>
                <a:gd name="T12" fmla="*/ 5201 w 5201"/>
                <a:gd name="T13" fmla="*/ 3584 h 3585"/>
                <a:gd name="T14" fmla="*/ 4440 w 5201"/>
                <a:gd name="T15" fmla="*/ 3036 h 3585"/>
                <a:gd name="T16" fmla="*/ 5165 w 5201"/>
                <a:gd name="T17" fmla="*/ 2513 h 3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01" h="3585">
                  <a:moveTo>
                    <a:pt x="5165" y="2513"/>
                  </a:moveTo>
                  <a:cubicBezTo>
                    <a:pt x="5142" y="2514"/>
                    <a:pt x="5119" y="2514"/>
                    <a:pt x="5096" y="2514"/>
                  </a:cubicBezTo>
                  <a:cubicBezTo>
                    <a:pt x="3321" y="2514"/>
                    <a:pt x="1855" y="1638"/>
                    <a:pt x="1630" y="502"/>
                  </a:cubicBezTo>
                  <a:lnTo>
                    <a:pt x="806" y="0"/>
                  </a:lnTo>
                  <a:lnTo>
                    <a:pt x="0" y="491"/>
                  </a:lnTo>
                  <a:cubicBezTo>
                    <a:pt x="226" y="2224"/>
                    <a:pt x="2421" y="3585"/>
                    <a:pt x="5096" y="3585"/>
                  </a:cubicBezTo>
                  <a:cubicBezTo>
                    <a:pt x="5131" y="3585"/>
                    <a:pt x="5166" y="3585"/>
                    <a:pt x="5201" y="3584"/>
                  </a:cubicBezTo>
                  <a:lnTo>
                    <a:pt x="4440" y="3036"/>
                  </a:lnTo>
                  <a:lnTo>
                    <a:pt x="5165" y="2513"/>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5" name="矩形 14"/>
            <p:cNvSpPr/>
            <p:nvPr/>
          </p:nvSpPr>
          <p:spPr>
            <a:xfrm rot="13800000">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单击此处添加文本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6" name="组合 15"/>
          <p:cNvGrpSpPr/>
          <p:nvPr/>
        </p:nvGrpSpPr>
        <p:grpSpPr>
          <a:xfrm>
            <a:off x="2830288" y="1687288"/>
            <a:ext cx="3826100" cy="3961037"/>
            <a:chOff x="2830288" y="1687288"/>
            <a:chExt cx="3826100" cy="3961037"/>
          </a:xfrm>
        </p:grpSpPr>
        <p:sp>
          <p:nvSpPr>
            <p:cNvPr id="17" name="Freeform 35"/>
            <p:cNvSpPr>
              <a:spLocks/>
            </p:cNvSpPr>
            <p:nvPr/>
          </p:nvSpPr>
          <p:spPr bwMode="auto">
            <a:xfrm rot="239733">
              <a:off x="4371975" y="3448050"/>
              <a:ext cx="2284413" cy="2200275"/>
            </a:xfrm>
            <a:custGeom>
              <a:avLst/>
              <a:gdLst>
                <a:gd name="T0" fmla="*/ 3789 w 5408"/>
                <a:gd name="T1" fmla="*/ 24 h 3451"/>
                <a:gd name="T2" fmla="*/ 3790 w 5408"/>
                <a:gd name="T3" fmla="*/ 76 h 3451"/>
                <a:gd name="T4" fmla="*/ 752 w 5408"/>
                <a:gd name="T5" fmla="*/ 2373 h 3451"/>
                <a:gd name="T6" fmla="*/ 0 w 5408"/>
                <a:gd name="T7" fmla="*/ 2915 h 3451"/>
                <a:gd name="T8" fmla="*/ 744 w 5408"/>
                <a:gd name="T9" fmla="*/ 3451 h 3451"/>
                <a:gd name="T10" fmla="*/ 5408 w 5408"/>
                <a:gd name="T11" fmla="*/ 76 h 3451"/>
                <a:gd name="T12" fmla="*/ 5407 w 5408"/>
                <a:gd name="T13" fmla="*/ 0 h 3451"/>
                <a:gd name="T14" fmla="*/ 4578 w 5408"/>
                <a:gd name="T15" fmla="*/ 505 h 3451"/>
                <a:gd name="T16" fmla="*/ 3789 w 5408"/>
                <a:gd name="T17" fmla="*/ 24 h 3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8" h="3451">
                  <a:moveTo>
                    <a:pt x="3789" y="24"/>
                  </a:moveTo>
                  <a:cubicBezTo>
                    <a:pt x="3789" y="41"/>
                    <a:pt x="3790" y="58"/>
                    <a:pt x="3790" y="76"/>
                  </a:cubicBezTo>
                  <a:cubicBezTo>
                    <a:pt x="3790" y="1253"/>
                    <a:pt x="2467" y="2224"/>
                    <a:pt x="752" y="2373"/>
                  </a:cubicBezTo>
                  <a:lnTo>
                    <a:pt x="0" y="2915"/>
                  </a:lnTo>
                  <a:lnTo>
                    <a:pt x="744" y="3451"/>
                  </a:lnTo>
                  <a:cubicBezTo>
                    <a:pt x="3358" y="3299"/>
                    <a:pt x="5408" y="1846"/>
                    <a:pt x="5408" y="76"/>
                  </a:cubicBezTo>
                  <a:cubicBezTo>
                    <a:pt x="5408" y="50"/>
                    <a:pt x="5408" y="25"/>
                    <a:pt x="5407" y="0"/>
                  </a:cubicBezTo>
                  <a:lnTo>
                    <a:pt x="4578" y="505"/>
                  </a:lnTo>
                  <a:lnTo>
                    <a:pt x="3789" y="24"/>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8" name="矩形 17"/>
            <p:cNvSpPr/>
            <p:nvPr/>
          </p:nvSpPr>
          <p:spPr>
            <a:xfrm rot="8400000">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单击此处添加文本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3508117924"/>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30288" y="1268413"/>
            <a:ext cx="3892775" cy="3902301"/>
            <a:chOff x="2830288" y="1268413"/>
            <a:chExt cx="3892775" cy="3902301"/>
          </a:xfrm>
          <a:scene3d>
            <a:camera prst="orthographicFront"/>
            <a:lightRig rig="twoPt" dir="t"/>
          </a:scene3d>
        </p:grpSpPr>
        <p:sp>
          <p:nvSpPr>
            <p:cNvPr id="3" name="Freeform 36"/>
            <p:cNvSpPr>
              <a:spLocks/>
            </p:cNvSpPr>
            <p:nvPr/>
          </p:nvSpPr>
          <p:spPr bwMode="auto">
            <a:xfrm>
              <a:off x="4525963" y="1268413"/>
              <a:ext cx="2197100" cy="2281237"/>
            </a:xfrm>
            <a:custGeom>
              <a:avLst/>
              <a:gdLst>
                <a:gd name="T0" fmla="*/ 3575 w 5204"/>
                <a:gd name="T1" fmla="*/ 3077 h 3576"/>
                <a:gd name="T2" fmla="*/ 4395 w 5204"/>
                <a:gd name="T3" fmla="*/ 3576 h 3576"/>
                <a:gd name="T4" fmla="*/ 5204 w 5204"/>
                <a:gd name="T5" fmla="*/ 3083 h 3576"/>
                <a:gd name="T6" fmla="*/ 109 w 5204"/>
                <a:gd name="T7" fmla="*/ 0 h 3576"/>
                <a:gd name="T8" fmla="*/ 0 w 5204"/>
                <a:gd name="T9" fmla="*/ 1 h 3576"/>
                <a:gd name="T10" fmla="*/ 758 w 5204"/>
                <a:gd name="T11" fmla="*/ 547 h 3576"/>
                <a:gd name="T12" fmla="*/ 27 w 5204"/>
                <a:gd name="T13" fmla="*/ 1072 h 3576"/>
                <a:gd name="T14" fmla="*/ 109 w 5204"/>
                <a:gd name="T15" fmla="*/ 1071 h 3576"/>
                <a:gd name="T16" fmla="*/ 3575 w 5204"/>
                <a:gd name="T17" fmla="*/ 3077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04" h="3576">
                  <a:moveTo>
                    <a:pt x="3575" y="3077"/>
                  </a:moveTo>
                  <a:lnTo>
                    <a:pt x="4395" y="3576"/>
                  </a:lnTo>
                  <a:lnTo>
                    <a:pt x="5204" y="3083"/>
                  </a:lnTo>
                  <a:cubicBezTo>
                    <a:pt x="4971" y="1355"/>
                    <a:pt x="2779" y="0"/>
                    <a:pt x="109" y="0"/>
                  </a:cubicBezTo>
                  <a:cubicBezTo>
                    <a:pt x="73" y="0"/>
                    <a:pt x="36" y="1"/>
                    <a:pt x="0" y="1"/>
                  </a:cubicBezTo>
                  <a:lnTo>
                    <a:pt x="758" y="547"/>
                  </a:lnTo>
                  <a:lnTo>
                    <a:pt x="27" y="1072"/>
                  </a:lnTo>
                  <a:cubicBezTo>
                    <a:pt x="54" y="1072"/>
                    <a:pt x="82" y="1071"/>
                    <a:pt x="109" y="1071"/>
                  </a:cubicBezTo>
                  <a:cubicBezTo>
                    <a:pt x="1882" y="1071"/>
                    <a:pt x="3345" y="1945"/>
                    <a:pt x="3575" y="3077"/>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矩形 3"/>
            <p:cNvSpPr/>
            <p:nvPr/>
          </p:nvSpPr>
          <p:spPr>
            <a:xfrm rot="300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单击此处添加文本</a:t>
              </a:r>
            </a:p>
          </p:txBody>
        </p:sp>
      </p:grpSp>
      <p:grpSp>
        <p:nvGrpSpPr>
          <p:cNvPr id="5" name="组合 4"/>
          <p:cNvGrpSpPr/>
          <p:nvPr/>
        </p:nvGrpSpPr>
        <p:grpSpPr>
          <a:xfrm>
            <a:off x="2411413" y="1277938"/>
            <a:ext cx="3902301" cy="3892776"/>
            <a:chOff x="2411413" y="1277938"/>
            <a:chExt cx="3902301" cy="3892776"/>
          </a:xfrm>
          <a:scene3d>
            <a:camera prst="orthographicFront"/>
            <a:lightRig rig="twoPt" dir="t"/>
          </a:scene3d>
        </p:grpSpPr>
        <p:sp>
          <p:nvSpPr>
            <p:cNvPr id="6" name="Freeform 33"/>
            <p:cNvSpPr>
              <a:spLocks/>
            </p:cNvSpPr>
            <p:nvPr/>
          </p:nvSpPr>
          <p:spPr bwMode="auto">
            <a:xfrm>
              <a:off x="2411413" y="1277938"/>
              <a:ext cx="2281237" cy="2192337"/>
            </a:xfrm>
            <a:custGeom>
              <a:avLst/>
              <a:gdLst>
                <a:gd name="T0" fmla="*/ 1619 w 5400"/>
                <a:gd name="T1" fmla="*/ 3421 h 3439"/>
                <a:gd name="T2" fmla="*/ 1619 w 5400"/>
                <a:gd name="T3" fmla="*/ 3375 h 3439"/>
                <a:gd name="T4" fmla="*/ 4640 w 5400"/>
                <a:gd name="T5" fmla="*/ 1079 h 3439"/>
                <a:gd name="T6" fmla="*/ 5400 w 5400"/>
                <a:gd name="T7" fmla="*/ 533 h 3439"/>
                <a:gd name="T8" fmla="*/ 4660 w 5400"/>
                <a:gd name="T9" fmla="*/ 0 h 3439"/>
                <a:gd name="T10" fmla="*/ 0 w 5400"/>
                <a:gd name="T11" fmla="*/ 3375 h 3439"/>
                <a:gd name="T12" fmla="*/ 1 w 5400"/>
                <a:gd name="T13" fmla="*/ 3439 h 3439"/>
                <a:gd name="T14" fmla="*/ 825 w 5400"/>
                <a:gd name="T15" fmla="*/ 2936 h 3439"/>
                <a:gd name="T16" fmla="*/ 1619 w 5400"/>
                <a:gd name="T17" fmla="*/ 3421 h 3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0" h="3439">
                  <a:moveTo>
                    <a:pt x="1619" y="3421"/>
                  </a:moveTo>
                  <a:cubicBezTo>
                    <a:pt x="1619" y="3405"/>
                    <a:pt x="1619" y="3390"/>
                    <a:pt x="1619" y="3375"/>
                  </a:cubicBezTo>
                  <a:cubicBezTo>
                    <a:pt x="1619" y="2202"/>
                    <a:pt x="2934" y="1232"/>
                    <a:pt x="4640" y="1079"/>
                  </a:cubicBezTo>
                  <a:lnTo>
                    <a:pt x="5400" y="533"/>
                  </a:lnTo>
                  <a:lnTo>
                    <a:pt x="4660" y="0"/>
                  </a:lnTo>
                  <a:cubicBezTo>
                    <a:pt x="2048" y="152"/>
                    <a:pt x="0" y="1605"/>
                    <a:pt x="0" y="3375"/>
                  </a:cubicBezTo>
                  <a:cubicBezTo>
                    <a:pt x="0" y="3396"/>
                    <a:pt x="1" y="3417"/>
                    <a:pt x="1" y="3439"/>
                  </a:cubicBezTo>
                  <a:lnTo>
                    <a:pt x="825" y="2936"/>
                  </a:lnTo>
                  <a:lnTo>
                    <a:pt x="1619" y="342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矩形 6"/>
            <p:cNvSpPr/>
            <p:nvPr/>
          </p:nvSpPr>
          <p:spPr>
            <a:xfrm rot="1920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单击此处添加文本</a:t>
              </a:r>
            </a:p>
          </p:txBody>
        </p:sp>
      </p:grpSp>
      <p:grpSp>
        <p:nvGrpSpPr>
          <p:cNvPr id="8" name="组合 7"/>
          <p:cNvGrpSpPr/>
          <p:nvPr/>
        </p:nvGrpSpPr>
        <p:grpSpPr>
          <a:xfrm>
            <a:off x="2830288" y="1687288"/>
            <a:ext cx="3902300" cy="3892775"/>
            <a:chOff x="2830288" y="1687288"/>
            <a:chExt cx="3902300" cy="3892775"/>
          </a:xfrm>
          <a:effectLst/>
          <a:scene3d>
            <a:camera prst="orthographicFront"/>
            <a:lightRig rig="twoPt" dir="t"/>
          </a:scene3d>
        </p:grpSpPr>
        <p:sp>
          <p:nvSpPr>
            <p:cNvPr id="9" name="Freeform 35"/>
            <p:cNvSpPr>
              <a:spLocks/>
            </p:cNvSpPr>
            <p:nvPr/>
          </p:nvSpPr>
          <p:spPr bwMode="auto">
            <a:xfrm>
              <a:off x="4448175" y="3379788"/>
              <a:ext cx="2284413" cy="2200275"/>
            </a:xfrm>
            <a:custGeom>
              <a:avLst/>
              <a:gdLst>
                <a:gd name="T0" fmla="*/ 3789 w 5408"/>
                <a:gd name="T1" fmla="*/ 24 h 3451"/>
                <a:gd name="T2" fmla="*/ 3790 w 5408"/>
                <a:gd name="T3" fmla="*/ 76 h 3451"/>
                <a:gd name="T4" fmla="*/ 752 w 5408"/>
                <a:gd name="T5" fmla="*/ 2373 h 3451"/>
                <a:gd name="T6" fmla="*/ 0 w 5408"/>
                <a:gd name="T7" fmla="*/ 2915 h 3451"/>
                <a:gd name="T8" fmla="*/ 744 w 5408"/>
                <a:gd name="T9" fmla="*/ 3451 h 3451"/>
                <a:gd name="T10" fmla="*/ 5408 w 5408"/>
                <a:gd name="T11" fmla="*/ 76 h 3451"/>
                <a:gd name="T12" fmla="*/ 5407 w 5408"/>
                <a:gd name="T13" fmla="*/ 0 h 3451"/>
                <a:gd name="T14" fmla="*/ 4578 w 5408"/>
                <a:gd name="T15" fmla="*/ 505 h 3451"/>
                <a:gd name="T16" fmla="*/ 3789 w 5408"/>
                <a:gd name="T17" fmla="*/ 24 h 3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8" h="3451">
                  <a:moveTo>
                    <a:pt x="3789" y="24"/>
                  </a:moveTo>
                  <a:cubicBezTo>
                    <a:pt x="3789" y="41"/>
                    <a:pt x="3790" y="58"/>
                    <a:pt x="3790" y="76"/>
                  </a:cubicBezTo>
                  <a:cubicBezTo>
                    <a:pt x="3790" y="1253"/>
                    <a:pt x="2467" y="2224"/>
                    <a:pt x="752" y="2373"/>
                  </a:cubicBezTo>
                  <a:lnTo>
                    <a:pt x="0" y="2915"/>
                  </a:lnTo>
                  <a:lnTo>
                    <a:pt x="744" y="3451"/>
                  </a:lnTo>
                  <a:cubicBezTo>
                    <a:pt x="3358" y="3299"/>
                    <a:pt x="5408" y="1846"/>
                    <a:pt x="5408" y="76"/>
                  </a:cubicBezTo>
                  <a:cubicBezTo>
                    <a:pt x="5408" y="50"/>
                    <a:pt x="5408" y="25"/>
                    <a:pt x="5407" y="0"/>
                  </a:cubicBezTo>
                  <a:lnTo>
                    <a:pt x="4578" y="505"/>
                  </a:lnTo>
                  <a:lnTo>
                    <a:pt x="3789" y="24"/>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矩形 9"/>
            <p:cNvSpPr/>
            <p:nvPr/>
          </p:nvSpPr>
          <p:spPr>
            <a:xfrm rot="840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单击此处添加文本</a:t>
              </a:r>
            </a:p>
          </p:txBody>
        </p:sp>
      </p:grpSp>
      <p:grpSp>
        <p:nvGrpSpPr>
          <p:cNvPr id="11" name="组合 10"/>
          <p:cNvGrpSpPr/>
          <p:nvPr/>
        </p:nvGrpSpPr>
        <p:grpSpPr>
          <a:xfrm>
            <a:off x="2419350" y="1687288"/>
            <a:ext cx="3894364" cy="3902300"/>
            <a:chOff x="2419350" y="1687288"/>
            <a:chExt cx="3894364" cy="3902300"/>
          </a:xfrm>
          <a:effectLst/>
          <a:scene3d>
            <a:camera prst="orthographicFront"/>
            <a:lightRig rig="twoPt" dir="t"/>
          </a:scene3d>
        </p:grpSpPr>
        <p:sp>
          <p:nvSpPr>
            <p:cNvPr id="12" name="Freeform 34"/>
            <p:cNvSpPr>
              <a:spLocks/>
            </p:cNvSpPr>
            <p:nvPr/>
          </p:nvSpPr>
          <p:spPr bwMode="auto">
            <a:xfrm>
              <a:off x="2419350" y="3303588"/>
              <a:ext cx="2197100" cy="2286000"/>
            </a:xfrm>
            <a:custGeom>
              <a:avLst/>
              <a:gdLst>
                <a:gd name="T0" fmla="*/ 5165 w 5201"/>
                <a:gd name="T1" fmla="*/ 2513 h 3585"/>
                <a:gd name="T2" fmla="*/ 5096 w 5201"/>
                <a:gd name="T3" fmla="*/ 2514 h 3585"/>
                <a:gd name="T4" fmla="*/ 1630 w 5201"/>
                <a:gd name="T5" fmla="*/ 502 h 3585"/>
                <a:gd name="T6" fmla="*/ 806 w 5201"/>
                <a:gd name="T7" fmla="*/ 0 h 3585"/>
                <a:gd name="T8" fmla="*/ 0 w 5201"/>
                <a:gd name="T9" fmla="*/ 491 h 3585"/>
                <a:gd name="T10" fmla="*/ 5096 w 5201"/>
                <a:gd name="T11" fmla="*/ 3585 h 3585"/>
                <a:gd name="T12" fmla="*/ 5201 w 5201"/>
                <a:gd name="T13" fmla="*/ 3584 h 3585"/>
                <a:gd name="T14" fmla="*/ 4440 w 5201"/>
                <a:gd name="T15" fmla="*/ 3036 h 3585"/>
                <a:gd name="T16" fmla="*/ 5165 w 5201"/>
                <a:gd name="T17" fmla="*/ 2513 h 3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01" h="3585">
                  <a:moveTo>
                    <a:pt x="5165" y="2513"/>
                  </a:moveTo>
                  <a:cubicBezTo>
                    <a:pt x="5142" y="2514"/>
                    <a:pt x="5119" y="2514"/>
                    <a:pt x="5096" y="2514"/>
                  </a:cubicBezTo>
                  <a:cubicBezTo>
                    <a:pt x="3321" y="2514"/>
                    <a:pt x="1855" y="1638"/>
                    <a:pt x="1630" y="502"/>
                  </a:cubicBezTo>
                  <a:lnTo>
                    <a:pt x="806" y="0"/>
                  </a:lnTo>
                  <a:lnTo>
                    <a:pt x="0" y="491"/>
                  </a:lnTo>
                  <a:cubicBezTo>
                    <a:pt x="226" y="2224"/>
                    <a:pt x="2421" y="3585"/>
                    <a:pt x="5096" y="3585"/>
                  </a:cubicBezTo>
                  <a:cubicBezTo>
                    <a:pt x="5131" y="3585"/>
                    <a:pt x="5166" y="3585"/>
                    <a:pt x="5201" y="3584"/>
                  </a:cubicBezTo>
                  <a:lnTo>
                    <a:pt x="4440" y="3036"/>
                  </a:lnTo>
                  <a:lnTo>
                    <a:pt x="5165" y="2513"/>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3" name="矩形 12"/>
            <p:cNvSpPr/>
            <p:nvPr/>
          </p:nvSpPr>
          <p:spPr>
            <a:xfrm rot="1380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单击此处添加文本</a:t>
              </a:r>
            </a:p>
          </p:txBody>
        </p:sp>
      </p:grpSp>
      <p:sp>
        <p:nvSpPr>
          <p:cNvPr id="14" name="椭圆 13"/>
          <p:cNvSpPr/>
          <p:nvPr/>
        </p:nvSpPr>
        <p:spPr>
          <a:xfrm>
            <a:off x="3265488" y="2122488"/>
            <a:ext cx="2613025" cy="2613025"/>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单击此处添加文本</a:t>
            </a:r>
          </a:p>
        </p:txBody>
      </p:sp>
    </p:spTree>
    <p:extLst>
      <p:ext uri="{BB962C8B-B14F-4D97-AF65-F5344CB8AC3E}">
        <p14:creationId xmlns:p14="http://schemas.microsoft.com/office/powerpoint/2010/main" val="240659268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11413" y="1268413"/>
            <a:ext cx="4321175" cy="4321175"/>
            <a:chOff x="2411413" y="1268413"/>
            <a:chExt cx="4321175" cy="4321175"/>
          </a:xfrm>
        </p:grpSpPr>
        <p:grpSp>
          <p:nvGrpSpPr>
            <p:cNvPr id="3" name="组合 2"/>
            <p:cNvGrpSpPr/>
            <p:nvPr/>
          </p:nvGrpSpPr>
          <p:grpSpPr>
            <a:xfrm>
              <a:off x="2830288" y="1268413"/>
              <a:ext cx="3892775" cy="3902301"/>
              <a:chOff x="2830288" y="1268413"/>
              <a:chExt cx="3892775" cy="3902301"/>
            </a:xfrm>
            <a:scene3d>
              <a:camera prst="orthographicFront"/>
              <a:lightRig rig="twoPt" dir="t"/>
            </a:scene3d>
          </p:grpSpPr>
          <p:sp>
            <p:nvSpPr>
              <p:cNvPr id="13" name="Freeform 36"/>
              <p:cNvSpPr>
                <a:spLocks/>
              </p:cNvSpPr>
              <p:nvPr/>
            </p:nvSpPr>
            <p:spPr bwMode="auto">
              <a:xfrm>
                <a:off x="4525963" y="1268413"/>
                <a:ext cx="2197100" cy="2281237"/>
              </a:xfrm>
              <a:custGeom>
                <a:avLst/>
                <a:gdLst>
                  <a:gd name="T0" fmla="*/ 3575 w 5204"/>
                  <a:gd name="T1" fmla="*/ 3077 h 3576"/>
                  <a:gd name="T2" fmla="*/ 4395 w 5204"/>
                  <a:gd name="T3" fmla="*/ 3576 h 3576"/>
                  <a:gd name="T4" fmla="*/ 5204 w 5204"/>
                  <a:gd name="T5" fmla="*/ 3083 h 3576"/>
                  <a:gd name="T6" fmla="*/ 109 w 5204"/>
                  <a:gd name="T7" fmla="*/ 0 h 3576"/>
                  <a:gd name="T8" fmla="*/ 0 w 5204"/>
                  <a:gd name="T9" fmla="*/ 1 h 3576"/>
                  <a:gd name="T10" fmla="*/ 758 w 5204"/>
                  <a:gd name="T11" fmla="*/ 547 h 3576"/>
                  <a:gd name="T12" fmla="*/ 27 w 5204"/>
                  <a:gd name="T13" fmla="*/ 1072 h 3576"/>
                  <a:gd name="T14" fmla="*/ 109 w 5204"/>
                  <a:gd name="T15" fmla="*/ 1071 h 3576"/>
                  <a:gd name="T16" fmla="*/ 3575 w 5204"/>
                  <a:gd name="T17" fmla="*/ 3077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04" h="3576">
                    <a:moveTo>
                      <a:pt x="3575" y="3077"/>
                    </a:moveTo>
                    <a:lnTo>
                      <a:pt x="4395" y="3576"/>
                    </a:lnTo>
                    <a:lnTo>
                      <a:pt x="5204" y="3083"/>
                    </a:lnTo>
                    <a:cubicBezTo>
                      <a:pt x="4971" y="1355"/>
                      <a:pt x="2779" y="0"/>
                      <a:pt x="109" y="0"/>
                    </a:cubicBezTo>
                    <a:cubicBezTo>
                      <a:pt x="73" y="0"/>
                      <a:pt x="36" y="1"/>
                      <a:pt x="0" y="1"/>
                    </a:cubicBezTo>
                    <a:lnTo>
                      <a:pt x="758" y="547"/>
                    </a:lnTo>
                    <a:lnTo>
                      <a:pt x="27" y="1072"/>
                    </a:lnTo>
                    <a:cubicBezTo>
                      <a:pt x="54" y="1072"/>
                      <a:pt x="82" y="1071"/>
                      <a:pt x="109" y="1071"/>
                    </a:cubicBezTo>
                    <a:cubicBezTo>
                      <a:pt x="1882" y="1071"/>
                      <a:pt x="3345" y="1945"/>
                      <a:pt x="3575" y="3077"/>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矩形 13"/>
              <p:cNvSpPr/>
              <p:nvPr/>
            </p:nvSpPr>
            <p:spPr>
              <a:xfrm rot="300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a:t>
                </a: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1</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4" name="组合 3"/>
            <p:cNvGrpSpPr/>
            <p:nvPr/>
          </p:nvGrpSpPr>
          <p:grpSpPr>
            <a:xfrm>
              <a:off x="2411413" y="1277938"/>
              <a:ext cx="3902301" cy="3892776"/>
              <a:chOff x="2411413" y="1277938"/>
              <a:chExt cx="3902301" cy="3892776"/>
            </a:xfrm>
            <a:scene3d>
              <a:camera prst="orthographicFront"/>
              <a:lightRig rig="twoPt" dir="t"/>
            </a:scene3d>
          </p:grpSpPr>
          <p:sp>
            <p:nvSpPr>
              <p:cNvPr id="11" name="Freeform 33"/>
              <p:cNvSpPr>
                <a:spLocks/>
              </p:cNvSpPr>
              <p:nvPr/>
            </p:nvSpPr>
            <p:spPr bwMode="auto">
              <a:xfrm>
                <a:off x="2411413" y="1277938"/>
                <a:ext cx="2281237" cy="2192337"/>
              </a:xfrm>
              <a:custGeom>
                <a:avLst/>
                <a:gdLst>
                  <a:gd name="T0" fmla="*/ 1619 w 5400"/>
                  <a:gd name="T1" fmla="*/ 3421 h 3439"/>
                  <a:gd name="T2" fmla="*/ 1619 w 5400"/>
                  <a:gd name="T3" fmla="*/ 3375 h 3439"/>
                  <a:gd name="T4" fmla="*/ 4640 w 5400"/>
                  <a:gd name="T5" fmla="*/ 1079 h 3439"/>
                  <a:gd name="T6" fmla="*/ 5400 w 5400"/>
                  <a:gd name="T7" fmla="*/ 533 h 3439"/>
                  <a:gd name="T8" fmla="*/ 4660 w 5400"/>
                  <a:gd name="T9" fmla="*/ 0 h 3439"/>
                  <a:gd name="T10" fmla="*/ 0 w 5400"/>
                  <a:gd name="T11" fmla="*/ 3375 h 3439"/>
                  <a:gd name="T12" fmla="*/ 1 w 5400"/>
                  <a:gd name="T13" fmla="*/ 3439 h 3439"/>
                  <a:gd name="T14" fmla="*/ 825 w 5400"/>
                  <a:gd name="T15" fmla="*/ 2936 h 3439"/>
                  <a:gd name="T16" fmla="*/ 1619 w 5400"/>
                  <a:gd name="T17" fmla="*/ 3421 h 3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0" h="3439">
                    <a:moveTo>
                      <a:pt x="1619" y="3421"/>
                    </a:moveTo>
                    <a:cubicBezTo>
                      <a:pt x="1619" y="3405"/>
                      <a:pt x="1619" y="3390"/>
                      <a:pt x="1619" y="3375"/>
                    </a:cubicBezTo>
                    <a:cubicBezTo>
                      <a:pt x="1619" y="2202"/>
                      <a:pt x="2934" y="1232"/>
                      <a:pt x="4640" y="1079"/>
                    </a:cubicBezTo>
                    <a:lnTo>
                      <a:pt x="5400" y="533"/>
                    </a:lnTo>
                    <a:lnTo>
                      <a:pt x="4660" y="0"/>
                    </a:lnTo>
                    <a:cubicBezTo>
                      <a:pt x="2048" y="152"/>
                      <a:pt x="0" y="1605"/>
                      <a:pt x="0" y="3375"/>
                    </a:cubicBezTo>
                    <a:cubicBezTo>
                      <a:pt x="0" y="3396"/>
                      <a:pt x="1" y="3417"/>
                      <a:pt x="1" y="3439"/>
                    </a:cubicBezTo>
                    <a:lnTo>
                      <a:pt x="825" y="2936"/>
                    </a:lnTo>
                    <a:lnTo>
                      <a:pt x="1619" y="342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矩形 11"/>
              <p:cNvSpPr/>
              <p:nvPr/>
            </p:nvSpPr>
            <p:spPr>
              <a:xfrm rot="1920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a:t>
                </a: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4</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5" name="组合 4"/>
            <p:cNvGrpSpPr/>
            <p:nvPr/>
          </p:nvGrpSpPr>
          <p:grpSpPr>
            <a:xfrm>
              <a:off x="2830288" y="1687288"/>
              <a:ext cx="3902300" cy="3892775"/>
              <a:chOff x="2830288" y="1687288"/>
              <a:chExt cx="3902300" cy="3892775"/>
            </a:xfrm>
            <a:effectLst/>
            <a:scene3d>
              <a:camera prst="orthographicFront"/>
              <a:lightRig rig="twoPt" dir="t"/>
            </a:scene3d>
          </p:grpSpPr>
          <p:sp>
            <p:nvSpPr>
              <p:cNvPr id="9" name="Freeform 35"/>
              <p:cNvSpPr>
                <a:spLocks/>
              </p:cNvSpPr>
              <p:nvPr/>
            </p:nvSpPr>
            <p:spPr bwMode="auto">
              <a:xfrm>
                <a:off x="4448175" y="3379788"/>
                <a:ext cx="2284413" cy="2200275"/>
              </a:xfrm>
              <a:custGeom>
                <a:avLst/>
                <a:gdLst>
                  <a:gd name="T0" fmla="*/ 3789 w 5408"/>
                  <a:gd name="T1" fmla="*/ 24 h 3451"/>
                  <a:gd name="T2" fmla="*/ 3790 w 5408"/>
                  <a:gd name="T3" fmla="*/ 76 h 3451"/>
                  <a:gd name="T4" fmla="*/ 752 w 5408"/>
                  <a:gd name="T5" fmla="*/ 2373 h 3451"/>
                  <a:gd name="T6" fmla="*/ 0 w 5408"/>
                  <a:gd name="T7" fmla="*/ 2915 h 3451"/>
                  <a:gd name="T8" fmla="*/ 744 w 5408"/>
                  <a:gd name="T9" fmla="*/ 3451 h 3451"/>
                  <a:gd name="T10" fmla="*/ 5408 w 5408"/>
                  <a:gd name="T11" fmla="*/ 76 h 3451"/>
                  <a:gd name="T12" fmla="*/ 5407 w 5408"/>
                  <a:gd name="T13" fmla="*/ 0 h 3451"/>
                  <a:gd name="T14" fmla="*/ 4578 w 5408"/>
                  <a:gd name="T15" fmla="*/ 505 h 3451"/>
                  <a:gd name="T16" fmla="*/ 3789 w 5408"/>
                  <a:gd name="T17" fmla="*/ 24 h 3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8" h="3451">
                    <a:moveTo>
                      <a:pt x="3789" y="24"/>
                    </a:moveTo>
                    <a:cubicBezTo>
                      <a:pt x="3789" y="41"/>
                      <a:pt x="3790" y="58"/>
                      <a:pt x="3790" y="76"/>
                    </a:cubicBezTo>
                    <a:cubicBezTo>
                      <a:pt x="3790" y="1253"/>
                      <a:pt x="2467" y="2224"/>
                      <a:pt x="752" y="2373"/>
                    </a:cubicBezTo>
                    <a:lnTo>
                      <a:pt x="0" y="2915"/>
                    </a:lnTo>
                    <a:lnTo>
                      <a:pt x="744" y="3451"/>
                    </a:lnTo>
                    <a:cubicBezTo>
                      <a:pt x="3358" y="3299"/>
                      <a:pt x="5408" y="1846"/>
                      <a:pt x="5408" y="76"/>
                    </a:cubicBezTo>
                    <a:cubicBezTo>
                      <a:pt x="5408" y="50"/>
                      <a:pt x="5408" y="25"/>
                      <a:pt x="5407" y="0"/>
                    </a:cubicBezTo>
                    <a:lnTo>
                      <a:pt x="4578" y="505"/>
                    </a:lnTo>
                    <a:lnTo>
                      <a:pt x="3789" y="24"/>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矩形 9"/>
              <p:cNvSpPr/>
              <p:nvPr/>
            </p:nvSpPr>
            <p:spPr>
              <a:xfrm rot="840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a:t>
                </a: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6" name="组合 5"/>
            <p:cNvGrpSpPr/>
            <p:nvPr/>
          </p:nvGrpSpPr>
          <p:grpSpPr>
            <a:xfrm>
              <a:off x="2419350" y="1687288"/>
              <a:ext cx="3894364" cy="3902300"/>
              <a:chOff x="2419350" y="1687288"/>
              <a:chExt cx="3894364" cy="3902300"/>
            </a:xfrm>
            <a:effectLst/>
            <a:scene3d>
              <a:camera prst="orthographicFront"/>
              <a:lightRig rig="twoPt" dir="t"/>
            </a:scene3d>
          </p:grpSpPr>
          <p:sp>
            <p:nvSpPr>
              <p:cNvPr id="7" name="Freeform 34"/>
              <p:cNvSpPr>
                <a:spLocks/>
              </p:cNvSpPr>
              <p:nvPr/>
            </p:nvSpPr>
            <p:spPr bwMode="auto">
              <a:xfrm>
                <a:off x="2419350" y="3303588"/>
                <a:ext cx="2197100" cy="2286000"/>
              </a:xfrm>
              <a:custGeom>
                <a:avLst/>
                <a:gdLst>
                  <a:gd name="T0" fmla="*/ 5165 w 5201"/>
                  <a:gd name="T1" fmla="*/ 2513 h 3585"/>
                  <a:gd name="T2" fmla="*/ 5096 w 5201"/>
                  <a:gd name="T3" fmla="*/ 2514 h 3585"/>
                  <a:gd name="T4" fmla="*/ 1630 w 5201"/>
                  <a:gd name="T5" fmla="*/ 502 h 3585"/>
                  <a:gd name="T6" fmla="*/ 806 w 5201"/>
                  <a:gd name="T7" fmla="*/ 0 h 3585"/>
                  <a:gd name="T8" fmla="*/ 0 w 5201"/>
                  <a:gd name="T9" fmla="*/ 491 h 3585"/>
                  <a:gd name="T10" fmla="*/ 5096 w 5201"/>
                  <a:gd name="T11" fmla="*/ 3585 h 3585"/>
                  <a:gd name="T12" fmla="*/ 5201 w 5201"/>
                  <a:gd name="T13" fmla="*/ 3584 h 3585"/>
                  <a:gd name="T14" fmla="*/ 4440 w 5201"/>
                  <a:gd name="T15" fmla="*/ 3036 h 3585"/>
                  <a:gd name="T16" fmla="*/ 5165 w 5201"/>
                  <a:gd name="T17" fmla="*/ 2513 h 3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01" h="3585">
                    <a:moveTo>
                      <a:pt x="5165" y="2513"/>
                    </a:moveTo>
                    <a:cubicBezTo>
                      <a:pt x="5142" y="2514"/>
                      <a:pt x="5119" y="2514"/>
                      <a:pt x="5096" y="2514"/>
                    </a:cubicBezTo>
                    <a:cubicBezTo>
                      <a:pt x="3321" y="2514"/>
                      <a:pt x="1855" y="1638"/>
                      <a:pt x="1630" y="502"/>
                    </a:cubicBezTo>
                    <a:lnTo>
                      <a:pt x="806" y="0"/>
                    </a:lnTo>
                    <a:lnTo>
                      <a:pt x="0" y="491"/>
                    </a:lnTo>
                    <a:cubicBezTo>
                      <a:pt x="226" y="2224"/>
                      <a:pt x="2421" y="3585"/>
                      <a:pt x="5096" y="3585"/>
                    </a:cubicBezTo>
                    <a:cubicBezTo>
                      <a:pt x="5131" y="3585"/>
                      <a:pt x="5166" y="3585"/>
                      <a:pt x="5201" y="3584"/>
                    </a:cubicBezTo>
                    <a:lnTo>
                      <a:pt x="4440" y="3036"/>
                    </a:lnTo>
                    <a:lnTo>
                      <a:pt x="5165" y="2513"/>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矩形 7"/>
              <p:cNvSpPr/>
              <p:nvPr/>
            </p:nvSpPr>
            <p:spPr>
              <a:xfrm rot="1380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a:t>
                </a: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grpSp>
        <p:nvGrpSpPr>
          <p:cNvPr id="15" name="组合 14"/>
          <p:cNvGrpSpPr/>
          <p:nvPr/>
        </p:nvGrpSpPr>
        <p:grpSpPr>
          <a:xfrm>
            <a:off x="3222069" y="2096998"/>
            <a:ext cx="2660400" cy="2660400"/>
            <a:chOff x="3468688" y="2324100"/>
            <a:chExt cx="2206625" cy="2206625"/>
          </a:xfrm>
        </p:grpSpPr>
        <p:sp>
          <p:nvSpPr>
            <p:cNvPr id="16" name="Freeform 8"/>
            <p:cNvSpPr>
              <a:spLocks/>
            </p:cNvSpPr>
            <p:nvPr/>
          </p:nvSpPr>
          <p:spPr bwMode="auto">
            <a:xfrm>
              <a:off x="4548188" y="2324100"/>
              <a:ext cx="1114425" cy="1166812"/>
            </a:xfrm>
            <a:custGeom>
              <a:avLst/>
              <a:gdLst>
                <a:gd name="T0" fmla="*/ 976 w 1872"/>
                <a:gd name="T1" fmla="*/ 1559 h 1959"/>
                <a:gd name="T2" fmla="*/ 1424 w 1872"/>
                <a:gd name="T3" fmla="*/ 1959 h 1959"/>
                <a:gd name="T4" fmla="*/ 1872 w 1872"/>
                <a:gd name="T5" fmla="*/ 1559 h 1959"/>
                <a:gd name="T6" fmla="*/ 1872 w 1872"/>
                <a:gd name="T7" fmla="*/ 1567 h 1959"/>
                <a:gd name="T8" fmla="*/ 48 w 1872"/>
                <a:gd name="T9" fmla="*/ 7 h 1959"/>
                <a:gd name="T10" fmla="*/ 41 w 1872"/>
                <a:gd name="T11" fmla="*/ 0 h 1959"/>
                <a:gd name="T12" fmla="*/ 0 w 1872"/>
                <a:gd name="T13" fmla="*/ 7 h 1959"/>
                <a:gd name="T14" fmla="*/ 416 w 1872"/>
                <a:gd name="T15" fmla="*/ 471 h 1959"/>
                <a:gd name="T16" fmla="*/ 48 w 1872"/>
                <a:gd name="T17" fmla="*/ 871 h 1959"/>
                <a:gd name="T18" fmla="*/ 56 w 1872"/>
                <a:gd name="T19" fmla="*/ 877 h 1959"/>
                <a:gd name="T20" fmla="*/ 976 w 1872"/>
                <a:gd name="T21" fmla="*/ 1559 h 1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2" h="1959">
                  <a:moveTo>
                    <a:pt x="976" y="1559"/>
                  </a:moveTo>
                  <a:lnTo>
                    <a:pt x="1424" y="1959"/>
                  </a:lnTo>
                  <a:lnTo>
                    <a:pt x="1872" y="1559"/>
                  </a:lnTo>
                  <a:lnTo>
                    <a:pt x="1872" y="1567"/>
                  </a:lnTo>
                  <a:cubicBezTo>
                    <a:pt x="1734" y="679"/>
                    <a:pt x="967" y="0"/>
                    <a:pt x="48" y="7"/>
                  </a:cubicBezTo>
                  <a:lnTo>
                    <a:pt x="41" y="0"/>
                  </a:lnTo>
                  <a:cubicBezTo>
                    <a:pt x="28" y="0"/>
                    <a:pt x="16" y="0"/>
                    <a:pt x="0" y="7"/>
                  </a:cubicBezTo>
                  <a:lnTo>
                    <a:pt x="416" y="471"/>
                  </a:lnTo>
                  <a:lnTo>
                    <a:pt x="48" y="871"/>
                  </a:lnTo>
                  <a:lnTo>
                    <a:pt x="56" y="877"/>
                  </a:lnTo>
                  <a:cubicBezTo>
                    <a:pt x="487" y="883"/>
                    <a:pt x="850" y="1169"/>
                    <a:pt x="976" y="1559"/>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7" name="Freeform 9"/>
            <p:cNvSpPr>
              <a:spLocks/>
            </p:cNvSpPr>
            <p:nvPr/>
          </p:nvSpPr>
          <p:spPr bwMode="auto">
            <a:xfrm>
              <a:off x="4510088" y="3405188"/>
              <a:ext cx="1165225" cy="1114425"/>
            </a:xfrm>
            <a:custGeom>
              <a:avLst/>
              <a:gdLst>
                <a:gd name="T0" fmla="*/ 1081 w 1958"/>
                <a:gd name="T1" fmla="*/ 54 h 1872"/>
                <a:gd name="T2" fmla="*/ 400 w 1958"/>
                <a:gd name="T3" fmla="*/ 976 h 1872"/>
                <a:gd name="T4" fmla="*/ 0 w 1958"/>
                <a:gd name="T5" fmla="*/ 1424 h 1872"/>
                <a:gd name="T6" fmla="*/ 384 w 1958"/>
                <a:gd name="T7" fmla="*/ 1872 h 1872"/>
                <a:gd name="T8" fmla="*/ 392 w 1958"/>
                <a:gd name="T9" fmla="*/ 1870 h 1872"/>
                <a:gd name="T10" fmla="*/ 1952 w 1958"/>
                <a:gd name="T11" fmla="*/ 32 h 1872"/>
                <a:gd name="T12" fmla="*/ 1958 w 1958"/>
                <a:gd name="T13" fmla="*/ 38 h 1872"/>
                <a:gd name="T14" fmla="*/ 1952 w 1958"/>
                <a:gd name="T15" fmla="*/ 0 h 1872"/>
                <a:gd name="T16" fmla="*/ 1488 w 1958"/>
                <a:gd name="T17" fmla="*/ 416 h 1872"/>
                <a:gd name="T18" fmla="*/ 1088 w 1958"/>
                <a:gd name="T19" fmla="*/ 48 h 1872"/>
                <a:gd name="T20" fmla="*/ 1081 w 1958"/>
                <a:gd name="T21" fmla="*/ 54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8" h="1872">
                  <a:moveTo>
                    <a:pt x="1081" y="54"/>
                  </a:moveTo>
                  <a:cubicBezTo>
                    <a:pt x="1075" y="484"/>
                    <a:pt x="791" y="846"/>
                    <a:pt x="400" y="976"/>
                  </a:cubicBezTo>
                  <a:lnTo>
                    <a:pt x="0" y="1424"/>
                  </a:lnTo>
                  <a:lnTo>
                    <a:pt x="384" y="1872"/>
                  </a:lnTo>
                  <a:lnTo>
                    <a:pt x="392" y="1870"/>
                  </a:lnTo>
                  <a:cubicBezTo>
                    <a:pt x="1279" y="1732"/>
                    <a:pt x="1958" y="965"/>
                    <a:pt x="1952" y="32"/>
                  </a:cubicBezTo>
                  <a:lnTo>
                    <a:pt x="1958" y="38"/>
                  </a:lnTo>
                  <a:cubicBezTo>
                    <a:pt x="1958" y="26"/>
                    <a:pt x="1958" y="14"/>
                    <a:pt x="1952" y="0"/>
                  </a:cubicBezTo>
                  <a:lnTo>
                    <a:pt x="1488" y="416"/>
                  </a:lnTo>
                  <a:lnTo>
                    <a:pt x="1088" y="48"/>
                  </a:lnTo>
                  <a:lnTo>
                    <a:pt x="1081" y="54"/>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8" name="Freeform 12"/>
            <p:cNvSpPr>
              <a:spLocks/>
            </p:cNvSpPr>
            <p:nvPr/>
          </p:nvSpPr>
          <p:spPr bwMode="auto">
            <a:xfrm>
              <a:off x="3481388" y="3367088"/>
              <a:ext cx="1114425" cy="1163637"/>
            </a:xfrm>
            <a:custGeom>
              <a:avLst/>
              <a:gdLst>
                <a:gd name="T0" fmla="*/ 896 w 1872"/>
                <a:gd name="T1" fmla="*/ 400 h 1956"/>
                <a:gd name="T2" fmla="*/ 448 w 1872"/>
                <a:gd name="T3" fmla="*/ 0 h 1956"/>
                <a:gd name="T4" fmla="*/ 0 w 1872"/>
                <a:gd name="T5" fmla="*/ 384 h 1956"/>
                <a:gd name="T6" fmla="*/ 2 w 1872"/>
                <a:gd name="T7" fmla="*/ 389 h 1956"/>
                <a:gd name="T8" fmla="*/ 1840 w 1872"/>
                <a:gd name="T9" fmla="*/ 1952 h 1956"/>
                <a:gd name="T10" fmla="*/ 1833 w 1872"/>
                <a:gd name="T11" fmla="*/ 1956 h 1956"/>
                <a:gd name="T12" fmla="*/ 1872 w 1872"/>
                <a:gd name="T13" fmla="*/ 1952 h 1956"/>
                <a:gd name="T14" fmla="*/ 1456 w 1872"/>
                <a:gd name="T15" fmla="*/ 1488 h 1956"/>
                <a:gd name="T16" fmla="*/ 1824 w 1872"/>
                <a:gd name="T17" fmla="*/ 1072 h 1956"/>
                <a:gd name="T18" fmla="*/ 1820 w 1872"/>
                <a:gd name="T19" fmla="*/ 1079 h 1956"/>
                <a:gd name="T20" fmla="*/ 896 w 1872"/>
                <a:gd name="T21" fmla="*/ 400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2" h="1956">
                  <a:moveTo>
                    <a:pt x="896" y="400"/>
                  </a:moveTo>
                  <a:lnTo>
                    <a:pt x="448" y="0"/>
                  </a:lnTo>
                  <a:lnTo>
                    <a:pt x="0" y="384"/>
                  </a:lnTo>
                  <a:lnTo>
                    <a:pt x="2" y="389"/>
                  </a:lnTo>
                  <a:cubicBezTo>
                    <a:pt x="139" y="1277"/>
                    <a:pt x="907" y="1956"/>
                    <a:pt x="1840" y="1952"/>
                  </a:cubicBezTo>
                  <a:lnTo>
                    <a:pt x="1833" y="1956"/>
                  </a:lnTo>
                  <a:cubicBezTo>
                    <a:pt x="1845" y="1956"/>
                    <a:pt x="1858" y="1956"/>
                    <a:pt x="1872" y="1952"/>
                  </a:cubicBezTo>
                  <a:lnTo>
                    <a:pt x="1456" y="1488"/>
                  </a:lnTo>
                  <a:lnTo>
                    <a:pt x="1824" y="1072"/>
                  </a:lnTo>
                  <a:lnTo>
                    <a:pt x="1820" y="1079"/>
                  </a:lnTo>
                  <a:cubicBezTo>
                    <a:pt x="1389" y="1073"/>
                    <a:pt x="1026" y="789"/>
                    <a:pt x="896" y="40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9" name="Freeform 13"/>
            <p:cNvSpPr>
              <a:spLocks/>
            </p:cNvSpPr>
            <p:nvPr/>
          </p:nvSpPr>
          <p:spPr bwMode="auto">
            <a:xfrm>
              <a:off x="3468688" y="2338388"/>
              <a:ext cx="1165225" cy="1114425"/>
            </a:xfrm>
            <a:custGeom>
              <a:avLst/>
              <a:gdLst>
                <a:gd name="T0" fmla="*/ 876 w 1956"/>
                <a:gd name="T1" fmla="*/ 1818 h 1873"/>
                <a:gd name="T2" fmla="*/ 1556 w 1956"/>
                <a:gd name="T3" fmla="*/ 897 h 1873"/>
                <a:gd name="T4" fmla="*/ 1956 w 1956"/>
                <a:gd name="T5" fmla="*/ 449 h 1873"/>
                <a:gd name="T6" fmla="*/ 1572 w 1956"/>
                <a:gd name="T7" fmla="*/ 1 h 1873"/>
                <a:gd name="T8" fmla="*/ 1566 w 1956"/>
                <a:gd name="T9" fmla="*/ 0 h 1873"/>
                <a:gd name="T10" fmla="*/ 4 w 1956"/>
                <a:gd name="T11" fmla="*/ 1825 h 1873"/>
                <a:gd name="T12" fmla="*/ 0 w 1956"/>
                <a:gd name="T13" fmla="*/ 1831 h 1873"/>
                <a:gd name="T14" fmla="*/ 4 w 1956"/>
                <a:gd name="T15" fmla="*/ 1873 h 1873"/>
                <a:gd name="T16" fmla="*/ 468 w 1956"/>
                <a:gd name="T17" fmla="*/ 1457 h 1873"/>
                <a:gd name="T18" fmla="*/ 868 w 1956"/>
                <a:gd name="T19" fmla="*/ 1825 h 1873"/>
                <a:gd name="T20" fmla="*/ 876 w 1956"/>
                <a:gd name="T21" fmla="*/ 1818 h 1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6" h="1873">
                  <a:moveTo>
                    <a:pt x="876" y="1818"/>
                  </a:moveTo>
                  <a:cubicBezTo>
                    <a:pt x="882" y="1387"/>
                    <a:pt x="1168" y="1022"/>
                    <a:pt x="1556" y="897"/>
                  </a:cubicBezTo>
                  <a:lnTo>
                    <a:pt x="1956" y="449"/>
                  </a:lnTo>
                  <a:lnTo>
                    <a:pt x="1572" y="1"/>
                  </a:lnTo>
                  <a:lnTo>
                    <a:pt x="1566" y="0"/>
                  </a:lnTo>
                  <a:cubicBezTo>
                    <a:pt x="679" y="138"/>
                    <a:pt x="0" y="906"/>
                    <a:pt x="4" y="1825"/>
                  </a:cubicBezTo>
                  <a:lnTo>
                    <a:pt x="0" y="1831"/>
                  </a:lnTo>
                  <a:cubicBezTo>
                    <a:pt x="0" y="1844"/>
                    <a:pt x="0" y="1856"/>
                    <a:pt x="4" y="1873"/>
                  </a:cubicBezTo>
                  <a:lnTo>
                    <a:pt x="468" y="1457"/>
                  </a:lnTo>
                  <a:lnTo>
                    <a:pt x="868" y="1825"/>
                  </a:lnTo>
                  <a:lnTo>
                    <a:pt x="876" y="1818"/>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grpSp>
      <p:sp>
        <p:nvSpPr>
          <p:cNvPr id="20" name="矩形 19"/>
          <p:cNvSpPr/>
          <p:nvPr/>
        </p:nvSpPr>
        <p:spPr>
          <a:xfrm rot="3000000">
            <a:off x="3608302" y="2447373"/>
            <a:ext cx="1981192" cy="1981192"/>
          </a:xfrm>
          <a:prstGeom prst="rect">
            <a:avLst/>
          </a:prstGeom>
          <a:noFill/>
          <a:ln w="25400" cap="flat" cmpd="sng" algn="ctr">
            <a:noFill/>
            <a:prstDash val="solid"/>
          </a:ln>
          <a:effectLst/>
          <a:scene3d>
            <a:camera prst="orthographicFront"/>
            <a:lightRig rig="twoPt" dir="t"/>
          </a:scene3d>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cs typeface="+mn-cs"/>
              </a:rPr>
              <a:t>文本</a:t>
            </a:r>
            <a:r>
              <a:rPr kumimoji="0" lang="en-US" altLang="zh-CN"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1</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1" name="矩形 20"/>
          <p:cNvSpPr/>
          <p:nvPr/>
        </p:nvSpPr>
        <p:spPr>
          <a:xfrm rot="19200000">
            <a:off x="3608302" y="2447373"/>
            <a:ext cx="1981192" cy="1981192"/>
          </a:xfrm>
          <a:prstGeom prst="rect">
            <a:avLst/>
          </a:prstGeom>
          <a:noFill/>
          <a:ln w="25400" cap="flat" cmpd="sng" algn="ctr">
            <a:noFill/>
            <a:prstDash val="solid"/>
          </a:ln>
          <a:effectLst/>
          <a:scene3d>
            <a:camera prst="orthographicFront"/>
            <a:lightRig rig="twoPt" dir="t"/>
          </a:scene3d>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cs typeface="+mn-cs"/>
              </a:rPr>
              <a:t>文本</a:t>
            </a:r>
            <a:r>
              <a:rPr kumimoji="0" lang="en-US" altLang="zh-CN"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4</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2" name="矩形 21"/>
          <p:cNvSpPr/>
          <p:nvPr/>
        </p:nvSpPr>
        <p:spPr>
          <a:xfrm rot="8400000">
            <a:off x="3608302" y="2447373"/>
            <a:ext cx="1981192" cy="1981192"/>
          </a:xfrm>
          <a:prstGeom prst="rect">
            <a:avLst/>
          </a:prstGeom>
          <a:noFill/>
          <a:ln w="25400" cap="flat" cmpd="sng" algn="ctr">
            <a:noFill/>
            <a:prstDash val="solid"/>
          </a:ln>
          <a:effectLst/>
          <a:scene3d>
            <a:camera prst="orthographicFront"/>
            <a:lightRig rig="twoPt" dir="t"/>
          </a:scene3d>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cs typeface="+mn-cs"/>
              </a:rPr>
              <a:t>文本</a:t>
            </a:r>
            <a:r>
              <a:rPr kumimoji="0" lang="en-US" altLang="zh-CN"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2</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矩形 22"/>
          <p:cNvSpPr/>
          <p:nvPr/>
        </p:nvSpPr>
        <p:spPr>
          <a:xfrm rot="13800000">
            <a:off x="3608302" y="2447373"/>
            <a:ext cx="1981192" cy="1981192"/>
          </a:xfrm>
          <a:prstGeom prst="rect">
            <a:avLst/>
          </a:prstGeom>
          <a:noFill/>
          <a:ln w="25400" cap="flat" cmpd="sng" algn="ctr">
            <a:noFill/>
            <a:prstDash val="solid"/>
          </a:ln>
          <a:effectLst/>
          <a:scene3d>
            <a:camera prst="orthographicFront"/>
            <a:lightRig rig="twoPt" dir="t"/>
          </a:scene3d>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cs typeface="+mn-cs"/>
              </a:rPr>
              <a:t>文本</a:t>
            </a:r>
            <a:r>
              <a:rPr kumimoji="0" lang="en-US" altLang="zh-CN"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3</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86930805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74119" y="1309688"/>
            <a:ext cx="4195762" cy="4238625"/>
            <a:chOff x="2474119" y="1309688"/>
            <a:chExt cx="4195762" cy="4238625"/>
          </a:xfrm>
        </p:grpSpPr>
        <p:grpSp>
          <p:nvGrpSpPr>
            <p:cNvPr id="3" name="组合 2"/>
            <p:cNvGrpSpPr/>
            <p:nvPr/>
          </p:nvGrpSpPr>
          <p:grpSpPr>
            <a:xfrm>
              <a:off x="2474119" y="1309688"/>
              <a:ext cx="2401887" cy="2085975"/>
              <a:chOff x="2474119" y="1309688"/>
              <a:chExt cx="2401887" cy="2085975"/>
            </a:xfrm>
          </p:grpSpPr>
          <p:sp>
            <p:nvSpPr>
              <p:cNvPr id="18" name="Freeform 45"/>
              <p:cNvSpPr>
                <a:spLocks/>
              </p:cNvSpPr>
              <p:nvPr/>
            </p:nvSpPr>
            <p:spPr bwMode="gray">
              <a:xfrm>
                <a:off x="2474119" y="1309688"/>
                <a:ext cx="2105025" cy="2085975"/>
              </a:xfrm>
              <a:custGeom>
                <a:avLst/>
                <a:gdLst>
                  <a:gd name="T0" fmla="*/ 2147483647 w 1424"/>
                  <a:gd name="T1" fmla="*/ 0 h 1438"/>
                  <a:gd name="T2" fmla="*/ 0 w 1424"/>
                  <a:gd name="T3" fmla="*/ 2147483647 h 1438"/>
                  <a:gd name="T4" fmla="*/ 2147483647 w 1424"/>
                  <a:gd name="T5" fmla="*/ 2147483647 h 1438"/>
                  <a:gd name="T6" fmla="*/ 2147483647 w 1424"/>
                  <a:gd name="T7" fmla="*/ 0 h 1438"/>
                  <a:gd name="T8" fmla="*/ 0 60000 65536"/>
                  <a:gd name="T9" fmla="*/ 0 60000 65536"/>
                  <a:gd name="T10" fmla="*/ 0 60000 65536"/>
                  <a:gd name="T11" fmla="*/ 0 60000 65536"/>
                  <a:gd name="T12" fmla="*/ 0 w 1424"/>
                  <a:gd name="T13" fmla="*/ 0 h 1438"/>
                  <a:gd name="T14" fmla="*/ 1424 w 1424"/>
                  <a:gd name="T15" fmla="*/ 1438 h 1438"/>
                </a:gdLst>
                <a:ahLst/>
                <a:cxnLst>
                  <a:cxn ang="T8">
                    <a:pos x="T0" y="T1"/>
                  </a:cxn>
                  <a:cxn ang="T9">
                    <a:pos x="T2" y="T3"/>
                  </a:cxn>
                  <a:cxn ang="T10">
                    <a:pos x="T4" y="T5"/>
                  </a:cxn>
                  <a:cxn ang="T11">
                    <a:pos x="T6" y="T7"/>
                  </a:cxn>
                </a:cxnLst>
                <a:rect l="T12" t="T13" r="T14" b="T15"/>
                <a:pathLst>
                  <a:path w="1424" h="1438">
                    <a:moveTo>
                      <a:pt x="1424" y="0"/>
                    </a:moveTo>
                    <a:cubicBezTo>
                      <a:pt x="638" y="0"/>
                      <a:pt x="0" y="644"/>
                      <a:pt x="0" y="1438"/>
                    </a:cubicBezTo>
                    <a:cubicBezTo>
                      <a:pt x="1424" y="1438"/>
                      <a:pt x="1424" y="1438"/>
                      <a:pt x="1424" y="1438"/>
                    </a:cubicBezTo>
                    <a:lnTo>
                      <a:pt x="1424" y="0"/>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auto" latinLnBrk="0" hangingPunct="0">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9" name="WordArt 20"/>
              <p:cNvSpPr>
                <a:spLocks noChangeArrowheads="1" noChangeShapeType="1" noTextEdit="1"/>
              </p:cNvSpPr>
              <p:nvPr/>
            </p:nvSpPr>
            <p:spPr bwMode="gray">
              <a:xfrm rot="18900000">
                <a:off x="2564606" y="1965326"/>
                <a:ext cx="2311400" cy="12001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37696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10" cap="none" spc="0" normalizeH="0" baseline="0" noProof="0" dirty="0">
                    <a:ln>
                      <a:noFill/>
                    </a:ln>
                    <a:solidFill>
                      <a:srgbClr val="7D7D7D"/>
                    </a:solidFill>
                    <a:effectLst/>
                    <a:uLnTx/>
                    <a:uFillTx/>
                    <a:latin typeface="微软雅黑" pitchFamily="34" charset="-122"/>
                    <a:ea typeface="微软雅黑" pitchFamily="34" charset="-122"/>
                  </a:rPr>
                  <a:t>单击此处输入文字</a:t>
                </a:r>
              </a:p>
            </p:txBody>
          </p:sp>
        </p:grpSp>
        <p:grpSp>
          <p:nvGrpSpPr>
            <p:cNvPr id="4" name="组合 3"/>
            <p:cNvGrpSpPr/>
            <p:nvPr/>
          </p:nvGrpSpPr>
          <p:grpSpPr>
            <a:xfrm>
              <a:off x="2475706" y="3389313"/>
              <a:ext cx="2459038" cy="2159000"/>
              <a:chOff x="2475706" y="3389313"/>
              <a:chExt cx="2459038" cy="2159000"/>
            </a:xfrm>
          </p:grpSpPr>
          <p:sp>
            <p:nvSpPr>
              <p:cNvPr id="16" name="Freeform 27"/>
              <p:cNvSpPr>
                <a:spLocks/>
              </p:cNvSpPr>
              <p:nvPr/>
            </p:nvSpPr>
            <p:spPr bwMode="gray">
              <a:xfrm>
                <a:off x="2475706" y="3389313"/>
                <a:ext cx="2114550" cy="2159000"/>
              </a:xfrm>
              <a:custGeom>
                <a:avLst/>
                <a:gdLst>
                  <a:gd name="T0" fmla="*/ 0 w 1424"/>
                  <a:gd name="T1" fmla="*/ 0 h 1437"/>
                  <a:gd name="T2" fmla="*/ 2147483647 w 1424"/>
                  <a:gd name="T3" fmla="*/ 2147483647 h 1437"/>
                  <a:gd name="T4" fmla="*/ 2147483647 w 1424"/>
                  <a:gd name="T5" fmla="*/ 0 h 1437"/>
                  <a:gd name="T6" fmla="*/ 0 w 1424"/>
                  <a:gd name="T7" fmla="*/ 0 h 1437"/>
                  <a:gd name="T8" fmla="*/ 0 60000 65536"/>
                  <a:gd name="T9" fmla="*/ 0 60000 65536"/>
                  <a:gd name="T10" fmla="*/ 0 60000 65536"/>
                  <a:gd name="T11" fmla="*/ 0 60000 65536"/>
                  <a:gd name="T12" fmla="*/ 0 w 1424"/>
                  <a:gd name="T13" fmla="*/ 0 h 1437"/>
                  <a:gd name="T14" fmla="*/ 1424 w 1424"/>
                  <a:gd name="T15" fmla="*/ 1437 h 1437"/>
                </a:gdLst>
                <a:ahLst/>
                <a:cxnLst>
                  <a:cxn ang="T8">
                    <a:pos x="T0" y="T1"/>
                  </a:cxn>
                  <a:cxn ang="T9">
                    <a:pos x="T2" y="T3"/>
                  </a:cxn>
                  <a:cxn ang="T10">
                    <a:pos x="T4" y="T5"/>
                  </a:cxn>
                  <a:cxn ang="T11">
                    <a:pos x="T6" y="T7"/>
                  </a:cxn>
                </a:cxnLst>
                <a:rect l="T12" t="T13" r="T14" b="T15"/>
                <a:pathLst>
                  <a:path w="1424" h="1437">
                    <a:moveTo>
                      <a:pt x="0" y="0"/>
                    </a:moveTo>
                    <a:cubicBezTo>
                      <a:pt x="0" y="793"/>
                      <a:pt x="637" y="1437"/>
                      <a:pt x="1424" y="1437"/>
                    </a:cubicBezTo>
                    <a:cubicBezTo>
                      <a:pt x="1424" y="0"/>
                      <a:pt x="1424" y="0"/>
                      <a:pt x="1424" y="0"/>
                    </a:cubicBezTo>
                    <a:lnTo>
                      <a:pt x="0" y="0"/>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auto" latinLnBrk="0" hangingPunct="0">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 name="WordArt 21"/>
              <p:cNvSpPr>
                <a:spLocks noChangeArrowheads="1" noChangeShapeType="1" noTextEdit="1"/>
              </p:cNvSpPr>
              <p:nvPr/>
            </p:nvSpPr>
            <p:spPr bwMode="gray">
              <a:xfrm rot="13378645">
                <a:off x="2588419" y="3651251"/>
                <a:ext cx="2346325" cy="12747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50509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10" cap="none" spc="0" normalizeH="0" baseline="0" noProof="0" dirty="0">
                    <a:ln>
                      <a:noFill/>
                    </a:ln>
                    <a:solidFill>
                      <a:srgbClr val="7D7D7D"/>
                    </a:solidFill>
                    <a:effectLst/>
                    <a:uLnTx/>
                    <a:uFillTx/>
                    <a:latin typeface="微软雅黑" pitchFamily="34" charset="-122"/>
                    <a:ea typeface="微软雅黑" pitchFamily="34" charset="-122"/>
                  </a:rPr>
                  <a:t>单击此处输入文字</a:t>
                </a:r>
              </a:p>
            </p:txBody>
          </p:sp>
        </p:grpSp>
        <p:grpSp>
          <p:nvGrpSpPr>
            <p:cNvPr id="5" name="组合 4"/>
            <p:cNvGrpSpPr/>
            <p:nvPr/>
          </p:nvGrpSpPr>
          <p:grpSpPr>
            <a:xfrm>
              <a:off x="4128294" y="3395663"/>
              <a:ext cx="2541587" cy="2152650"/>
              <a:chOff x="4128294" y="3395663"/>
              <a:chExt cx="2541587" cy="2152650"/>
            </a:xfrm>
          </p:grpSpPr>
          <p:sp>
            <p:nvSpPr>
              <p:cNvPr id="14" name="Freeform 31"/>
              <p:cNvSpPr>
                <a:spLocks/>
              </p:cNvSpPr>
              <p:nvPr/>
            </p:nvSpPr>
            <p:spPr bwMode="gray">
              <a:xfrm>
                <a:off x="4582319" y="3395663"/>
                <a:ext cx="2087562" cy="2152650"/>
              </a:xfrm>
              <a:custGeom>
                <a:avLst/>
                <a:gdLst>
                  <a:gd name="T0" fmla="*/ 0 w 1424"/>
                  <a:gd name="T1" fmla="*/ 0 h 1438"/>
                  <a:gd name="T2" fmla="*/ 0 w 1424"/>
                  <a:gd name="T3" fmla="*/ 2147483647 h 1438"/>
                  <a:gd name="T4" fmla="*/ 2147483647 w 1424"/>
                  <a:gd name="T5" fmla="*/ 0 h 1438"/>
                  <a:gd name="T6" fmla="*/ 0 w 1424"/>
                  <a:gd name="T7" fmla="*/ 0 h 1438"/>
                  <a:gd name="T8" fmla="*/ 0 60000 65536"/>
                  <a:gd name="T9" fmla="*/ 0 60000 65536"/>
                  <a:gd name="T10" fmla="*/ 0 60000 65536"/>
                  <a:gd name="T11" fmla="*/ 0 60000 65536"/>
                  <a:gd name="T12" fmla="*/ 0 w 1424"/>
                  <a:gd name="T13" fmla="*/ 0 h 1438"/>
                  <a:gd name="T14" fmla="*/ 1424 w 1424"/>
                  <a:gd name="T15" fmla="*/ 1438 h 1438"/>
                </a:gdLst>
                <a:ahLst/>
                <a:cxnLst>
                  <a:cxn ang="T8">
                    <a:pos x="T0" y="T1"/>
                  </a:cxn>
                  <a:cxn ang="T9">
                    <a:pos x="T2" y="T3"/>
                  </a:cxn>
                  <a:cxn ang="T10">
                    <a:pos x="T4" y="T5"/>
                  </a:cxn>
                  <a:cxn ang="T11">
                    <a:pos x="T6" y="T7"/>
                  </a:cxn>
                </a:cxnLst>
                <a:rect l="T12" t="T13" r="T14" b="T15"/>
                <a:pathLst>
                  <a:path w="1424" h="1438">
                    <a:moveTo>
                      <a:pt x="0" y="0"/>
                    </a:moveTo>
                    <a:cubicBezTo>
                      <a:pt x="0" y="1438"/>
                      <a:pt x="0" y="1438"/>
                      <a:pt x="0" y="1438"/>
                    </a:cubicBezTo>
                    <a:cubicBezTo>
                      <a:pt x="787" y="1438"/>
                      <a:pt x="1424" y="794"/>
                      <a:pt x="1424" y="0"/>
                    </a:cubicBezTo>
                    <a:lnTo>
                      <a:pt x="0" y="0"/>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auto" latinLnBrk="0" hangingPunct="0">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 name="WordArt 22"/>
              <p:cNvSpPr>
                <a:spLocks noChangeArrowheads="1" noChangeShapeType="1" noTextEdit="1"/>
              </p:cNvSpPr>
              <p:nvPr/>
            </p:nvSpPr>
            <p:spPr bwMode="gray">
              <a:xfrm rot="8191985">
                <a:off x="4128294" y="3519488"/>
                <a:ext cx="2427287" cy="14351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656513"/>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10" cap="none" spc="0" normalizeH="0" baseline="0" noProof="0" dirty="0">
                    <a:ln>
                      <a:noFill/>
                    </a:ln>
                    <a:solidFill>
                      <a:srgbClr val="7D7D7D"/>
                    </a:solidFill>
                    <a:effectLst/>
                    <a:uLnTx/>
                    <a:uFillTx/>
                    <a:latin typeface="微软雅黑" pitchFamily="34" charset="-122"/>
                    <a:ea typeface="微软雅黑" pitchFamily="34" charset="-122"/>
                  </a:rPr>
                  <a:t>单击此处输入文字</a:t>
                </a:r>
              </a:p>
            </p:txBody>
          </p:sp>
        </p:grpSp>
        <p:grpSp>
          <p:nvGrpSpPr>
            <p:cNvPr id="6" name="组合 5"/>
            <p:cNvGrpSpPr/>
            <p:nvPr/>
          </p:nvGrpSpPr>
          <p:grpSpPr>
            <a:xfrm>
              <a:off x="4112419" y="1312863"/>
              <a:ext cx="2557462" cy="2078038"/>
              <a:chOff x="4112419" y="1312863"/>
              <a:chExt cx="2557462" cy="2078038"/>
            </a:xfrm>
          </p:grpSpPr>
          <p:sp>
            <p:nvSpPr>
              <p:cNvPr id="12" name="Freeform 36"/>
              <p:cNvSpPr>
                <a:spLocks/>
              </p:cNvSpPr>
              <p:nvPr/>
            </p:nvSpPr>
            <p:spPr bwMode="gray">
              <a:xfrm>
                <a:off x="4577556" y="1312863"/>
                <a:ext cx="2092325" cy="2078038"/>
              </a:xfrm>
              <a:custGeom>
                <a:avLst/>
                <a:gdLst>
                  <a:gd name="T0" fmla="*/ 2147483647 w 1424"/>
                  <a:gd name="T1" fmla="*/ 2147483647 h 1438"/>
                  <a:gd name="T2" fmla="*/ 0 w 1424"/>
                  <a:gd name="T3" fmla="*/ 0 h 1438"/>
                  <a:gd name="T4" fmla="*/ 0 w 1424"/>
                  <a:gd name="T5" fmla="*/ 2147483647 h 1438"/>
                  <a:gd name="T6" fmla="*/ 2147483647 w 1424"/>
                  <a:gd name="T7" fmla="*/ 2147483647 h 1438"/>
                  <a:gd name="T8" fmla="*/ 0 60000 65536"/>
                  <a:gd name="T9" fmla="*/ 0 60000 65536"/>
                  <a:gd name="T10" fmla="*/ 0 60000 65536"/>
                  <a:gd name="T11" fmla="*/ 0 60000 65536"/>
                  <a:gd name="T12" fmla="*/ 0 w 1424"/>
                  <a:gd name="T13" fmla="*/ 0 h 1438"/>
                  <a:gd name="T14" fmla="*/ 1424 w 1424"/>
                  <a:gd name="T15" fmla="*/ 1438 h 1438"/>
                </a:gdLst>
                <a:ahLst/>
                <a:cxnLst>
                  <a:cxn ang="T8">
                    <a:pos x="T0" y="T1"/>
                  </a:cxn>
                  <a:cxn ang="T9">
                    <a:pos x="T2" y="T3"/>
                  </a:cxn>
                  <a:cxn ang="T10">
                    <a:pos x="T4" y="T5"/>
                  </a:cxn>
                  <a:cxn ang="T11">
                    <a:pos x="T6" y="T7"/>
                  </a:cxn>
                </a:cxnLst>
                <a:rect l="T12" t="T13" r="T14" b="T15"/>
                <a:pathLst>
                  <a:path w="1424" h="1438">
                    <a:moveTo>
                      <a:pt x="1424" y="1438"/>
                    </a:moveTo>
                    <a:cubicBezTo>
                      <a:pt x="1424" y="644"/>
                      <a:pt x="787" y="0"/>
                      <a:pt x="0" y="0"/>
                    </a:cubicBezTo>
                    <a:cubicBezTo>
                      <a:pt x="0" y="1438"/>
                      <a:pt x="0" y="1438"/>
                      <a:pt x="0" y="1438"/>
                    </a:cubicBezTo>
                    <a:lnTo>
                      <a:pt x="1424" y="1438"/>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auto" latinLnBrk="0" hangingPunct="0">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 name="WordArt 23"/>
              <p:cNvSpPr>
                <a:spLocks noChangeArrowheads="1" noChangeShapeType="1" noTextEdit="1"/>
              </p:cNvSpPr>
              <p:nvPr/>
            </p:nvSpPr>
            <p:spPr bwMode="gray">
              <a:xfrm rot="2667535">
                <a:off x="4112419" y="1895476"/>
                <a:ext cx="2459037" cy="13874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69028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10" cap="none" spc="0" normalizeH="0" baseline="0" noProof="0" dirty="0">
                    <a:ln>
                      <a:noFill/>
                    </a:ln>
                    <a:solidFill>
                      <a:srgbClr val="7D7D7D"/>
                    </a:solidFill>
                    <a:effectLst/>
                    <a:uLnTx/>
                    <a:uFillTx/>
                    <a:latin typeface="微软雅黑" pitchFamily="34" charset="-122"/>
                    <a:ea typeface="微软雅黑" pitchFamily="34" charset="-122"/>
                  </a:rPr>
                  <a:t>单击此处输入文字</a:t>
                </a:r>
              </a:p>
            </p:txBody>
          </p:sp>
        </p:grpSp>
        <p:sp useBgFill="1">
          <p:nvSpPr>
            <p:cNvPr id="7" name="Oval 13"/>
            <p:cNvSpPr>
              <a:spLocks noChangeArrowheads="1"/>
            </p:cNvSpPr>
            <p:nvPr/>
          </p:nvSpPr>
          <p:spPr bwMode="gray">
            <a:xfrm>
              <a:off x="2945606" y="1804988"/>
              <a:ext cx="3233738" cy="3233738"/>
            </a:xfrm>
            <a:prstGeom prst="ellipse">
              <a:avLst/>
            </a:prstGeom>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Arial" pitchFamily="34" charset="0"/>
              </a:endParaRPr>
            </a:p>
          </p:txBody>
        </p:sp>
        <p:sp>
          <p:nvSpPr>
            <p:cNvPr id="8" name="Freeform 12"/>
            <p:cNvSpPr>
              <a:spLocks/>
            </p:cNvSpPr>
            <p:nvPr/>
          </p:nvSpPr>
          <p:spPr bwMode="gray">
            <a:xfrm>
              <a:off x="3094831" y="2913063"/>
              <a:ext cx="2935288" cy="1958975"/>
            </a:xfrm>
            <a:custGeom>
              <a:avLst/>
              <a:gdLst>
                <a:gd name="T0" fmla="*/ 25233 w 918"/>
                <a:gd name="T1" fmla="*/ 5057 h 613"/>
                <a:gd name="T2" fmla="*/ 25233 w 918"/>
                <a:gd name="T3" fmla="*/ 5057 h 613"/>
                <a:gd name="T4" fmla="*/ 25137 w 918"/>
                <a:gd name="T5" fmla="*/ 5025 h 613"/>
                <a:gd name="T6" fmla="*/ 25137 w 918"/>
                <a:gd name="T7" fmla="*/ 5025 h 613"/>
                <a:gd name="T8" fmla="*/ 24261 w 918"/>
                <a:gd name="T9" fmla="*/ 4268 h 613"/>
                <a:gd name="T10" fmla="*/ 24261 w 918"/>
                <a:gd name="T11" fmla="*/ 4268 h 613"/>
                <a:gd name="T12" fmla="*/ 24228 w 918"/>
                <a:gd name="T13" fmla="*/ 4203 h 613"/>
                <a:gd name="T14" fmla="*/ 24228 w 918"/>
                <a:gd name="T15" fmla="*/ 4203 h 613"/>
                <a:gd name="T16" fmla="*/ 24228 w 918"/>
                <a:gd name="T17" fmla="*/ 4137 h 613"/>
                <a:gd name="T18" fmla="*/ 24194 w 918"/>
                <a:gd name="T19" fmla="*/ 4137 h 613"/>
                <a:gd name="T20" fmla="*/ 24194 w 918"/>
                <a:gd name="T21" fmla="*/ 4072 h 613"/>
                <a:gd name="T22" fmla="*/ 24194 w 918"/>
                <a:gd name="T23" fmla="*/ 4072 h 613"/>
                <a:gd name="T24" fmla="*/ 24162 w 918"/>
                <a:gd name="T25" fmla="*/ 4036 h 613"/>
                <a:gd name="T26" fmla="*/ 24162 w 918"/>
                <a:gd name="T27" fmla="*/ 4004 h 613"/>
                <a:gd name="T28" fmla="*/ 24389 w 918"/>
                <a:gd name="T29" fmla="*/ 3003 h 613"/>
                <a:gd name="T30" fmla="*/ 24637 w 918"/>
                <a:gd name="T31" fmla="*/ 2055 h 613"/>
                <a:gd name="T32" fmla="*/ 22577 w 918"/>
                <a:gd name="T33" fmla="*/ 0 h 613"/>
                <a:gd name="T34" fmla="*/ 20496 w 918"/>
                <a:gd name="T35" fmla="*/ 2088 h 613"/>
                <a:gd name="T36" fmla="*/ 20754 w 918"/>
                <a:gd name="T37" fmla="*/ 3036 h 613"/>
                <a:gd name="T38" fmla="*/ 20982 w 918"/>
                <a:gd name="T39" fmla="*/ 4004 h 613"/>
                <a:gd name="T40" fmla="*/ 19964 w 918"/>
                <a:gd name="T41" fmla="*/ 5057 h 613"/>
                <a:gd name="T42" fmla="*/ 19932 w 918"/>
                <a:gd name="T43" fmla="*/ 5057 h 613"/>
                <a:gd name="T44" fmla="*/ 17298 w 918"/>
                <a:gd name="T45" fmla="*/ 5417 h 613"/>
                <a:gd name="T46" fmla="*/ 14649 w 918"/>
                <a:gd name="T47" fmla="*/ 5089 h 613"/>
                <a:gd name="T48" fmla="*/ 14617 w 918"/>
                <a:gd name="T49" fmla="*/ 5089 h 613"/>
                <a:gd name="T50" fmla="*/ 11996 w 918"/>
                <a:gd name="T51" fmla="*/ 4765 h 613"/>
                <a:gd name="T52" fmla="*/ 9380 w 918"/>
                <a:gd name="T53" fmla="*/ 5089 h 613"/>
                <a:gd name="T54" fmla="*/ 9348 w 918"/>
                <a:gd name="T55" fmla="*/ 5089 h 613"/>
                <a:gd name="T56" fmla="*/ 8325 w 918"/>
                <a:gd name="T57" fmla="*/ 6176 h 613"/>
                <a:gd name="T58" fmla="*/ 8556 w 918"/>
                <a:gd name="T59" fmla="*/ 7144 h 613"/>
                <a:gd name="T60" fmla="*/ 8792 w 918"/>
                <a:gd name="T61" fmla="*/ 8092 h 613"/>
                <a:gd name="T62" fmla="*/ 6735 w 918"/>
                <a:gd name="T63" fmla="*/ 10148 h 613"/>
                <a:gd name="T64" fmla="*/ 4641 w 918"/>
                <a:gd name="T65" fmla="*/ 8092 h 613"/>
                <a:gd name="T66" fmla="*/ 4868 w 918"/>
                <a:gd name="T67" fmla="*/ 7144 h 613"/>
                <a:gd name="T68" fmla="*/ 5100 w 918"/>
                <a:gd name="T69" fmla="*/ 6176 h 613"/>
                <a:gd name="T70" fmla="*/ 4085 w 918"/>
                <a:gd name="T71" fmla="*/ 5121 h 613"/>
                <a:gd name="T72" fmla="*/ 4012 w 918"/>
                <a:gd name="T73" fmla="*/ 5089 h 613"/>
                <a:gd name="T74" fmla="*/ 1428 w 918"/>
                <a:gd name="T75" fmla="*/ 4797 h 613"/>
                <a:gd name="T76" fmla="*/ 0 w 918"/>
                <a:gd name="T77" fmla="*/ 4896 h 613"/>
                <a:gd name="T78" fmla="*/ 0 w 918"/>
                <a:gd name="T79" fmla="*/ 5089 h 613"/>
                <a:gd name="T80" fmla="*/ 15205 w 918"/>
                <a:gd name="T81" fmla="*/ 20261 h 613"/>
                <a:gd name="T82" fmla="*/ 30430 w 918"/>
                <a:gd name="T83" fmla="*/ 5089 h 613"/>
                <a:gd name="T84" fmla="*/ 30430 w 918"/>
                <a:gd name="T85" fmla="*/ 5057 h 613"/>
                <a:gd name="T86" fmla="*/ 27878 w 918"/>
                <a:gd name="T87" fmla="*/ 5385 h 613"/>
                <a:gd name="T88" fmla="*/ 25233 w 918"/>
                <a:gd name="T89" fmla="*/ 5057 h 61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18" h="613">
                  <a:moveTo>
                    <a:pt x="761" y="153"/>
                  </a:moveTo>
                  <a:cubicBezTo>
                    <a:pt x="761" y="153"/>
                    <a:pt x="761" y="153"/>
                    <a:pt x="761" y="153"/>
                  </a:cubicBezTo>
                  <a:cubicBezTo>
                    <a:pt x="761" y="153"/>
                    <a:pt x="758" y="152"/>
                    <a:pt x="758" y="152"/>
                  </a:cubicBezTo>
                  <a:cubicBezTo>
                    <a:pt x="758" y="152"/>
                    <a:pt x="758" y="152"/>
                    <a:pt x="758" y="152"/>
                  </a:cubicBezTo>
                  <a:cubicBezTo>
                    <a:pt x="745" y="147"/>
                    <a:pt x="737" y="137"/>
                    <a:pt x="732" y="129"/>
                  </a:cubicBezTo>
                  <a:cubicBezTo>
                    <a:pt x="732" y="129"/>
                    <a:pt x="732" y="129"/>
                    <a:pt x="732" y="129"/>
                  </a:cubicBezTo>
                  <a:cubicBezTo>
                    <a:pt x="732" y="128"/>
                    <a:pt x="732" y="128"/>
                    <a:pt x="731" y="127"/>
                  </a:cubicBezTo>
                  <a:cubicBezTo>
                    <a:pt x="731" y="127"/>
                    <a:pt x="731" y="127"/>
                    <a:pt x="731" y="127"/>
                  </a:cubicBezTo>
                  <a:cubicBezTo>
                    <a:pt x="731" y="126"/>
                    <a:pt x="731" y="126"/>
                    <a:pt x="731" y="125"/>
                  </a:cubicBezTo>
                  <a:cubicBezTo>
                    <a:pt x="731" y="125"/>
                    <a:pt x="730" y="125"/>
                    <a:pt x="730" y="125"/>
                  </a:cubicBezTo>
                  <a:cubicBezTo>
                    <a:pt x="730" y="124"/>
                    <a:pt x="730" y="124"/>
                    <a:pt x="730" y="123"/>
                  </a:cubicBezTo>
                  <a:cubicBezTo>
                    <a:pt x="730" y="123"/>
                    <a:pt x="730" y="123"/>
                    <a:pt x="730" y="123"/>
                  </a:cubicBezTo>
                  <a:cubicBezTo>
                    <a:pt x="730" y="122"/>
                    <a:pt x="730" y="122"/>
                    <a:pt x="729" y="122"/>
                  </a:cubicBezTo>
                  <a:cubicBezTo>
                    <a:pt x="729" y="121"/>
                    <a:pt x="729" y="121"/>
                    <a:pt x="729" y="121"/>
                  </a:cubicBezTo>
                  <a:cubicBezTo>
                    <a:pt x="727" y="109"/>
                    <a:pt x="734" y="96"/>
                    <a:pt x="736" y="91"/>
                  </a:cubicBezTo>
                  <a:cubicBezTo>
                    <a:pt x="741" y="83"/>
                    <a:pt x="743" y="73"/>
                    <a:pt x="743" y="62"/>
                  </a:cubicBezTo>
                  <a:cubicBezTo>
                    <a:pt x="743" y="28"/>
                    <a:pt x="715" y="0"/>
                    <a:pt x="681" y="0"/>
                  </a:cubicBezTo>
                  <a:cubicBezTo>
                    <a:pt x="646" y="0"/>
                    <a:pt x="618" y="28"/>
                    <a:pt x="618" y="63"/>
                  </a:cubicBezTo>
                  <a:cubicBezTo>
                    <a:pt x="618" y="73"/>
                    <a:pt x="621" y="83"/>
                    <a:pt x="626" y="92"/>
                  </a:cubicBezTo>
                  <a:cubicBezTo>
                    <a:pt x="628" y="96"/>
                    <a:pt x="635" y="109"/>
                    <a:pt x="633" y="121"/>
                  </a:cubicBezTo>
                  <a:cubicBezTo>
                    <a:pt x="632" y="127"/>
                    <a:pt x="623" y="146"/>
                    <a:pt x="602" y="153"/>
                  </a:cubicBezTo>
                  <a:cubicBezTo>
                    <a:pt x="602" y="153"/>
                    <a:pt x="602" y="153"/>
                    <a:pt x="601" y="153"/>
                  </a:cubicBezTo>
                  <a:cubicBezTo>
                    <a:pt x="601" y="153"/>
                    <a:pt x="566" y="164"/>
                    <a:pt x="522" y="164"/>
                  </a:cubicBezTo>
                  <a:cubicBezTo>
                    <a:pt x="478" y="164"/>
                    <a:pt x="442" y="154"/>
                    <a:pt x="442" y="154"/>
                  </a:cubicBezTo>
                  <a:cubicBezTo>
                    <a:pt x="442" y="154"/>
                    <a:pt x="442" y="154"/>
                    <a:pt x="441" y="154"/>
                  </a:cubicBezTo>
                  <a:cubicBezTo>
                    <a:pt x="436" y="152"/>
                    <a:pt x="403" y="143"/>
                    <a:pt x="362" y="144"/>
                  </a:cubicBezTo>
                  <a:cubicBezTo>
                    <a:pt x="322" y="144"/>
                    <a:pt x="289" y="152"/>
                    <a:pt x="283" y="154"/>
                  </a:cubicBezTo>
                  <a:cubicBezTo>
                    <a:pt x="283" y="154"/>
                    <a:pt x="282" y="154"/>
                    <a:pt x="282" y="154"/>
                  </a:cubicBezTo>
                  <a:cubicBezTo>
                    <a:pt x="261" y="161"/>
                    <a:pt x="252" y="180"/>
                    <a:pt x="251" y="187"/>
                  </a:cubicBezTo>
                  <a:cubicBezTo>
                    <a:pt x="249" y="198"/>
                    <a:pt x="255" y="211"/>
                    <a:pt x="258" y="216"/>
                  </a:cubicBezTo>
                  <a:cubicBezTo>
                    <a:pt x="262" y="224"/>
                    <a:pt x="265" y="234"/>
                    <a:pt x="265" y="245"/>
                  </a:cubicBezTo>
                  <a:cubicBezTo>
                    <a:pt x="265" y="279"/>
                    <a:pt x="237" y="307"/>
                    <a:pt x="203" y="307"/>
                  </a:cubicBezTo>
                  <a:cubicBezTo>
                    <a:pt x="168" y="307"/>
                    <a:pt x="140" y="279"/>
                    <a:pt x="140" y="245"/>
                  </a:cubicBezTo>
                  <a:cubicBezTo>
                    <a:pt x="140" y="235"/>
                    <a:pt x="143" y="225"/>
                    <a:pt x="147" y="216"/>
                  </a:cubicBezTo>
                  <a:cubicBezTo>
                    <a:pt x="150" y="211"/>
                    <a:pt x="157" y="198"/>
                    <a:pt x="154" y="187"/>
                  </a:cubicBezTo>
                  <a:cubicBezTo>
                    <a:pt x="153" y="180"/>
                    <a:pt x="144" y="161"/>
                    <a:pt x="123" y="155"/>
                  </a:cubicBezTo>
                  <a:cubicBezTo>
                    <a:pt x="123" y="155"/>
                    <a:pt x="122" y="155"/>
                    <a:pt x="121" y="154"/>
                  </a:cubicBezTo>
                  <a:cubicBezTo>
                    <a:pt x="115" y="153"/>
                    <a:pt x="82" y="144"/>
                    <a:pt x="43" y="145"/>
                  </a:cubicBezTo>
                  <a:cubicBezTo>
                    <a:pt x="27" y="145"/>
                    <a:pt x="12" y="146"/>
                    <a:pt x="0" y="148"/>
                  </a:cubicBezTo>
                  <a:cubicBezTo>
                    <a:pt x="0" y="150"/>
                    <a:pt x="0" y="152"/>
                    <a:pt x="0" y="154"/>
                  </a:cubicBezTo>
                  <a:cubicBezTo>
                    <a:pt x="0" y="407"/>
                    <a:pt x="205" y="613"/>
                    <a:pt x="459" y="613"/>
                  </a:cubicBezTo>
                  <a:cubicBezTo>
                    <a:pt x="712" y="613"/>
                    <a:pt x="918" y="407"/>
                    <a:pt x="918" y="154"/>
                  </a:cubicBezTo>
                  <a:cubicBezTo>
                    <a:pt x="918" y="154"/>
                    <a:pt x="918" y="153"/>
                    <a:pt x="918" y="153"/>
                  </a:cubicBezTo>
                  <a:cubicBezTo>
                    <a:pt x="901" y="158"/>
                    <a:pt x="873" y="163"/>
                    <a:pt x="841" y="163"/>
                  </a:cubicBezTo>
                  <a:cubicBezTo>
                    <a:pt x="797" y="163"/>
                    <a:pt x="761" y="153"/>
                    <a:pt x="761" y="153"/>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marL="0" marR="0" lvl="0" indent="0" algn="ctr" defTabSz="914400" eaLnBrk="0" fontAlgn="auto" latinLnBrk="0" hangingPunct="0">
                <a:lnSpc>
                  <a:spcPct val="120000"/>
                </a:lnSpc>
                <a:spcBef>
                  <a:spcPts val="588"/>
                </a:spcBef>
                <a:spcAft>
                  <a:spcPts val="588"/>
                </a:spcAft>
                <a:buClrTx/>
                <a:buSzTx/>
                <a:buFontTx/>
                <a:buNone/>
                <a:tabLst/>
                <a:defRPr/>
              </a:pPr>
              <a:endParaRPr kumimoji="0" lang="zh-CN" altLang="en-US" sz="27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Freeform 13"/>
            <p:cNvSpPr>
              <a:spLocks/>
            </p:cNvSpPr>
            <p:nvPr/>
          </p:nvSpPr>
          <p:spPr bwMode="gray">
            <a:xfrm>
              <a:off x="3094831" y="1939926"/>
              <a:ext cx="2935288" cy="1954212"/>
            </a:xfrm>
            <a:custGeom>
              <a:avLst/>
              <a:gdLst>
                <a:gd name="T0" fmla="*/ 15205 w 918"/>
                <a:gd name="T1" fmla="*/ 0 h 612"/>
                <a:gd name="T2" fmla="*/ 0 w 918"/>
                <a:gd name="T3" fmla="*/ 14909 h 612"/>
                <a:gd name="T4" fmla="*/ 1428 w 918"/>
                <a:gd name="T5" fmla="*/ 14812 h 612"/>
                <a:gd name="T6" fmla="*/ 4012 w 918"/>
                <a:gd name="T7" fmla="*/ 15112 h 612"/>
                <a:gd name="T8" fmla="*/ 4085 w 918"/>
                <a:gd name="T9" fmla="*/ 15144 h 612"/>
                <a:gd name="T10" fmla="*/ 5100 w 918"/>
                <a:gd name="T11" fmla="*/ 16204 h 612"/>
                <a:gd name="T12" fmla="*/ 4868 w 918"/>
                <a:gd name="T13" fmla="*/ 17154 h 612"/>
                <a:gd name="T14" fmla="*/ 4641 w 918"/>
                <a:gd name="T15" fmla="*/ 18105 h 612"/>
                <a:gd name="T16" fmla="*/ 6735 w 918"/>
                <a:gd name="T17" fmla="*/ 20149 h 612"/>
                <a:gd name="T18" fmla="*/ 8792 w 918"/>
                <a:gd name="T19" fmla="*/ 18105 h 612"/>
                <a:gd name="T20" fmla="*/ 8556 w 918"/>
                <a:gd name="T21" fmla="*/ 17154 h 612"/>
                <a:gd name="T22" fmla="*/ 8325 w 918"/>
                <a:gd name="T23" fmla="*/ 16204 h 612"/>
                <a:gd name="T24" fmla="*/ 9348 w 918"/>
                <a:gd name="T25" fmla="*/ 15112 h 612"/>
                <a:gd name="T26" fmla="*/ 9380 w 918"/>
                <a:gd name="T27" fmla="*/ 15112 h 612"/>
                <a:gd name="T28" fmla="*/ 11996 w 918"/>
                <a:gd name="T29" fmla="*/ 14780 h 612"/>
                <a:gd name="T30" fmla="*/ 14617 w 918"/>
                <a:gd name="T31" fmla="*/ 15112 h 612"/>
                <a:gd name="T32" fmla="*/ 14649 w 918"/>
                <a:gd name="T33" fmla="*/ 15112 h 612"/>
                <a:gd name="T34" fmla="*/ 17298 w 918"/>
                <a:gd name="T35" fmla="*/ 15440 h 612"/>
                <a:gd name="T36" fmla="*/ 19932 w 918"/>
                <a:gd name="T37" fmla="*/ 15080 h 612"/>
                <a:gd name="T38" fmla="*/ 19964 w 918"/>
                <a:gd name="T39" fmla="*/ 15080 h 612"/>
                <a:gd name="T40" fmla="*/ 20982 w 918"/>
                <a:gd name="T41" fmla="*/ 14032 h 612"/>
                <a:gd name="T42" fmla="*/ 20754 w 918"/>
                <a:gd name="T43" fmla="*/ 13076 h 612"/>
                <a:gd name="T44" fmla="*/ 20496 w 918"/>
                <a:gd name="T45" fmla="*/ 12109 h 612"/>
                <a:gd name="T46" fmla="*/ 22577 w 918"/>
                <a:gd name="T47" fmla="*/ 10033 h 612"/>
                <a:gd name="T48" fmla="*/ 24637 w 918"/>
                <a:gd name="T49" fmla="*/ 12077 h 612"/>
                <a:gd name="T50" fmla="*/ 24389 w 918"/>
                <a:gd name="T51" fmla="*/ 13044 h 612"/>
                <a:gd name="T52" fmla="*/ 24162 w 918"/>
                <a:gd name="T53" fmla="*/ 14032 h 612"/>
                <a:gd name="T54" fmla="*/ 24162 w 918"/>
                <a:gd name="T55" fmla="*/ 14064 h 612"/>
                <a:gd name="T56" fmla="*/ 24194 w 918"/>
                <a:gd name="T57" fmla="*/ 14096 h 612"/>
                <a:gd name="T58" fmla="*/ 24194 w 918"/>
                <a:gd name="T59" fmla="*/ 14096 h 612"/>
                <a:gd name="T60" fmla="*/ 24194 w 918"/>
                <a:gd name="T61" fmla="*/ 14161 h 612"/>
                <a:gd name="T62" fmla="*/ 24228 w 918"/>
                <a:gd name="T63" fmla="*/ 14161 h 612"/>
                <a:gd name="T64" fmla="*/ 24228 w 918"/>
                <a:gd name="T65" fmla="*/ 14225 h 612"/>
                <a:gd name="T66" fmla="*/ 24228 w 918"/>
                <a:gd name="T67" fmla="*/ 14225 h 612"/>
                <a:gd name="T68" fmla="*/ 24261 w 918"/>
                <a:gd name="T69" fmla="*/ 14289 h 612"/>
                <a:gd name="T70" fmla="*/ 24261 w 918"/>
                <a:gd name="T71" fmla="*/ 14289 h 612"/>
                <a:gd name="T72" fmla="*/ 25137 w 918"/>
                <a:gd name="T73" fmla="*/ 15048 h 612"/>
                <a:gd name="T74" fmla="*/ 25137 w 918"/>
                <a:gd name="T75" fmla="*/ 15048 h 612"/>
                <a:gd name="T76" fmla="*/ 25233 w 918"/>
                <a:gd name="T77" fmla="*/ 15080 h 612"/>
                <a:gd name="T78" fmla="*/ 25233 w 918"/>
                <a:gd name="T79" fmla="*/ 15080 h 612"/>
                <a:gd name="T80" fmla="*/ 27878 w 918"/>
                <a:gd name="T81" fmla="*/ 15408 h 612"/>
                <a:gd name="T82" fmla="*/ 30430 w 918"/>
                <a:gd name="T83" fmla="*/ 15080 h 612"/>
                <a:gd name="T84" fmla="*/ 15205 w 918"/>
                <a:gd name="T85" fmla="*/ 0 h 6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18" h="612">
                  <a:moveTo>
                    <a:pt x="459" y="0"/>
                  </a:moveTo>
                  <a:cubicBezTo>
                    <a:pt x="207" y="0"/>
                    <a:pt x="3" y="202"/>
                    <a:pt x="0" y="453"/>
                  </a:cubicBezTo>
                  <a:cubicBezTo>
                    <a:pt x="12" y="451"/>
                    <a:pt x="27" y="450"/>
                    <a:pt x="43" y="450"/>
                  </a:cubicBezTo>
                  <a:cubicBezTo>
                    <a:pt x="82" y="449"/>
                    <a:pt x="115" y="458"/>
                    <a:pt x="121" y="459"/>
                  </a:cubicBezTo>
                  <a:cubicBezTo>
                    <a:pt x="122" y="460"/>
                    <a:pt x="123" y="460"/>
                    <a:pt x="123" y="460"/>
                  </a:cubicBezTo>
                  <a:cubicBezTo>
                    <a:pt x="144" y="466"/>
                    <a:pt x="153" y="485"/>
                    <a:pt x="154" y="492"/>
                  </a:cubicBezTo>
                  <a:cubicBezTo>
                    <a:pt x="157" y="503"/>
                    <a:pt x="150" y="516"/>
                    <a:pt x="147" y="521"/>
                  </a:cubicBezTo>
                  <a:cubicBezTo>
                    <a:pt x="143" y="530"/>
                    <a:pt x="140" y="540"/>
                    <a:pt x="140" y="550"/>
                  </a:cubicBezTo>
                  <a:cubicBezTo>
                    <a:pt x="140" y="584"/>
                    <a:pt x="168" y="612"/>
                    <a:pt x="203" y="612"/>
                  </a:cubicBezTo>
                  <a:cubicBezTo>
                    <a:pt x="237" y="612"/>
                    <a:pt x="265" y="584"/>
                    <a:pt x="265" y="550"/>
                  </a:cubicBezTo>
                  <a:cubicBezTo>
                    <a:pt x="265" y="539"/>
                    <a:pt x="262" y="529"/>
                    <a:pt x="258" y="521"/>
                  </a:cubicBezTo>
                  <a:cubicBezTo>
                    <a:pt x="255" y="516"/>
                    <a:pt x="249" y="503"/>
                    <a:pt x="251" y="492"/>
                  </a:cubicBezTo>
                  <a:cubicBezTo>
                    <a:pt x="252" y="485"/>
                    <a:pt x="261" y="466"/>
                    <a:pt x="282" y="459"/>
                  </a:cubicBezTo>
                  <a:cubicBezTo>
                    <a:pt x="282" y="459"/>
                    <a:pt x="283" y="459"/>
                    <a:pt x="283" y="459"/>
                  </a:cubicBezTo>
                  <a:cubicBezTo>
                    <a:pt x="289" y="457"/>
                    <a:pt x="322" y="449"/>
                    <a:pt x="362" y="449"/>
                  </a:cubicBezTo>
                  <a:cubicBezTo>
                    <a:pt x="403" y="448"/>
                    <a:pt x="436" y="457"/>
                    <a:pt x="441" y="459"/>
                  </a:cubicBezTo>
                  <a:cubicBezTo>
                    <a:pt x="442" y="459"/>
                    <a:pt x="442" y="459"/>
                    <a:pt x="442" y="459"/>
                  </a:cubicBezTo>
                  <a:cubicBezTo>
                    <a:pt x="442" y="459"/>
                    <a:pt x="478" y="469"/>
                    <a:pt x="522" y="469"/>
                  </a:cubicBezTo>
                  <a:cubicBezTo>
                    <a:pt x="566" y="469"/>
                    <a:pt x="601" y="458"/>
                    <a:pt x="601" y="458"/>
                  </a:cubicBezTo>
                  <a:cubicBezTo>
                    <a:pt x="602" y="458"/>
                    <a:pt x="602" y="458"/>
                    <a:pt x="602" y="458"/>
                  </a:cubicBezTo>
                  <a:cubicBezTo>
                    <a:pt x="623" y="451"/>
                    <a:pt x="632" y="432"/>
                    <a:pt x="633" y="426"/>
                  </a:cubicBezTo>
                  <a:cubicBezTo>
                    <a:pt x="635" y="414"/>
                    <a:pt x="628" y="401"/>
                    <a:pt x="626" y="397"/>
                  </a:cubicBezTo>
                  <a:cubicBezTo>
                    <a:pt x="621" y="388"/>
                    <a:pt x="618" y="378"/>
                    <a:pt x="618" y="368"/>
                  </a:cubicBezTo>
                  <a:cubicBezTo>
                    <a:pt x="618" y="333"/>
                    <a:pt x="646" y="305"/>
                    <a:pt x="681" y="305"/>
                  </a:cubicBezTo>
                  <a:cubicBezTo>
                    <a:pt x="715" y="305"/>
                    <a:pt x="743" y="333"/>
                    <a:pt x="743" y="367"/>
                  </a:cubicBezTo>
                  <a:cubicBezTo>
                    <a:pt x="743" y="378"/>
                    <a:pt x="741" y="388"/>
                    <a:pt x="736" y="396"/>
                  </a:cubicBezTo>
                  <a:cubicBezTo>
                    <a:pt x="734" y="401"/>
                    <a:pt x="727" y="414"/>
                    <a:pt x="729" y="426"/>
                  </a:cubicBezTo>
                  <a:cubicBezTo>
                    <a:pt x="729" y="426"/>
                    <a:pt x="729" y="426"/>
                    <a:pt x="729" y="427"/>
                  </a:cubicBezTo>
                  <a:cubicBezTo>
                    <a:pt x="730" y="427"/>
                    <a:pt x="730" y="427"/>
                    <a:pt x="730" y="428"/>
                  </a:cubicBezTo>
                  <a:cubicBezTo>
                    <a:pt x="730" y="428"/>
                    <a:pt x="730" y="428"/>
                    <a:pt x="730" y="428"/>
                  </a:cubicBezTo>
                  <a:cubicBezTo>
                    <a:pt x="730" y="429"/>
                    <a:pt x="730" y="429"/>
                    <a:pt x="730" y="430"/>
                  </a:cubicBezTo>
                  <a:cubicBezTo>
                    <a:pt x="730" y="430"/>
                    <a:pt x="731" y="430"/>
                    <a:pt x="731" y="430"/>
                  </a:cubicBezTo>
                  <a:cubicBezTo>
                    <a:pt x="731" y="431"/>
                    <a:pt x="731" y="431"/>
                    <a:pt x="731" y="432"/>
                  </a:cubicBezTo>
                  <a:cubicBezTo>
                    <a:pt x="731" y="432"/>
                    <a:pt x="731" y="432"/>
                    <a:pt x="731" y="432"/>
                  </a:cubicBezTo>
                  <a:cubicBezTo>
                    <a:pt x="732" y="433"/>
                    <a:pt x="732" y="433"/>
                    <a:pt x="732" y="434"/>
                  </a:cubicBezTo>
                  <a:cubicBezTo>
                    <a:pt x="732" y="434"/>
                    <a:pt x="732" y="434"/>
                    <a:pt x="732" y="434"/>
                  </a:cubicBezTo>
                  <a:cubicBezTo>
                    <a:pt x="737" y="442"/>
                    <a:pt x="745" y="452"/>
                    <a:pt x="758" y="457"/>
                  </a:cubicBezTo>
                  <a:cubicBezTo>
                    <a:pt x="758" y="457"/>
                    <a:pt x="758" y="457"/>
                    <a:pt x="758" y="457"/>
                  </a:cubicBezTo>
                  <a:cubicBezTo>
                    <a:pt x="758" y="457"/>
                    <a:pt x="761" y="458"/>
                    <a:pt x="761" y="458"/>
                  </a:cubicBezTo>
                  <a:cubicBezTo>
                    <a:pt x="761" y="458"/>
                    <a:pt x="761" y="458"/>
                    <a:pt x="761" y="458"/>
                  </a:cubicBezTo>
                  <a:cubicBezTo>
                    <a:pt x="761" y="458"/>
                    <a:pt x="797" y="468"/>
                    <a:pt x="841" y="468"/>
                  </a:cubicBezTo>
                  <a:cubicBezTo>
                    <a:pt x="873" y="468"/>
                    <a:pt x="901" y="463"/>
                    <a:pt x="918" y="458"/>
                  </a:cubicBezTo>
                  <a:cubicBezTo>
                    <a:pt x="917" y="205"/>
                    <a:pt x="712" y="0"/>
                    <a:pt x="459"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marL="0" marR="0" lvl="0" indent="0" algn="ctr" defTabSz="914400" eaLnBrk="0" fontAlgn="auto" latinLnBrk="0" hangingPunct="0">
                <a:lnSpc>
                  <a:spcPct val="120000"/>
                </a:lnSpc>
                <a:spcBef>
                  <a:spcPts val="588"/>
                </a:spcBef>
                <a:spcAft>
                  <a:spcPts val="588"/>
                </a:spcAft>
                <a:buClrTx/>
                <a:buSzTx/>
                <a:buFontTx/>
                <a:buNone/>
                <a:tabLst/>
                <a:defRPr/>
              </a:pPr>
              <a:endParaRPr kumimoji="0" lang="zh-CN" altLang="en-US" sz="27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Text Box 19"/>
            <p:cNvSpPr txBox="1">
              <a:spLocks noChangeArrowheads="1"/>
            </p:cNvSpPr>
            <p:nvPr/>
          </p:nvSpPr>
          <p:spPr bwMode="gray">
            <a:xfrm>
              <a:off x="3485356" y="2659063"/>
              <a:ext cx="2214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eaLnBrk="0" hangingPunct="0">
                <a:defRPr>
                  <a:solidFill>
                    <a:schemeClr val="tx1"/>
                  </a:solidFill>
                  <a:latin typeface="Arial" pitchFamily="34" charset="0"/>
                  <a:ea typeface="宋体" pitchFamily="2" charset="-122"/>
                </a:defRPr>
              </a:lvl1pPr>
              <a:lvl2pPr marL="742950" indent="-285750" defTabSz="801688" eaLnBrk="0" hangingPunct="0">
                <a:defRPr>
                  <a:solidFill>
                    <a:schemeClr val="tx1"/>
                  </a:solidFill>
                  <a:latin typeface="Arial" pitchFamily="34" charset="0"/>
                  <a:ea typeface="宋体" pitchFamily="2" charset="-122"/>
                </a:defRPr>
              </a:lvl2pPr>
              <a:lvl3pPr marL="1143000" indent="-228600" defTabSz="801688" eaLnBrk="0" hangingPunct="0">
                <a:defRPr>
                  <a:solidFill>
                    <a:schemeClr val="tx1"/>
                  </a:solidFill>
                  <a:latin typeface="Arial" pitchFamily="34" charset="0"/>
                  <a:ea typeface="宋体" pitchFamily="2" charset="-122"/>
                </a:defRPr>
              </a:lvl3pPr>
              <a:lvl4pPr marL="1600200" indent="-228600" defTabSz="801688" eaLnBrk="0" hangingPunct="0">
                <a:defRPr>
                  <a:solidFill>
                    <a:schemeClr val="tx1"/>
                  </a:solidFill>
                  <a:latin typeface="Arial" pitchFamily="34" charset="0"/>
                  <a:ea typeface="宋体" pitchFamily="2" charset="-122"/>
                </a:defRPr>
              </a:lvl4pPr>
              <a:lvl5pPr marL="2057400" indent="-228600" defTabSz="801688" eaLnBrk="0" hangingPunct="0">
                <a:defRPr>
                  <a:solidFill>
                    <a:schemeClr val="tx1"/>
                  </a:solidFill>
                  <a:latin typeface="Arial"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801688" eaLnBrk="1" fontAlgn="auto" latinLnBrk="0" hangingPunct="1">
                <a:lnSpc>
                  <a:spcPct val="100000"/>
                </a:lnSpc>
                <a:spcBef>
                  <a:spcPts val="0"/>
                </a:spcBef>
                <a:spcAft>
                  <a:spcPct val="40000"/>
                </a:spcAft>
                <a:buClrTx/>
                <a:buSzTx/>
                <a:buFontTx/>
                <a:buNone/>
                <a:tabLst/>
                <a:defRPr/>
              </a:pPr>
              <a:r>
                <a:rPr kumimoji="0" lang="zh-CN" altLang="en-US" sz="1800" b="1" i="0" u="none" strike="noStrike" kern="0" cap="none" spc="0" normalizeH="0" baseline="0" noProof="1">
                  <a:ln>
                    <a:noFill/>
                  </a:ln>
                  <a:solidFill>
                    <a:sysClr val="window" lastClr="FFFFFF"/>
                  </a:solidFill>
                  <a:effectLst/>
                  <a:uLnTx/>
                  <a:uFillTx/>
                  <a:latin typeface="Impact" pitchFamily="34" charset="0"/>
                  <a:ea typeface="微软雅黑" pitchFamily="34" charset="-122"/>
                  <a:cs typeface="Arial" pitchFamily="34" charset="0"/>
                </a:rPr>
                <a:t>单击此处输入文字</a:t>
              </a:r>
              <a:endParaRPr kumimoji="0" lang="zh-CN" altLang="zh-CN" sz="1800" b="1" i="0" u="none" strike="noStrike" kern="0" cap="none" spc="0" normalizeH="0" baseline="0" noProof="1">
                <a:ln>
                  <a:noFill/>
                </a:ln>
                <a:solidFill>
                  <a:sysClr val="window" lastClr="FFFFFF"/>
                </a:solidFill>
                <a:effectLst/>
                <a:uLnTx/>
                <a:uFillTx/>
                <a:latin typeface="Impact" pitchFamily="34" charset="0"/>
                <a:ea typeface="微软雅黑" pitchFamily="34" charset="-122"/>
                <a:cs typeface="Arial" pitchFamily="34" charset="0"/>
              </a:endParaRPr>
            </a:p>
          </p:txBody>
        </p:sp>
        <p:sp>
          <p:nvSpPr>
            <p:cNvPr id="11" name="Text Box 19"/>
            <p:cNvSpPr txBox="1">
              <a:spLocks noChangeArrowheads="1"/>
            </p:cNvSpPr>
            <p:nvPr/>
          </p:nvSpPr>
          <p:spPr bwMode="gray">
            <a:xfrm>
              <a:off x="3688556" y="3983038"/>
              <a:ext cx="1971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eaLnBrk="0" hangingPunct="0">
                <a:defRPr>
                  <a:solidFill>
                    <a:schemeClr val="tx1"/>
                  </a:solidFill>
                  <a:latin typeface="Arial" pitchFamily="34" charset="0"/>
                  <a:ea typeface="宋体" pitchFamily="2" charset="-122"/>
                </a:defRPr>
              </a:lvl1pPr>
              <a:lvl2pPr marL="742950" indent="-285750" defTabSz="801688" eaLnBrk="0" hangingPunct="0">
                <a:defRPr>
                  <a:solidFill>
                    <a:schemeClr val="tx1"/>
                  </a:solidFill>
                  <a:latin typeface="Arial" pitchFamily="34" charset="0"/>
                  <a:ea typeface="宋体" pitchFamily="2" charset="-122"/>
                </a:defRPr>
              </a:lvl2pPr>
              <a:lvl3pPr marL="1143000" indent="-228600" defTabSz="801688" eaLnBrk="0" hangingPunct="0">
                <a:defRPr>
                  <a:solidFill>
                    <a:schemeClr val="tx1"/>
                  </a:solidFill>
                  <a:latin typeface="Arial" pitchFamily="34" charset="0"/>
                  <a:ea typeface="宋体" pitchFamily="2" charset="-122"/>
                </a:defRPr>
              </a:lvl3pPr>
              <a:lvl4pPr marL="1600200" indent="-228600" defTabSz="801688" eaLnBrk="0" hangingPunct="0">
                <a:defRPr>
                  <a:solidFill>
                    <a:schemeClr val="tx1"/>
                  </a:solidFill>
                  <a:latin typeface="Arial" pitchFamily="34" charset="0"/>
                  <a:ea typeface="宋体" pitchFamily="2" charset="-122"/>
                </a:defRPr>
              </a:lvl4pPr>
              <a:lvl5pPr marL="2057400" indent="-228600" defTabSz="801688" eaLnBrk="0" hangingPunct="0">
                <a:defRPr>
                  <a:solidFill>
                    <a:schemeClr val="tx1"/>
                  </a:solidFill>
                  <a:latin typeface="Arial"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801688" eaLnBrk="1" fontAlgn="auto" latinLnBrk="0" hangingPunct="1">
                <a:lnSpc>
                  <a:spcPct val="100000"/>
                </a:lnSpc>
                <a:spcBef>
                  <a:spcPts val="0"/>
                </a:spcBef>
                <a:spcAft>
                  <a:spcPct val="40000"/>
                </a:spcAft>
                <a:buClrTx/>
                <a:buSzTx/>
                <a:buFontTx/>
                <a:buNone/>
                <a:tabLst/>
                <a:defRPr/>
              </a:pPr>
              <a:r>
                <a:rPr kumimoji="0" lang="zh-CN" altLang="en-US" sz="1800" b="1" i="0" u="none" strike="noStrike" kern="0" cap="none" spc="0" normalizeH="0" baseline="0" noProof="1">
                  <a:ln>
                    <a:noFill/>
                  </a:ln>
                  <a:solidFill>
                    <a:sysClr val="window" lastClr="FFFFFF"/>
                  </a:solidFill>
                  <a:effectLst/>
                  <a:uLnTx/>
                  <a:uFillTx/>
                  <a:latin typeface="Impact" pitchFamily="34" charset="0"/>
                  <a:ea typeface="微软雅黑" pitchFamily="34" charset="-122"/>
                  <a:cs typeface="Arial" pitchFamily="34" charset="0"/>
                </a:rPr>
                <a:t>单击此处输入文字</a:t>
              </a:r>
              <a:endParaRPr kumimoji="0" lang="zh-CN" altLang="zh-CN" sz="1800" b="1" i="0" u="none" strike="noStrike" kern="0" cap="none" spc="0" normalizeH="0" baseline="0" noProof="1">
                <a:ln>
                  <a:noFill/>
                </a:ln>
                <a:solidFill>
                  <a:sysClr val="window" lastClr="FFFFFF"/>
                </a:solidFill>
                <a:effectLst/>
                <a:uLnTx/>
                <a:uFillTx/>
                <a:latin typeface="Impact" pitchFamily="34" charset="0"/>
                <a:ea typeface="微软雅黑" pitchFamily="34" charset="-122"/>
                <a:cs typeface="Arial" pitchFamily="34" charset="0"/>
              </a:endParaRPr>
            </a:p>
          </p:txBody>
        </p:sp>
      </p:grpSp>
    </p:spTree>
    <p:extLst>
      <p:ext uri="{BB962C8B-B14F-4D97-AF65-F5344CB8AC3E}">
        <p14:creationId xmlns:p14="http://schemas.microsoft.com/office/powerpoint/2010/main" val="370293878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9"/>
          <p:cNvSpPr>
            <a:spLocks noChangeArrowheads="1"/>
          </p:cNvSpPr>
          <p:nvPr/>
        </p:nvSpPr>
        <p:spPr bwMode="auto">
          <a:xfrm>
            <a:off x="3679825" y="3698875"/>
            <a:ext cx="819150" cy="819150"/>
          </a:xfrm>
          <a:custGeom>
            <a:avLst/>
            <a:gdLst/>
            <a:ahLst/>
            <a:cxnLst/>
            <a:rect l="l" t="t" r="r" b="b"/>
            <a:pathLst>
              <a:path w="819752" h="819949">
                <a:moveTo>
                  <a:pt x="0" y="0"/>
                </a:moveTo>
                <a:lnTo>
                  <a:pt x="819752" y="0"/>
                </a:lnTo>
                <a:lnTo>
                  <a:pt x="819752" y="819949"/>
                </a:lnTo>
                <a:cubicBezTo>
                  <a:pt x="378680" y="794192"/>
                  <a:pt x="25745" y="441174"/>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t"/>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Oval 19"/>
          <p:cNvSpPr>
            <a:spLocks noChangeArrowheads="1"/>
          </p:cNvSpPr>
          <p:nvPr/>
        </p:nvSpPr>
        <p:spPr bwMode="auto">
          <a:xfrm>
            <a:off x="4606925" y="3698875"/>
            <a:ext cx="820738" cy="819150"/>
          </a:xfrm>
          <a:custGeom>
            <a:avLst/>
            <a:gdLst/>
            <a:ahLst/>
            <a:cxnLst/>
            <a:rect l="l" t="t" r="r" b="b"/>
            <a:pathLst>
              <a:path w="819752" h="819949">
                <a:moveTo>
                  <a:pt x="0" y="0"/>
                </a:moveTo>
                <a:lnTo>
                  <a:pt x="819752" y="0"/>
                </a:lnTo>
                <a:cubicBezTo>
                  <a:pt x="794007" y="441174"/>
                  <a:pt x="441072" y="794192"/>
                  <a:pt x="0" y="819949"/>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t"/>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2</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Oval 19"/>
          <p:cNvSpPr>
            <a:spLocks noChangeArrowheads="1"/>
          </p:cNvSpPr>
          <p:nvPr/>
        </p:nvSpPr>
        <p:spPr bwMode="auto">
          <a:xfrm>
            <a:off x="4606925" y="2770188"/>
            <a:ext cx="820738" cy="820737"/>
          </a:xfrm>
          <a:custGeom>
            <a:avLst/>
            <a:gdLst/>
            <a:ahLst/>
            <a:cxnLst/>
            <a:rect l="l" t="t" r="r" b="b"/>
            <a:pathLst>
              <a:path w="819752" h="819949">
                <a:moveTo>
                  <a:pt x="0" y="0"/>
                </a:moveTo>
                <a:cubicBezTo>
                  <a:pt x="441072" y="25758"/>
                  <a:pt x="794007" y="378776"/>
                  <a:pt x="819752" y="819949"/>
                </a:cubicBezTo>
                <a:lnTo>
                  <a:pt x="0" y="819949"/>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b"/>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1</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Oval 19"/>
          <p:cNvSpPr>
            <a:spLocks noChangeArrowheads="1"/>
          </p:cNvSpPr>
          <p:nvPr/>
        </p:nvSpPr>
        <p:spPr bwMode="auto">
          <a:xfrm>
            <a:off x="3679825" y="2770188"/>
            <a:ext cx="819150" cy="820737"/>
          </a:xfrm>
          <a:custGeom>
            <a:avLst/>
            <a:gdLst/>
            <a:ahLst/>
            <a:cxnLst/>
            <a:rect l="l" t="t" r="r" b="b"/>
            <a:pathLst>
              <a:path w="819752" h="819949">
                <a:moveTo>
                  <a:pt x="819752" y="0"/>
                </a:moveTo>
                <a:lnTo>
                  <a:pt x="819752" y="819949"/>
                </a:lnTo>
                <a:lnTo>
                  <a:pt x="0" y="819949"/>
                </a:lnTo>
                <a:cubicBezTo>
                  <a:pt x="25745" y="378776"/>
                  <a:pt x="378680" y="25758"/>
                  <a:pt x="819752"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b"/>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nvGrpSpPr>
          <p:cNvPr id="6" name="组合 5"/>
          <p:cNvGrpSpPr/>
          <p:nvPr/>
        </p:nvGrpSpPr>
        <p:grpSpPr>
          <a:xfrm>
            <a:off x="3196801" y="1920875"/>
            <a:ext cx="3357987" cy="3130064"/>
            <a:chOff x="3196801" y="1920875"/>
            <a:chExt cx="3357987" cy="3130064"/>
          </a:xfrm>
        </p:grpSpPr>
        <p:sp>
          <p:nvSpPr>
            <p:cNvPr id="7" name="矩形 27"/>
            <p:cNvSpPr/>
            <p:nvPr/>
          </p:nvSpPr>
          <p:spPr>
            <a:xfrm>
              <a:off x="4857750" y="1920875"/>
              <a:ext cx="1697038" cy="2147888"/>
            </a:xfrm>
            <a:custGeom>
              <a:avLst/>
              <a:gdLst/>
              <a:ahLst/>
              <a:cxnLst/>
              <a:rect l="l" t="t" r="r" b="b"/>
              <a:pathLst>
                <a:path w="1697010" h="2148428">
                  <a:moveTo>
                    <a:pt x="33935" y="0"/>
                  </a:moveTo>
                  <a:cubicBezTo>
                    <a:pt x="239955" y="34009"/>
                    <a:pt x="440246" y="107805"/>
                    <a:pt x="625209" y="218280"/>
                  </a:cubicBezTo>
                  <a:cubicBezTo>
                    <a:pt x="1149398" y="531372"/>
                    <a:pt x="1472579" y="1092545"/>
                    <a:pt x="1482056" y="1699788"/>
                  </a:cubicBezTo>
                  <a:lnTo>
                    <a:pt x="1697010" y="1699788"/>
                  </a:lnTo>
                  <a:lnTo>
                    <a:pt x="1143693" y="2148428"/>
                  </a:lnTo>
                  <a:lnTo>
                    <a:pt x="637828" y="1699788"/>
                  </a:lnTo>
                  <a:lnTo>
                    <a:pt x="867302" y="1699788"/>
                  </a:lnTo>
                  <a:cubicBezTo>
                    <a:pt x="859306" y="1308026"/>
                    <a:pt x="649377" y="946969"/>
                    <a:pt x="310771" y="744724"/>
                  </a:cubicBezTo>
                  <a:cubicBezTo>
                    <a:pt x="212707" y="686152"/>
                    <a:pt x="108032" y="643397"/>
                    <a:pt x="0" y="617910"/>
                  </a:cubicBezTo>
                  <a:lnTo>
                    <a:pt x="280602" y="302003"/>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b"/>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8" name="矩形 7"/>
            <p:cNvSpPr/>
            <p:nvPr/>
          </p:nvSpPr>
          <p:spPr>
            <a:xfrm rot="3577600">
              <a:off x="3196801" y="2300539"/>
              <a:ext cx="2750400" cy="2750400"/>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9F9F9"/>
                  </a:solidFill>
                  <a:effectLst/>
                  <a:uLnTx/>
                  <a:uFillTx/>
                  <a:latin typeface="微软雅黑" pitchFamily="34" charset="-122"/>
                  <a:ea typeface="微软雅黑" pitchFamily="34" charset="-122"/>
                  <a:cs typeface="+mn-cs"/>
                </a:rPr>
                <a:t>此处添加文本</a:t>
              </a:r>
              <a:r>
                <a:rPr kumimoji="0" lang="en-US" altLang="zh-CN" sz="1800" b="0"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1</a:t>
              </a:r>
              <a:endPar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grpSp>
      <p:grpSp>
        <p:nvGrpSpPr>
          <p:cNvPr id="9" name="组合 8"/>
          <p:cNvGrpSpPr/>
          <p:nvPr/>
        </p:nvGrpSpPr>
        <p:grpSpPr>
          <a:xfrm>
            <a:off x="2847975" y="1676400"/>
            <a:ext cx="3099226" cy="3374539"/>
            <a:chOff x="2847975" y="1676400"/>
            <a:chExt cx="3099226" cy="3374539"/>
          </a:xfrm>
        </p:grpSpPr>
        <p:sp>
          <p:nvSpPr>
            <p:cNvPr id="10" name="空心弧 2"/>
            <p:cNvSpPr/>
            <p:nvPr/>
          </p:nvSpPr>
          <p:spPr>
            <a:xfrm>
              <a:off x="2847975" y="1676400"/>
              <a:ext cx="2151063" cy="1697038"/>
            </a:xfrm>
            <a:custGeom>
              <a:avLst/>
              <a:gdLst/>
              <a:ahLst/>
              <a:cxnLst/>
              <a:rect l="l" t="t" r="r" b="b"/>
              <a:pathLst>
                <a:path w="2150110" h="1697787">
                  <a:moveTo>
                    <a:pt x="1701470" y="0"/>
                  </a:moveTo>
                  <a:lnTo>
                    <a:pt x="2150110" y="553317"/>
                  </a:lnTo>
                  <a:lnTo>
                    <a:pt x="1701470" y="1059182"/>
                  </a:lnTo>
                  <a:lnTo>
                    <a:pt x="1701470" y="829708"/>
                  </a:lnTo>
                  <a:cubicBezTo>
                    <a:pt x="1309708" y="837704"/>
                    <a:pt x="948651" y="1047633"/>
                    <a:pt x="746406" y="1386239"/>
                  </a:cubicBezTo>
                  <a:cubicBezTo>
                    <a:pt x="687727" y="1484483"/>
                    <a:pt x="644923" y="1589361"/>
                    <a:pt x="620466" y="1697787"/>
                  </a:cubicBezTo>
                  <a:lnTo>
                    <a:pt x="303685" y="1416408"/>
                  </a:lnTo>
                  <a:lnTo>
                    <a:pt x="0" y="1664449"/>
                  </a:lnTo>
                  <a:cubicBezTo>
                    <a:pt x="35261" y="1458221"/>
                    <a:pt x="109165" y="1257301"/>
                    <a:pt x="219962" y="1071801"/>
                  </a:cubicBezTo>
                  <a:cubicBezTo>
                    <a:pt x="533054" y="547612"/>
                    <a:pt x="1094227" y="224431"/>
                    <a:pt x="1701470" y="214954"/>
                  </a:cubicBez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矩形 10"/>
            <p:cNvSpPr/>
            <p:nvPr/>
          </p:nvSpPr>
          <p:spPr>
            <a:xfrm rot="19777600">
              <a:off x="3196801" y="2300539"/>
              <a:ext cx="2750400" cy="2750400"/>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7D7D7D"/>
                  </a:solidFill>
                  <a:effectLst/>
                  <a:uLnTx/>
                  <a:uFillTx/>
                  <a:latin typeface="微软雅黑" pitchFamily="34" charset="-122"/>
                  <a:ea typeface="微软雅黑" pitchFamily="34" charset="-122"/>
                  <a:cs typeface="+mn-cs"/>
                </a:rPr>
                <a:t>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4</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2" name="组合 11"/>
          <p:cNvGrpSpPr/>
          <p:nvPr/>
        </p:nvGrpSpPr>
        <p:grpSpPr>
          <a:xfrm>
            <a:off x="2606675" y="2300539"/>
            <a:ext cx="3340526" cy="3082674"/>
            <a:chOff x="2606675" y="2300539"/>
            <a:chExt cx="3340526" cy="3082674"/>
          </a:xfrm>
        </p:grpSpPr>
        <p:sp>
          <p:nvSpPr>
            <p:cNvPr id="13" name="矩形 29"/>
            <p:cNvSpPr/>
            <p:nvPr/>
          </p:nvSpPr>
          <p:spPr>
            <a:xfrm>
              <a:off x="2606675" y="3232150"/>
              <a:ext cx="1697038" cy="2151063"/>
            </a:xfrm>
            <a:custGeom>
              <a:avLst/>
              <a:gdLst/>
              <a:ahLst/>
              <a:cxnLst/>
              <a:rect l="l" t="t" r="r" b="b"/>
              <a:pathLst>
                <a:path w="1697153" h="2150709">
                  <a:moveTo>
                    <a:pt x="553317" y="0"/>
                  </a:moveTo>
                  <a:lnTo>
                    <a:pt x="1059182" y="448640"/>
                  </a:lnTo>
                  <a:lnTo>
                    <a:pt x="829708" y="448640"/>
                  </a:lnTo>
                  <a:cubicBezTo>
                    <a:pt x="837704" y="840402"/>
                    <a:pt x="1047633" y="1201459"/>
                    <a:pt x="1386239" y="1403704"/>
                  </a:cubicBezTo>
                  <a:cubicBezTo>
                    <a:pt x="1484322" y="1462287"/>
                    <a:pt x="1589018" y="1505047"/>
                    <a:pt x="1697153" y="1530355"/>
                  </a:cubicBezTo>
                  <a:lnTo>
                    <a:pt x="1416407" y="1846425"/>
                  </a:lnTo>
                  <a:lnTo>
                    <a:pt x="1664937" y="2150709"/>
                  </a:lnTo>
                  <a:cubicBezTo>
                    <a:pt x="1458510" y="2114956"/>
                    <a:pt x="1257435" y="2041026"/>
                    <a:pt x="1071801" y="1930149"/>
                  </a:cubicBezTo>
                  <a:cubicBezTo>
                    <a:pt x="547612" y="1617056"/>
                    <a:pt x="224431" y="1055883"/>
                    <a:pt x="214954" y="448640"/>
                  </a:cubicBezTo>
                  <a:lnTo>
                    <a:pt x="0" y="448640"/>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矩形 13"/>
            <p:cNvSpPr/>
            <p:nvPr/>
          </p:nvSpPr>
          <p:spPr>
            <a:xfrm rot="14377600">
              <a:off x="3196801" y="2300539"/>
              <a:ext cx="2750400" cy="2750400"/>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7D7D7D"/>
                  </a:solidFill>
                  <a:effectLst/>
                  <a:uLnTx/>
                  <a:uFillTx/>
                  <a:latin typeface="微软雅黑" pitchFamily="34" charset="-122"/>
                  <a:ea typeface="微软雅黑" pitchFamily="34" charset="-122"/>
                  <a:cs typeface="+mn-cs"/>
                </a:rPr>
                <a:t>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5" name="组合 14"/>
          <p:cNvGrpSpPr/>
          <p:nvPr/>
        </p:nvGrpSpPr>
        <p:grpSpPr>
          <a:xfrm>
            <a:off x="3196801" y="2300539"/>
            <a:ext cx="3115099" cy="3323974"/>
            <a:chOff x="3196801" y="2300539"/>
            <a:chExt cx="3115099" cy="3323974"/>
          </a:xfrm>
        </p:grpSpPr>
        <p:sp>
          <p:nvSpPr>
            <p:cNvPr id="16" name="矩形 28"/>
            <p:cNvSpPr/>
            <p:nvPr/>
          </p:nvSpPr>
          <p:spPr>
            <a:xfrm>
              <a:off x="4162425" y="3927475"/>
              <a:ext cx="2149475" cy="1697038"/>
            </a:xfrm>
            <a:custGeom>
              <a:avLst/>
              <a:gdLst/>
              <a:ahLst/>
              <a:cxnLst/>
              <a:rect l="l" t="t" r="r" b="b"/>
              <a:pathLst>
                <a:path w="2150053" h="1697681">
                  <a:moveTo>
                    <a:pt x="1529760" y="0"/>
                  </a:moveTo>
                  <a:lnTo>
                    <a:pt x="1846425" y="281275"/>
                  </a:lnTo>
                  <a:lnTo>
                    <a:pt x="2150053" y="33280"/>
                  </a:lnTo>
                  <a:cubicBezTo>
                    <a:pt x="2114837" y="239493"/>
                    <a:pt x="2040936" y="440395"/>
                    <a:pt x="1930148" y="625880"/>
                  </a:cubicBezTo>
                  <a:cubicBezTo>
                    <a:pt x="1617056" y="1150069"/>
                    <a:pt x="1055883" y="1473250"/>
                    <a:pt x="448640" y="1482727"/>
                  </a:cubicBezTo>
                  <a:lnTo>
                    <a:pt x="448640" y="1697681"/>
                  </a:lnTo>
                  <a:lnTo>
                    <a:pt x="0" y="1144364"/>
                  </a:lnTo>
                  <a:lnTo>
                    <a:pt x="448640" y="638499"/>
                  </a:lnTo>
                  <a:lnTo>
                    <a:pt x="448640" y="867973"/>
                  </a:lnTo>
                  <a:cubicBezTo>
                    <a:pt x="840402" y="859977"/>
                    <a:pt x="1201459" y="650048"/>
                    <a:pt x="1403704" y="311442"/>
                  </a:cubicBezTo>
                  <a:cubicBezTo>
                    <a:pt x="1462369" y="213222"/>
                    <a:pt x="1505166" y="108371"/>
                    <a:pt x="1529760" y="0"/>
                  </a:cubicBezTo>
                  <a:close/>
                </a:path>
              </a:pathLst>
            </a:custGeom>
            <a:gradFill>
              <a:gsLst>
                <a:gs pos="33000">
                  <a:srgbClr val="2676FF">
                    <a:lumMod val="20000"/>
                    <a:lumOff val="80000"/>
                  </a:srgbClr>
                </a:gs>
                <a:gs pos="100000">
                  <a:srgbClr val="2676FF">
                    <a:lumMod val="60000"/>
                    <a:lumOff val="40000"/>
                  </a:srgbClr>
                </a:gs>
              </a:gsLst>
              <a:lin ang="10800000" scaled="0"/>
            </a:gradFill>
            <a:ln w="25400" cap="flat" cmpd="sng" algn="ctr">
              <a:noFill/>
              <a:prstDash val="solid"/>
            </a:ln>
            <a:effectLst>
              <a:outerShdw blurRad="50800" dist="38100" dir="5400000" algn="t"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7" name="矩形 16"/>
            <p:cNvSpPr/>
            <p:nvPr/>
          </p:nvSpPr>
          <p:spPr>
            <a:xfrm rot="8977600">
              <a:off x="3196801" y="2300539"/>
              <a:ext cx="2750400" cy="2750400"/>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7D7D7D"/>
                  </a:solidFill>
                  <a:effectLst/>
                  <a:uLnTx/>
                  <a:uFillTx/>
                  <a:latin typeface="微软雅黑" pitchFamily="34" charset="-122"/>
                  <a:ea typeface="微软雅黑" pitchFamily="34" charset="-122"/>
                  <a:cs typeface="+mn-cs"/>
                </a:rPr>
                <a:t>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357109708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ChangeArrowheads="1"/>
          </p:cNvSpPr>
          <p:nvPr/>
        </p:nvSpPr>
        <p:spPr bwMode="auto">
          <a:xfrm>
            <a:off x="3306763" y="4899025"/>
            <a:ext cx="5153025" cy="147638"/>
          </a:xfrm>
          <a:custGeom>
            <a:avLst/>
            <a:gdLst>
              <a:gd name="G0" fmla="+- 659 0 0"/>
              <a:gd name="G1" fmla="+- 21600 0 659"/>
              <a:gd name="G2" fmla="*/ 659 1 2"/>
              <a:gd name="G3" fmla="+- 21600 0 G2"/>
              <a:gd name="G4" fmla="+/ 659 21600 2"/>
              <a:gd name="G5" fmla="+/ G1 0 2"/>
              <a:gd name="G6" fmla="*/ 21600 21600 659"/>
              <a:gd name="G7" fmla="*/ G6 1 2"/>
              <a:gd name="G8" fmla="+- 21600 0 G7"/>
              <a:gd name="G9" fmla="*/ 21600 1 2"/>
              <a:gd name="G10" fmla="+- 659 0 G9"/>
              <a:gd name="G11" fmla="?: G10 G8 0"/>
              <a:gd name="G12" fmla="?: G10 G7 21600"/>
              <a:gd name="T0" fmla="*/ 21270 w 21600"/>
              <a:gd name="T1" fmla="*/ 10800 h 21600"/>
              <a:gd name="T2" fmla="*/ 10800 w 21600"/>
              <a:gd name="T3" fmla="*/ 21600 h 21600"/>
              <a:gd name="T4" fmla="*/ 330 w 21600"/>
              <a:gd name="T5" fmla="*/ 10800 h 21600"/>
              <a:gd name="T6" fmla="*/ 10800 w 21600"/>
              <a:gd name="T7" fmla="*/ 0 h 21600"/>
              <a:gd name="T8" fmla="*/ 2130 w 21600"/>
              <a:gd name="T9" fmla="*/ 2130 h 21600"/>
              <a:gd name="T10" fmla="*/ 19470 w 21600"/>
              <a:gd name="T11" fmla="*/ 19470 h 21600"/>
            </a:gdLst>
            <a:ahLst/>
            <a:cxnLst>
              <a:cxn ang="0">
                <a:pos x="T0" y="T1"/>
              </a:cxn>
              <a:cxn ang="0">
                <a:pos x="T2" y="T3"/>
              </a:cxn>
              <a:cxn ang="0">
                <a:pos x="T4" y="T5"/>
              </a:cxn>
              <a:cxn ang="0">
                <a:pos x="T6" y="T7"/>
              </a:cxn>
            </a:cxnLst>
            <a:rect l="T8" t="T9" r="T10" b="T11"/>
            <a:pathLst>
              <a:path w="21600" h="21600">
                <a:moveTo>
                  <a:pt x="0" y="0"/>
                </a:moveTo>
                <a:lnTo>
                  <a:pt x="659" y="21600"/>
                </a:lnTo>
                <a:lnTo>
                  <a:pt x="20941" y="21600"/>
                </a:lnTo>
                <a:lnTo>
                  <a:pt x="21600" y="0"/>
                </a:lnTo>
                <a:close/>
              </a:path>
            </a:pathLst>
          </a:custGeom>
          <a:gradFill rotWithShape="1">
            <a:gsLst>
              <a:gs pos="0">
                <a:srgbClr val="C0C0C0"/>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 name="Oval 4"/>
          <p:cNvSpPr>
            <a:spLocks noChangeArrowheads="1"/>
          </p:cNvSpPr>
          <p:nvPr/>
        </p:nvSpPr>
        <p:spPr bwMode="auto">
          <a:xfrm>
            <a:off x="493713" y="5087938"/>
            <a:ext cx="4173537" cy="311150"/>
          </a:xfrm>
          <a:prstGeom prst="ellipse">
            <a:avLst/>
          </a:prstGeom>
          <a:gradFill rotWithShape="1">
            <a:gsLst>
              <a:gs pos="0">
                <a:srgbClr val="C0C0C0"/>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 name="AutoShape 5"/>
          <p:cNvSpPr>
            <a:spLocks noChangeArrowheads="1"/>
          </p:cNvSpPr>
          <p:nvPr/>
        </p:nvSpPr>
        <p:spPr bwMode="auto">
          <a:xfrm>
            <a:off x="3302000" y="1773238"/>
            <a:ext cx="5143500" cy="3125787"/>
          </a:xfrm>
          <a:prstGeom prst="roundRect">
            <a:avLst>
              <a:gd name="adj" fmla="val 0"/>
            </a:avLst>
          </a:prstGeom>
          <a:gradFill rotWithShape="1">
            <a:gsLst>
              <a:gs pos="0">
                <a:srgbClr val="F8F8F8"/>
              </a:gs>
              <a:gs pos="100000">
                <a:srgbClr val="DDDDDD"/>
              </a:gs>
            </a:gsLst>
            <a:lin ang="5400000" scaled="1"/>
          </a:gradFill>
          <a:ln>
            <a:noFill/>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 name="Rectangle 6"/>
          <p:cNvSpPr>
            <a:spLocks noChangeArrowheads="1"/>
          </p:cNvSpPr>
          <p:nvPr/>
        </p:nvSpPr>
        <p:spPr bwMode="auto">
          <a:xfrm>
            <a:off x="4813300" y="2122488"/>
            <a:ext cx="3629025"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lvl="0" defTabSz="914400" eaLnBrk="1" fontAlgn="auto" latinLnBrk="0" hangingPunct="1">
              <a:lnSpc>
                <a:spcPct val="150000"/>
              </a:lnSpc>
              <a:spcBef>
                <a:spcPts val="0"/>
              </a:spcBef>
              <a:spcAft>
                <a:spcPts val="0"/>
              </a:spcAft>
              <a:buClr>
                <a:srgbClr val="4F7913"/>
              </a:buClr>
              <a:buSzTx/>
              <a:buFont typeface="Wingdings" pitchFamily="2" charset="2"/>
              <a:buNone/>
              <a:tabLst/>
              <a:defRPr/>
            </a:pPr>
            <a:r>
              <a:rPr kumimoji="0" lang="zh-CN" altLang="en-US" sz="1200" b="0" i="0" u="none" strike="noStrike" kern="0" cap="none" spc="0" normalizeH="0" baseline="0" noProof="0" dirty="0">
                <a:ln>
                  <a:noFill/>
                </a:ln>
                <a:solidFill>
                  <a:srgbClr val="888888"/>
                </a:solidFill>
                <a:effectLst/>
                <a:uLnTx/>
                <a:uFillTx/>
                <a:ea typeface="微软雅黑" pitchFamily="34" charset="-122"/>
              </a:rPr>
              <a:t>单击添加段落文字单击添加段落文字单击添加段落文字单击添加段落文字。</a:t>
            </a:r>
          </a:p>
          <a:p>
            <a:pPr marR="0" lvl="0" defTabSz="914400" eaLnBrk="1" fontAlgn="auto" latinLnBrk="0" hangingPunct="1">
              <a:lnSpc>
                <a:spcPct val="150000"/>
              </a:lnSpc>
              <a:spcBef>
                <a:spcPts val="0"/>
              </a:spcBef>
              <a:spcAft>
                <a:spcPts val="0"/>
              </a:spcAft>
              <a:buClr>
                <a:srgbClr val="4F7913"/>
              </a:buClr>
              <a:buSzTx/>
              <a:buFont typeface="Wingdings" pitchFamily="2" charset="2"/>
              <a:buNone/>
              <a:tabLst/>
              <a:defRPr/>
            </a:pPr>
            <a:endParaRPr kumimoji="0" lang="zh-CN" altLang="en-US" sz="1200" b="0" i="0" u="none" strike="noStrike" kern="0" cap="none" spc="0" normalizeH="0" baseline="0" noProof="0" dirty="0">
              <a:ln>
                <a:noFill/>
              </a:ln>
              <a:solidFill>
                <a:srgbClr val="888888"/>
              </a:solidFill>
              <a:effectLst/>
              <a:uLnTx/>
              <a:uFillTx/>
              <a:ea typeface="微软雅黑" pitchFamily="34" charset="-122"/>
            </a:endParaRPr>
          </a:p>
          <a:p>
            <a:pPr marR="0" lvl="0" defTabSz="914400" eaLnBrk="1" fontAlgn="auto" latinLnBrk="0" hangingPunct="1">
              <a:lnSpc>
                <a:spcPct val="150000"/>
              </a:lnSpc>
              <a:spcBef>
                <a:spcPts val="0"/>
              </a:spcBef>
              <a:spcAft>
                <a:spcPts val="0"/>
              </a:spcAft>
              <a:buClr>
                <a:srgbClr val="4F7913"/>
              </a:buClr>
              <a:buSzTx/>
              <a:buFont typeface="Wingdings" pitchFamily="2" charset="2"/>
              <a:buNone/>
              <a:tabLst/>
              <a:defRPr/>
            </a:pPr>
            <a:r>
              <a:rPr kumimoji="0" lang="zh-CN" altLang="en-US" sz="1200" b="0" i="0" u="none" strike="noStrike" kern="0" cap="none" spc="0" normalizeH="0" baseline="0" noProof="0" dirty="0">
                <a:ln>
                  <a:noFill/>
                </a:ln>
                <a:solidFill>
                  <a:srgbClr val="888888"/>
                </a:solidFill>
                <a:effectLst/>
                <a:uLnTx/>
                <a:uFillTx/>
                <a:ea typeface="微软雅黑" pitchFamily="34" charset="-122"/>
              </a:rPr>
              <a:t>单击添加段落文字单击添加段落文字单击添加段落文字单击添加段落文字。</a:t>
            </a:r>
          </a:p>
        </p:txBody>
      </p:sp>
      <p:grpSp>
        <p:nvGrpSpPr>
          <p:cNvPr id="6" name="Group 7"/>
          <p:cNvGrpSpPr>
            <a:grpSpLocks/>
          </p:cNvGrpSpPr>
          <p:nvPr/>
        </p:nvGrpSpPr>
        <p:grpSpPr bwMode="auto">
          <a:xfrm>
            <a:off x="741363" y="1557338"/>
            <a:ext cx="3729037" cy="3702050"/>
            <a:chOff x="0" y="0"/>
            <a:chExt cx="2349" cy="2332"/>
          </a:xfrm>
        </p:grpSpPr>
        <p:sp>
          <p:nvSpPr>
            <p:cNvPr id="7" name="未知"/>
            <p:cNvSpPr>
              <a:spLocks/>
            </p:cNvSpPr>
            <p:nvPr/>
          </p:nvSpPr>
          <p:spPr bwMode="auto">
            <a:xfrm flipH="1">
              <a:off x="0" y="584"/>
              <a:ext cx="1171" cy="1164"/>
            </a:xfrm>
            <a:custGeom>
              <a:avLst/>
              <a:gdLst>
                <a:gd name="T0" fmla="*/ 150 w 174"/>
                <a:gd name="T1" fmla="*/ 173 h 173"/>
                <a:gd name="T2" fmla="*/ 174 w 174"/>
                <a:gd name="T3" fmla="*/ 87 h 173"/>
                <a:gd name="T4" fmla="*/ 150 w 174"/>
                <a:gd name="T5" fmla="*/ 0 h 173"/>
                <a:gd name="T6" fmla="*/ 0 w 174"/>
                <a:gd name="T7" fmla="*/ 87 h 173"/>
                <a:gd name="T8" fmla="*/ 150 w 174"/>
                <a:gd name="T9" fmla="*/ 173 h 173"/>
              </a:gdLst>
              <a:ahLst/>
              <a:cxnLst>
                <a:cxn ang="0">
                  <a:pos x="T0" y="T1"/>
                </a:cxn>
                <a:cxn ang="0">
                  <a:pos x="T2" y="T3"/>
                </a:cxn>
                <a:cxn ang="0">
                  <a:pos x="T4" y="T5"/>
                </a:cxn>
                <a:cxn ang="0">
                  <a:pos x="T6" y="T7"/>
                </a:cxn>
                <a:cxn ang="0">
                  <a:pos x="T8" y="T9"/>
                </a:cxn>
              </a:cxnLst>
              <a:rect l="0" t="0" r="r" b="b"/>
              <a:pathLst>
                <a:path w="174" h="173">
                  <a:moveTo>
                    <a:pt x="150" y="173"/>
                  </a:moveTo>
                  <a:cubicBezTo>
                    <a:pt x="165" y="147"/>
                    <a:pt x="174" y="117"/>
                    <a:pt x="174" y="87"/>
                  </a:cubicBezTo>
                  <a:cubicBezTo>
                    <a:pt x="174" y="56"/>
                    <a:pt x="165" y="26"/>
                    <a:pt x="150" y="0"/>
                  </a:cubicBezTo>
                  <a:lnTo>
                    <a:pt x="0" y="87"/>
                  </a:lnTo>
                  <a:lnTo>
                    <a:pt x="150" y="173"/>
                  </a:lnTo>
                  <a:close/>
                </a:path>
              </a:pathLst>
            </a:custGeom>
            <a:solidFill>
              <a:srgbClr val="EAEAEA"/>
            </a:solidFill>
            <a:ln w="381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 name="未知"/>
            <p:cNvSpPr>
              <a:spLocks/>
            </p:cNvSpPr>
            <p:nvPr/>
          </p:nvSpPr>
          <p:spPr bwMode="auto">
            <a:xfrm flipH="1">
              <a:off x="162" y="0"/>
              <a:ext cx="1009" cy="1169"/>
            </a:xfrm>
            <a:custGeom>
              <a:avLst/>
              <a:gdLst>
                <a:gd name="T0" fmla="*/ 150 w 150"/>
                <a:gd name="T1" fmla="*/ 87 h 174"/>
                <a:gd name="T2" fmla="*/ 0 w 150"/>
                <a:gd name="T3" fmla="*/ 0 h 174"/>
                <a:gd name="T4" fmla="*/ 0 w 150"/>
                <a:gd name="T5" fmla="*/ 174 h 174"/>
                <a:gd name="T6" fmla="*/ 150 w 150"/>
                <a:gd name="T7" fmla="*/ 87 h 174"/>
              </a:gdLst>
              <a:ahLst/>
              <a:cxnLst>
                <a:cxn ang="0">
                  <a:pos x="T0" y="T1"/>
                </a:cxn>
                <a:cxn ang="0">
                  <a:pos x="T2" y="T3"/>
                </a:cxn>
                <a:cxn ang="0">
                  <a:pos x="T4" y="T5"/>
                </a:cxn>
                <a:cxn ang="0">
                  <a:pos x="T6" y="T7"/>
                </a:cxn>
              </a:cxnLst>
              <a:rect l="0" t="0" r="r" b="b"/>
              <a:pathLst>
                <a:path w="150" h="174">
                  <a:moveTo>
                    <a:pt x="150" y="87"/>
                  </a:moveTo>
                  <a:cubicBezTo>
                    <a:pt x="119" y="33"/>
                    <a:pt x="62" y="0"/>
                    <a:pt x="0" y="0"/>
                  </a:cubicBezTo>
                  <a:lnTo>
                    <a:pt x="0" y="174"/>
                  </a:lnTo>
                  <a:lnTo>
                    <a:pt x="150" y="87"/>
                  </a:lnTo>
                  <a:close/>
                </a:path>
              </a:pathLst>
            </a:custGeom>
            <a:solidFill>
              <a:srgbClr val="EAEAEA"/>
            </a:solidFill>
            <a:ln w="381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9" name="未知"/>
            <p:cNvSpPr>
              <a:spLocks/>
            </p:cNvSpPr>
            <p:nvPr/>
          </p:nvSpPr>
          <p:spPr bwMode="auto">
            <a:xfrm flipH="1">
              <a:off x="162" y="1169"/>
              <a:ext cx="2025" cy="1163"/>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solidFill>
              <a:srgbClr val="EAEAEA"/>
            </a:solidFill>
            <a:ln w="381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0" name="未知"/>
            <p:cNvSpPr>
              <a:spLocks/>
            </p:cNvSpPr>
            <p:nvPr/>
          </p:nvSpPr>
          <p:spPr bwMode="auto">
            <a:xfrm flipH="1">
              <a:off x="1171" y="0"/>
              <a:ext cx="1178" cy="1748"/>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solidFill>
              <a:srgbClr val="EAEAEA"/>
            </a:solidFill>
            <a:ln w="381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11" name="未知"/>
          <p:cNvSpPr>
            <a:spLocks/>
          </p:cNvSpPr>
          <p:nvPr/>
        </p:nvSpPr>
        <p:spPr bwMode="auto">
          <a:xfrm flipH="1" flipV="1">
            <a:off x="1292225" y="2133600"/>
            <a:ext cx="1319213" cy="2641600"/>
          </a:xfrm>
          <a:custGeom>
            <a:avLst/>
            <a:gdLst>
              <a:gd name="T0" fmla="*/ 0 w 174"/>
              <a:gd name="T1" fmla="*/ 347 h 348"/>
              <a:gd name="T2" fmla="*/ 174 w 174"/>
              <a:gd name="T3" fmla="*/ 174 h 348"/>
              <a:gd name="T4" fmla="*/ 0 w 174"/>
              <a:gd name="T5" fmla="*/ 0 h 348"/>
              <a:gd name="T6" fmla="*/ 0 w 174"/>
              <a:gd name="T7" fmla="*/ 174 h 348"/>
              <a:gd name="T8" fmla="*/ 0 w 174"/>
              <a:gd name="T9" fmla="*/ 347 h 348"/>
            </a:gdLst>
            <a:ahLst/>
            <a:cxnLst>
              <a:cxn ang="0">
                <a:pos x="T0" y="T1"/>
              </a:cxn>
              <a:cxn ang="0">
                <a:pos x="T2" y="T3"/>
              </a:cxn>
              <a:cxn ang="0">
                <a:pos x="T4" y="T5"/>
              </a:cxn>
              <a:cxn ang="0">
                <a:pos x="T6" y="T7"/>
              </a:cxn>
              <a:cxn ang="0">
                <a:pos x="T8" y="T9"/>
              </a:cxn>
            </a:cxnLst>
            <a:rect l="0" t="0" r="r" b="b"/>
            <a:pathLst>
              <a:path w="174" h="348">
                <a:moveTo>
                  <a:pt x="0" y="347"/>
                </a:moveTo>
                <a:cubicBezTo>
                  <a:pt x="96" y="348"/>
                  <a:pt x="174" y="270"/>
                  <a:pt x="174" y="174"/>
                </a:cubicBezTo>
                <a:cubicBezTo>
                  <a:pt x="174" y="77"/>
                  <a:pt x="96" y="0"/>
                  <a:pt x="0" y="0"/>
                </a:cubicBezTo>
                <a:lnTo>
                  <a:pt x="0" y="174"/>
                </a:lnTo>
                <a:lnTo>
                  <a:pt x="0" y="347"/>
                </a:lnTo>
                <a:close/>
              </a:path>
            </a:pathLst>
          </a:custGeom>
          <a:solidFill>
            <a:srgbClr val="2676FF"/>
          </a:solidFill>
          <a:ln w="381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2" name="未知"/>
          <p:cNvSpPr>
            <a:spLocks/>
          </p:cNvSpPr>
          <p:nvPr/>
        </p:nvSpPr>
        <p:spPr bwMode="auto">
          <a:xfrm flipH="1" flipV="1">
            <a:off x="2601913" y="2133600"/>
            <a:ext cx="1146175" cy="1314450"/>
          </a:xfrm>
          <a:custGeom>
            <a:avLst/>
            <a:gdLst>
              <a:gd name="T0" fmla="*/ 0 w 151"/>
              <a:gd name="T1" fmla="*/ 86 h 173"/>
              <a:gd name="T2" fmla="*/ 151 w 151"/>
              <a:gd name="T3" fmla="*/ 173 h 173"/>
              <a:gd name="T4" fmla="*/ 151 w 151"/>
              <a:gd name="T5" fmla="*/ 0 h 173"/>
              <a:gd name="T6" fmla="*/ 0 w 151"/>
              <a:gd name="T7" fmla="*/ 86 h 173"/>
            </a:gdLst>
            <a:ahLst/>
            <a:cxnLst>
              <a:cxn ang="0">
                <a:pos x="T0" y="T1"/>
              </a:cxn>
              <a:cxn ang="0">
                <a:pos x="T2" y="T3"/>
              </a:cxn>
              <a:cxn ang="0">
                <a:pos x="T4" y="T5"/>
              </a:cxn>
              <a:cxn ang="0">
                <a:pos x="T6" y="T7"/>
              </a:cxn>
            </a:cxnLst>
            <a:rect l="0" t="0" r="r" b="b"/>
            <a:pathLst>
              <a:path w="151" h="173">
                <a:moveTo>
                  <a:pt x="0" y="86"/>
                </a:moveTo>
                <a:cubicBezTo>
                  <a:pt x="31" y="140"/>
                  <a:pt x="88" y="173"/>
                  <a:pt x="151" y="173"/>
                </a:cubicBezTo>
                <a:lnTo>
                  <a:pt x="151" y="0"/>
                </a:lnTo>
                <a:lnTo>
                  <a:pt x="0" y="86"/>
                </a:lnTo>
                <a:close/>
              </a:path>
            </a:pathLst>
          </a:custGeom>
          <a:solidFill>
            <a:srgbClr val="DDDDDD"/>
          </a:solidFill>
          <a:ln w="381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3" name="未知"/>
          <p:cNvSpPr>
            <a:spLocks/>
          </p:cNvSpPr>
          <p:nvPr/>
        </p:nvSpPr>
        <p:spPr bwMode="auto">
          <a:xfrm flipH="1" flipV="1">
            <a:off x="2601913" y="3454400"/>
            <a:ext cx="1146175" cy="1320800"/>
          </a:xfrm>
          <a:custGeom>
            <a:avLst/>
            <a:gdLst>
              <a:gd name="T0" fmla="*/ 150 w 151"/>
              <a:gd name="T1" fmla="*/ 0 h 174"/>
              <a:gd name="T2" fmla="*/ 0 w 151"/>
              <a:gd name="T3" fmla="*/ 87 h 174"/>
              <a:gd name="T4" fmla="*/ 151 w 151"/>
              <a:gd name="T5" fmla="*/ 174 h 174"/>
              <a:gd name="T6" fmla="*/ 150 w 151"/>
              <a:gd name="T7" fmla="*/ 0 h 174"/>
            </a:gdLst>
            <a:ahLst/>
            <a:cxnLst>
              <a:cxn ang="0">
                <a:pos x="T0" y="T1"/>
              </a:cxn>
              <a:cxn ang="0">
                <a:pos x="T2" y="T3"/>
              </a:cxn>
              <a:cxn ang="0">
                <a:pos x="T4" y="T5"/>
              </a:cxn>
              <a:cxn ang="0">
                <a:pos x="T6" y="T7"/>
              </a:cxn>
            </a:cxnLst>
            <a:rect l="0" t="0" r="r" b="b"/>
            <a:pathLst>
              <a:path w="151" h="174">
                <a:moveTo>
                  <a:pt x="150" y="0"/>
                </a:moveTo>
                <a:cubicBezTo>
                  <a:pt x="88" y="0"/>
                  <a:pt x="31" y="33"/>
                  <a:pt x="0" y="87"/>
                </a:cubicBezTo>
                <a:lnTo>
                  <a:pt x="151" y="174"/>
                </a:lnTo>
                <a:lnTo>
                  <a:pt x="150" y="0"/>
                </a:lnTo>
                <a:close/>
              </a:path>
            </a:pathLst>
          </a:custGeom>
          <a:solidFill>
            <a:srgbClr val="DDDDDD"/>
          </a:solidFill>
          <a:ln w="381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4" name="未知"/>
          <p:cNvSpPr>
            <a:spLocks/>
          </p:cNvSpPr>
          <p:nvPr/>
        </p:nvSpPr>
        <p:spPr bwMode="auto">
          <a:xfrm>
            <a:off x="1624013" y="2349500"/>
            <a:ext cx="962025" cy="1920875"/>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Lst>
            <a:ahLst/>
            <a:cxnLst>
              <a:cxn ang="0">
                <a:pos x="T0" y="T1"/>
              </a:cxn>
              <a:cxn ang="0">
                <a:pos x="T2" y="T3"/>
              </a:cxn>
              <a:cxn ang="0">
                <a:pos x="T4" y="T5"/>
              </a:cxn>
              <a:cxn ang="0">
                <a:pos x="T6" y="T7"/>
              </a:cxn>
              <a:cxn ang="0">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9"/>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5" name="未知"/>
          <p:cNvSpPr>
            <a:spLocks/>
          </p:cNvSpPr>
          <p:nvPr/>
        </p:nvSpPr>
        <p:spPr bwMode="auto">
          <a:xfrm rot="10800000">
            <a:off x="2600325" y="2668588"/>
            <a:ext cx="962025" cy="1920875"/>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Lst>
            <a:ahLst/>
            <a:cxnLst>
              <a:cxn ang="0">
                <a:pos x="T0" y="T1"/>
              </a:cxn>
              <a:cxn ang="0">
                <a:pos x="T2" y="T3"/>
              </a:cxn>
              <a:cxn ang="0">
                <a:pos x="T4" y="T5"/>
              </a:cxn>
              <a:cxn ang="0">
                <a:pos x="T6" y="T7"/>
              </a:cxn>
              <a:cxn ang="0">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6" name="未知"/>
          <p:cNvSpPr>
            <a:spLocks/>
          </p:cNvSpPr>
          <p:nvPr/>
        </p:nvSpPr>
        <p:spPr bwMode="auto">
          <a:xfrm flipH="1" flipV="1">
            <a:off x="2613025" y="2411413"/>
            <a:ext cx="2101850" cy="2073275"/>
          </a:xfrm>
          <a:custGeom>
            <a:avLst/>
            <a:gdLst>
              <a:gd name="T0" fmla="*/ 24 w 175"/>
              <a:gd name="T1" fmla="*/ 0 h 173"/>
              <a:gd name="T2" fmla="*/ 1 w 175"/>
              <a:gd name="T3" fmla="*/ 86 h 173"/>
              <a:gd name="T4" fmla="*/ 24 w 175"/>
              <a:gd name="T5" fmla="*/ 173 h 173"/>
              <a:gd name="T6" fmla="*/ 175 w 175"/>
              <a:gd name="T7" fmla="*/ 87 h 173"/>
              <a:gd name="T8" fmla="*/ 24 w 175"/>
              <a:gd name="T9" fmla="*/ 0 h 173"/>
            </a:gdLst>
            <a:ahLst/>
            <a:cxnLst>
              <a:cxn ang="0">
                <a:pos x="T0" y="T1"/>
              </a:cxn>
              <a:cxn ang="0">
                <a:pos x="T2" y="T3"/>
              </a:cxn>
              <a:cxn ang="0">
                <a:pos x="T4" y="T5"/>
              </a:cxn>
              <a:cxn ang="0">
                <a:pos x="T6" y="T7"/>
              </a:cxn>
              <a:cxn ang="0">
                <a:pos x="T8" y="T9"/>
              </a:cxn>
            </a:cxnLst>
            <a:rect l="0" t="0" r="r" b="b"/>
            <a:pathLst>
              <a:path w="175" h="173">
                <a:moveTo>
                  <a:pt x="24" y="0"/>
                </a:moveTo>
                <a:cubicBezTo>
                  <a:pt x="9" y="26"/>
                  <a:pt x="1" y="56"/>
                  <a:pt x="1" y="86"/>
                </a:cubicBezTo>
                <a:cubicBezTo>
                  <a:pt x="0" y="117"/>
                  <a:pt x="9" y="147"/>
                  <a:pt x="24" y="173"/>
                </a:cubicBezTo>
                <a:lnTo>
                  <a:pt x="175" y="87"/>
                </a:lnTo>
                <a:lnTo>
                  <a:pt x="24" y="0"/>
                </a:lnTo>
                <a:close/>
              </a:path>
            </a:pathLst>
          </a:custGeom>
          <a:gradFill rotWithShape="1">
            <a:gsLst>
              <a:gs pos="0">
                <a:srgbClr val="2676FF">
                  <a:lumMod val="75000"/>
                </a:srgbClr>
              </a:gs>
              <a:gs pos="100000">
                <a:srgbClr val="2676FF"/>
              </a:gs>
            </a:gsLst>
            <a:lin ang="5400000" scaled="1"/>
          </a:gradFill>
          <a:ln w="381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7" name="Text Box 18"/>
          <p:cNvSpPr txBox="1">
            <a:spLocks noChangeArrowheads="1"/>
          </p:cNvSpPr>
          <p:nvPr/>
        </p:nvSpPr>
        <p:spPr bwMode="auto">
          <a:xfrm>
            <a:off x="1289050" y="3186113"/>
            <a:ext cx="12096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ea typeface="微软雅黑" pitchFamily="34" charset="-122"/>
              </a:rPr>
              <a:t>此处添加内容</a:t>
            </a:r>
          </a:p>
        </p:txBody>
      </p:sp>
      <p:sp>
        <p:nvSpPr>
          <p:cNvPr id="18" name="Text Box 19"/>
          <p:cNvSpPr txBox="1">
            <a:spLocks noChangeArrowheads="1"/>
          </p:cNvSpPr>
          <p:nvPr/>
        </p:nvSpPr>
        <p:spPr bwMode="auto">
          <a:xfrm>
            <a:off x="3279775" y="3271838"/>
            <a:ext cx="12096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ea typeface="微软雅黑" pitchFamily="34" charset="-122"/>
              </a:rPr>
              <a:t>此处添加内容</a:t>
            </a:r>
          </a:p>
        </p:txBody>
      </p:sp>
      <p:sp>
        <p:nvSpPr>
          <p:cNvPr id="19" name="WordArt 20"/>
          <p:cNvSpPr>
            <a:spLocks noChangeArrowheads="1" noChangeShapeType="1"/>
          </p:cNvSpPr>
          <p:nvPr/>
        </p:nvSpPr>
        <p:spPr bwMode="auto">
          <a:xfrm rot="19732608">
            <a:off x="1311275" y="2057400"/>
            <a:ext cx="1085850" cy="18097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rgbClr val="646464"/>
                </a:solidFill>
                <a:effectLst/>
                <a:uLnTx/>
                <a:uFillTx/>
                <a:latin typeface="微软雅黑" pitchFamily="34" charset="-122"/>
                <a:ea typeface="微软雅黑" pitchFamily="34" charset="-122"/>
              </a:rPr>
              <a:t>此处添加内容</a:t>
            </a:r>
          </a:p>
        </p:txBody>
      </p:sp>
      <p:sp>
        <p:nvSpPr>
          <p:cNvPr id="20" name="WordArt 21"/>
          <p:cNvSpPr>
            <a:spLocks noChangeArrowheads="1" noChangeShapeType="1"/>
          </p:cNvSpPr>
          <p:nvPr/>
        </p:nvSpPr>
        <p:spPr bwMode="auto">
          <a:xfrm rot="2039309">
            <a:off x="2822575" y="2066925"/>
            <a:ext cx="1085850" cy="18097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rgbClr val="646464"/>
                </a:solidFill>
                <a:effectLst/>
                <a:uLnTx/>
                <a:uFillTx/>
                <a:latin typeface="微软雅黑" pitchFamily="34" charset="-122"/>
                <a:ea typeface="微软雅黑" pitchFamily="34" charset="-122"/>
              </a:rPr>
              <a:t>此处添加内容</a:t>
            </a:r>
          </a:p>
        </p:txBody>
      </p:sp>
      <p:sp>
        <p:nvSpPr>
          <p:cNvPr id="21" name="WordArt 22"/>
          <p:cNvSpPr>
            <a:spLocks noChangeArrowheads="1" noChangeShapeType="1"/>
          </p:cNvSpPr>
          <p:nvPr/>
        </p:nvSpPr>
        <p:spPr bwMode="auto">
          <a:xfrm rot="16200000">
            <a:off x="576263" y="3306762"/>
            <a:ext cx="1085850" cy="18097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rgbClr val="646464"/>
                </a:solidFill>
                <a:effectLst/>
                <a:uLnTx/>
                <a:uFillTx/>
                <a:latin typeface="微软雅黑" pitchFamily="34" charset="-122"/>
                <a:ea typeface="微软雅黑" pitchFamily="34" charset="-122"/>
              </a:rPr>
              <a:t>此处添加内容</a:t>
            </a:r>
          </a:p>
        </p:txBody>
      </p:sp>
      <p:sp>
        <p:nvSpPr>
          <p:cNvPr id="22" name="WordArt 23"/>
          <p:cNvSpPr>
            <a:spLocks noChangeArrowheads="1" noChangeShapeType="1"/>
          </p:cNvSpPr>
          <p:nvPr/>
        </p:nvSpPr>
        <p:spPr bwMode="auto">
          <a:xfrm>
            <a:off x="2038350" y="4819650"/>
            <a:ext cx="1085850" cy="18097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rgbClr val="646464"/>
                </a:solidFill>
                <a:effectLst/>
                <a:uLnTx/>
                <a:uFillTx/>
                <a:latin typeface="微软雅黑" pitchFamily="34" charset="-122"/>
                <a:ea typeface="微软雅黑" pitchFamily="34" charset="-122"/>
              </a:rPr>
              <a:t>此处添加内容</a:t>
            </a:r>
          </a:p>
        </p:txBody>
      </p:sp>
    </p:spTree>
    <p:extLst>
      <p:ext uri="{BB962C8B-B14F-4D97-AF65-F5344CB8AC3E}">
        <p14:creationId xmlns:p14="http://schemas.microsoft.com/office/powerpoint/2010/main" val="357530267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3"/>
          <p:cNvSpPr>
            <a:spLocks noChangeArrowheads="1"/>
          </p:cNvSpPr>
          <p:nvPr/>
        </p:nvSpPr>
        <p:spPr bwMode="auto">
          <a:xfrm rot="10800000" flipV="1">
            <a:off x="2359025" y="4865688"/>
            <a:ext cx="4422775" cy="434975"/>
          </a:xfrm>
          <a:prstGeom prst="ellipse">
            <a:avLst/>
          </a:prstGeom>
          <a:gradFill rotWithShape="1">
            <a:gsLst>
              <a:gs pos="0">
                <a:srgbClr val="000000">
                  <a:alpha val="39998"/>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3" name="组合 8"/>
          <p:cNvGrpSpPr/>
          <p:nvPr/>
        </p:nvGrpSpPr>
        <p:grpSpPr>
          <a:xfrm>
            <a:off x="2987675" y="3490913"/>
            <a:ext cx="1604962" cy="1590675"/>
            <a:chOff x="2987675" y="3490913"/>
            <a:chExt cx="1604962" cy="1590675"/>
          </a:xfrm>
        </p:grpSpPr>
        <p:sp>
          <p:nvSpPr>
            <p:cNvPr id="4" name="未知"/>
            <p:cNvSpPr>
              <a:spLocks/>
            </p:cNvSpPr>
            <p:nvPr/>
          </p:nvSpPr>
          <p:spPr bwMode="auto">
            <a:xfrm>
              <a:off x="2987675" y="3490913"/>
              <a:ext cx="1604962" cy="1590675"/>
            </a:xfrm>
            <a:custGeom>
              <a:avLst/>
              <a:gdLst>
                <a:gd name="T0" fmla="*/ 0 w 174"/>
                <a:gd name="T1" fmla="*/ 0 h 173"/>
                <a:gd name="T2" fmla="*/ 1005 w 174"/>
                <a:gd name="T3" fmla="*/ 1002 h 173"/>
                <a:gd name="T4" fmla="*/ 1011 w 174"/>
                <a:gd name="T5" fmla="*/ 0 h 173"/>
                <a:gd name="T6" fmla="*/ 0 w 174"/>
                <a:gd name="T7" fmla="*/ 0 h 173"/>
                <a:gd name="T8" fmla="*/ 0 60000 65536"/>
                <a:gd name="T9" fmla="*/ 0 60000 65536"/>
                <a:gd name="T10" fmla="*/ 0 60000 65536"/>
                <a:gd name="T11" fmla="*/ 0 60000 65536"/>
                <a:gd name="T12" fmla="*/ 0 w 174"/>
                <a:gd name="T13" fmla="*/ 0 h 173"/>
                <a:gd name="T14" fmla="*/ 174 w 174"/>
                <a:gd name="T15" fmla="*/ 173 h 173"/>
              </a:gdLst>
              <a:ahLst/>
              <a:cxnLst>
                <a:cxn ang="T8">
                  <a:pos x="T0" y="T1"/>
                </a:cxn>
                <a:cxn ang="T9">
                  <a:pos x="T2" y="T3"/>
                </a:cxn>
                <a:cxn ang="T10">
                  <a:pos x="T4" y="T5"/>
                </a:cxn>
                <a:cxn ang="T11">
                  <a:pos x="T6" y="T7"/>
                </a:cxn>
              </a:cxnLst>
              <a:rect l="T12" t="T13" r="T14" b="T15"/>
              <a:pathLst>
                <a:path w="174" h="173">
                  <a:moveTo>
                    <a:pt x="0" y="0"/>
                  </a:moveTo>
                  <a:cubicBezTo>
                    <a:pt x="0" y="96"/>
                    <a:pt x="77" y="173"/>
                    <a:pt x="173" y="173"/>
                  </a:cubicBezTo>
                  <a:lnTo>
                    <a:pt x="174" y="0"/>
                  </a:lnTo>
                  <a:lnTo>
                    <a:pt x="0" y="0"/>
                  </a:lnTo>
                  <a:close/>
                </a:path>
              </a:pathLst>
            </a:custGeom>
            <a:gradFill rotWithShape="1">
              <a:gsLst>
                <a:gs pos="0">
                  <a:srgbClr val="DDDDDD"/>
                </a:gs>
                <a:gs pos="100000">
                  <a:srgbClr val="C0C0C0"/>
                </a:gs>
              </a:gsLst>
              <a:lin ang="2700000" scaled="1"/>
            </a:gradFill>
            <a:ln w="190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 name="WordArt 19"/>
            <p:cNvSpPr>
              <a:spLocks noChangeArrowheads="1" noChangeShapeType="1"/>
            </p:cNvSpPr>
            <p:nvPr/>
          </p:nvSpPr>
          <p:spPr bwMode="auto">
            <a:xfrm rot="2616700">
              <a:off x="3179763" y="4421188"/>
              <a:ext cx="835025" cy="1397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smtClean="0">
                  <a:ln>
                    <a:noFill/>
                  </a:ln>
                  <a:solidFill>
                    <a:srgbClr val="333333"/>
                  </a:solidFill>
                  <a:effectLst/>
                  <a:uLnTx/>
                  <a:uFillTx/>
                  <a:latin typeface="微软雅黑" pitchFamily="34" charset="-122"/>
                  <a:ea typeface="微软雅黑" pitchFamily="34" charset="-122"/>
                </a:rPr>
                <a:t>此处添加内容</a:t>
              </a:r>
            </a:p>
          </p:txBody>
        </p:sp>
      </p:grpSp>
      <p:grpSp>
        <p:nvGrpSpPr>
          <p:cNvPr id="6" name="组合 6"/>
          <p:cNvGrpSpPr/>
          <p:nvPr/>
        </p:nvGrpSpPr>
        <p:grpSpPr>
          <a:xfrm>
            <a:off x="4592637" y="3490913"/>
            <a:ext cx="1600200" cy="1590675"/>
            <a:chOff x="4592637" y="3490913"/>
            <a:chExt cx="1600200" cy="1590675"/>
          </a:xfrm>
        </p:grpSpPr>
        <p:sp>
          <p:nvSpPr>
            <p:cNvPr id="7" name="未知"/>
            <p:cNvSpPr>
              <a:spLocks/>
            </p:cNvSpPr>
            <p:nvPr/>
          </p:nvSpPr>
          <p:spPr bwMode="auto">
            <a:xfrm>
              <a:off x="4592637" y="3490913"/>
              <a:ext cx="1600200" cy="1590675"/>
            </a:xfrm>
            <a:custGeom>
              <a:avLst/>
              <a:gdLst>
                <a:gd name="T0" fmla="*/ 0 w 174"/>
                <a:gd name="T1" fmla="*/ 1002 h 173"/>
                <a:gd name="T2" fmla="*/ 1008 w 174"/>
                <a:gd name="T3" fmla="*/ 0 h 173"/>
                <a:gd name="T4" fmla="*/ 0 w 174"/>
                <a:gd name="T5" fmla="*/ 0 h 173"/>
                <a:gd name="T6" fmla="*/ 0 w 174"/>
                <a:gd name="T7" fmla="*/ 1002 h 173"/>
                <a:gd name="T8" fmla="*/ 0 60000 65536"/>
                <a:gd name="T9" fmla="*/ 0 60000 65536"/>
                <a:gd name="T10" fmla="*/ 0 60000 65536"/>
                <a:gd name="T11" fmla="*/ 0 60000 65536"/>
                <a:gd name="T12" fmla="*/ 0 w 174"/>
                <a:gd name="T13" fmla="*/ 0 h 173"/>
                <a:gd name="T14" fmla="*/ 174 w 174"/>
                <a:gd name="T15" fmla="*/ 173 h 173"/>
              </a:gdLst>
              <a:ahLst/>
              <a:cxnLst>
                <a:cxn ang="T8">
                  <a:pos x="T0" y="T1"/>
                </a:cxn>
                <a:cxn ang="T9">
                  <a:pos x="T2" y="T3"/>
                </a:cxn>
                <a:cxn ang="T10">
                  <a:pos x="T4" y="T5"/>
                </a:cxn>
                <a:cxn ang="T11">
                  <a:pos x="T6" y="T7"/>
                </a:cxn>
              </a:cxnLst>
              <a:rect l="T12" t="T13" r="T14" b="T15"/>
              <a:pathLst>
                <a:path w="174" h="173">
                  <a:moveTo>
                    <a:pt x="0" y="173"/>
                  </a:moveTo>
                  <a:cubicBezTo>
                    <a:pt x="96" y="173"/>
                    <a:pt x="174" y="96"/>
                    <a:pt x="174" y="0"/>
                  </a:cubicBezTo>
                  <a:lnTo>
                    <a:pt x="0" y="0"/>
                  </a:lnTo>
                  <a:lnTo>
                    <a:pt x="0" y="173"/>
                  </a:lnTo>
                  <a:close/>
                </a:path>
              </a:pathLst>
            </a:custGeom>
            <a:gradFill rotWithShape="1">
              <a:gsLst>
                <a:gs pos="0">
                  <a:srgbClr val="DDDDDD"/>
                </a:gs>
                <a:gs pos="100000">
                  <a:srgbClr val="C0C0C0"/>
                </a:gs>
              </a:gsLst>
              <a:lin ang="2700000" scaled="1"/>
            </a:gradFill>
            <a:ln w="190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WordArt 18"/>
            <p:cNvSpPr>
              <a:spLocks noChangeArrowheads="1" noChangeShapeType="1"/>
            </p:cNvSpPr>
            <p:nvPr/>
          </p:nvSpPr>
          <p:spPr bwMode="auto">
            <a:xfrm rot="18869626">
              <a:off x="5129212" y="4378326"/>
              <a:ext cx="835025" cy="1397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smtClean="0">
                  <a:ln>
                    <a:noFill/>
                  </a:ln>
                  <a:solidFill>
                    <a:srgbClr val="333333"/>
                  </a:solidFill>
                  <a:effectLst/>
                  <a:uLnTx/>
                  <a:uFillTx/>
                  <a:latin typeface="微软雅黑" pitchFamily="34" charset="-122"/>
                  <a:ea typeface="微软雅黑" pitchFamily="34" charset="-122"/>
                </a:rPr>
                <a:t>此处添加内容</a:t>
              </a:r>
            </a:p>
          </p:txBody>
        </p:sp>
      </p:grpSp>
      <p:grpSp>
        <p:nvGrpSpPr>
          <p:cNvPr id="9" name="组合 4"/>
          <p:cNvGrpSpPr/>
          <p:nvPr/>
        </p:nvGrpSpPr>
        <p:grpSpPr>
          <a:xfrm>
            <a:off x="4592637" y="1893888"/>
            <a:ext cx="1600200" cy="1597025"/>
            <a:chOff x="4592637" y="1893888"/>
            <a:chExt cx="1600200" cy="1597025"/>
          </a:xfrm>
        </p:grpSpPr>
        <p:sp>
          <p:nvSpPr>
            <p:cNvPr id="10" name="未知"/>
            <p:cNvSpPr>
              <a:spLocks/>
            </p:cNvSpPr>
            <p:nvPr/>
          </p:nvSpPr>
          <p:spPr bwMode="auto">
            <a:xfrm>
              <a:off x="4592637" y="1893888"/>
              <a:ext cx="1600200" cy="1597025"/>
            </a:xfrm>
            <a:custGeom>
              <a:avLst/>
              <a:gdLst>
                <a:gd name="T0" fmla="*/ 1008 w 174"/>
                <a:gd name="T1" fmla="*/ 1006 h 174"/>
                <a:gd name="T2" fmla="*/ 0 w 174"/>
                <a:gd name="T3" fmla="*/ 0 h 174"/>
                <a:gd name="T4" fmla="*/ 0 w 174"/>
                <a:gd name="T5" fmla="*/ 1006 h 174"/>
                <a:gd name="T6" fmla="*/ 1008 w 174"/>
                <a:gd name="T7" fmla="*/ 1006 h 174"/>
                <a:gd name="T8" fmla="*/ 0 60000 65536"/>
                <a:gd name="T9" fmla="*/ 0 60000 65536"/>
                <a:gd name="T10" fmla="*/ 0 60000 65536"/>
                <a:gd name="T11" fmla="*/ 0 60000 65536"/>
                <a:gd name="T12" fmla="*/ 0 w 174"/>
                <a:gd name="T13" fmla="*/ 0 h 174"/>
                <a:gd name="T14" fmla="*/ 174 w 174"/>
                <a:gd name="T15" fmla="*/ 174 h 174"/>
              </a:gdLst>
              <a:ahLst/>
              <a:cxnLst>
                <a:cxn ang="T8">
                  <a:pos x="T0" y="T1"/>
                </a:cxn>
                <a:cxn ang="T9">
                  <a:pos x="T2" y="T3"/>
                </a:cxn>
                <a:cxn ang="T10">
                  <a:pos x="T4" y="T5"/>
                </a:cxn>
                <a:cxn ang="T11">
                  <a:pos x="T6" y="T7"/>
                </a:cxn>
              </a:cxnLst>
              <a:rect l="T12" t="T13" r="T14" b="T15"/>
              <a:pathLst>
                <a:path w="174" h="174">
                  <a:moveTo>
                    <a:pt x="174" y="174"/>
                  </a:moveTo>
                  <a:cubicBezTo>
                    <a:pt x="174" y="77"/>
                    <a:pt x="96" y="0"/>
                    <a:pt x="0" y="0"/>
                  </a:cubicBezTo>
                  <a:lnTo>
                    <a:pt x="0" y="174"/>
                  </a:lnTo>
                  <a:lnTo>
                    <a:pt x="174" y="174"/>
                  </a:lnTo>
                  <a:close/>
                </a:path>
              </a:pathLst>
            </a:custGeom>
            <a:gradFill rotWithShape="1">
              <a:gsLst>
                <a:gs pos="0">
                  <a:srgbClr val="2676FF">
                    <a:lumMod val="60000"/>
                    <a:lumOff val="40000"/>
                  </a:srgbClr>
                </a:gs>
                <a:gs pos="100000">
                  <a:srgbClr val="2676FF"/>
                </a:gs>
              </a:gsLst>
              <a:lin ang="2700000" scaled="1"/>
            </a:gradFill>
            <a:ln w="190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1" name="WordArt 17"/>
            <p:cNvSpPr>
              <a:spLocks noChangeArrowheads="1" noChangeShapeType="1"/>
            </p:cNvSpPr>
            <p:nvPr/>
          </p:nvSpPr>
          <p:spPr bwMode="auto">
            <a:xfrm rot="2997400">
              <a:off x="5195887" y="2549526"/>
              <a:ext cx="835025" cy="1397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smtClean="0">
                  <a:ln>
                    <a:noFill/>
                  </a:ln>
                  <a:solidFill>
                    <a:srgbClr val="FFFFFF"/>
                  </a:solidFill>
                  <a:effectLst/>
                  <a:uLnTx/>
                  <a:uFillTx/>
                  <a:latin typeface="微软雅黑" pitchFamily="34" charset="-122"/>
                  <a:ea typeface="微软雅黑" pitchFamily="34" charset="-122"/>
                </a:rPr>
                <a:t>此处添加内容</a:t>
              </a:r>
            </a:p>
          </p:txBody>
        </p:sp>
      </p:grpSp>
      <p:grpSp>
        <p:nvGrpSpPr>
          <p:cNvPr id="12" name="组合 3"/>
          <p:cNvGrpSpPr/>
          <p:nvPr/>
        </p:nvGrpSpPr>
        <p:grpSpPr>
          <a:xfrm>
            <a:off x="2987675" y="1893888"/>
            <a:ext cx="1604962" cy="1597025"/>
            <a:chOff x="2987675" y="1893888"/>
            <a:chExt cx="1604962" cy="1597025"/>
          </a:xfrm>
        </p:grpSpPr>
        <p:sp>
          <p:nvSpPr>
            <p:cNvPr id="13" name="未知"/>
            <p:cNvSpPr>
              <a:spLocks/>
            </p:cNvSpPr>
            <p:nvPr/>
          </p:nvSpPr>
          <p:spPr bwMode="auto">
            <a:xfrm>
              <a:off x="2987675" y="1893888"/>
              <a:ext cx="1604962" cy="1597025"/>
            </a:xfrm>
            <a:custGeom>
              <a:avLst/>
              <a:gdLst>
                <a:gd name="T0" fmla="*/ 1005 w 174"/>
                <a:gd name="T1" fmla="*/ 0 h 174"/>
                <a:gd name="T2" fmla="*/ 0 w 174"/>
                <a:gd name="T3" fmla="*/ 1000 h 174"/>
                <a:gd name="T4" fmla="*/ 1011 w 174"/>
                <a:gd name="T5" fmla="*/ 1006 h 174"/>
                <a:gd name="T6" fmla="*/ 1005 w 174"/>
                <a:gd name="T7" fmla="*/ 0 h 174"/>
                <a:gd name="T8" fmla="*/ 0 60000 65536"/>
                <a:gd name="T9" fmla="*/ 0 60000 65536"/>
                <a:gd name="T10" fmla="*/ 0 60000 65536"/>
                <a:gd name="T11" fmla="*/ 0 60000 65536"/>
                <a:gd name="T12" fmla="*/ 0 w 174"/>
                <a:gd name="T13" fmla="*/ 0 h 174"/>
                <a:gd name="T14" fmla="*/ 174 w 174"/>
                <a:gd name="T15" fmla="*/ 174 h 174"/>
              </a:gdLst>
              <a:ahLst/>
              <a:cxnLst>
                <a:cxn ang="T8">
                  <a:pos x="T0" y="T1"/>
                </a:cxn>
                <a:cxn ang="T9">
                  <a:pos x="T2" y="T3"/>
                </a:cxn>
                <a:cxn ang="T10">
                  <a:pos x="T4" y="T5"/>
                </a:cxn>
                <a:cxn ang="T11">
                  <a:pos x="T6" y="T7"/>
                </a:cxn>
              </a:cxnLst>
              <a:rect l="T12" t="T13" r="T14" b="T15"/>
              <a:pathLst>
                <a:path w="174" h="174">
                  <a:moveTo>
                    <a:pt x="173" y="0"/>
                  </a:moveTo>
                  <a:cubicBezTo>
                    <a:pt x="77" y="0"/>
                    <a:pt x="0" y="77"/>
                    <a:pt x="0" y="173"/>
                  </a:cubicBezTo>
                  <a:lnTo>
                    <a:pt x="174" y="174"/>
                  </a:lnTo>
                  <a:lnTo>
                    <a:pt x="173" y="0"/>
                  </a:lnTo>
                  <a:close/>
                </a:path>
              </a:pathLst>
            </a:custGeom>
            <a:gradFill rotWithShape="1">
              <a:gsLst>
                <a:gs pos="0">
                  <a:srgbClr val="F8F8F8"/>
                </a:gs>
                <a:gs pos="100000">
                  <a:srgbClr val="F5F5F5"/>
                </a:gs>
              </a:gsLst>
              <a:lin ang="2700000" scaled="1"/>
            </a:gradFill>
            <a:ln w="190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Rectangle 20"/>
            <p:cNvSpPr>
              <a:spLocks noChangeArrowheads="1"/>
            </p:cNvSpPr>
            <p:nvPr/>
          </p:nvSpPr>
          <p:spPr bwMode="auto">
            <a:xfrm>
              <a:off x="3600450" y="2201863"/>
              <a:ext cx="963613" cy="323850"/>
            </a:xfrm>
            <a:prstGeom prst="rect">
              <a:avLst/>
            </a:prstGeom>
            <a:noFill/>
            <a:ln w="9525">
              <a:noFill/>
              <a:miter lim="800000"/>
              <a:headEnd/>
              <a:tailEnd/>
            </a:ln>
            <a:effectLst/>
          </p:spPr>
          <p:txBody>
            <a:bodyPr anchor="ctr"/>
            <a:lstStyle/>
            <a:p>
              <a:pPr algn="ctr">
                <a:lnSpc>
                  <a:spcPct val="120000"/>
                </a:lnSpc>
                <a:defRPr/>
              </a:pPr>
              <a:r>
                <a:rPr lang="zh-CN" sz="1200" i="0" dirty="0">
                  <a:solidFill>
                    <a:srgbClr val="646464"/>
                  </a:solidFill>
                  <a:latin typeface="微软雅黑" pitchFamily="34" charset="-122"/>
                  <a:ea typeface="微软雅黑" pitchFamily="34" charset="-122"/>
                </a:rPr>
                <a:t>内容</a:t>
              </a:r>
            </a:p>
          </p:txBody>
        </p:sp>
      </p:grpSp>
      <p:grpSp>
        <p:nvGrpSpPr>
          <p:cNvPr id="15" name="组合 14"/>
          <p:cNvGrpSpPr/>
          <p:nvPr/>
        </p:nvGrpSpPr>
        <p:grpSpPr>
          <a:xfrm>
            <a:off x="4552950" y="2201863"/>
            <a:ext cx="1317625" cy="1314450"/>
            <a:chOff x="4552950" y="2201863"/>
            <a:chExt cx="1317625" cy="1314450"/>
          </a:xfrm>
        </p:grpSpPr>
        <p:sp>
          <p:nvSpPr>
            <p:cNvPr id="16" name="未知"/>
            <p:cNvSpPr>
              <a:spLocks/>
            </p:cNvSpPr>
            <p:nvPr/>
          </p:nvSpPr>
          <p:spPr bwMode="auto">
            <a:xfrm>
              <a:off x="4552950" y="2201863"/>
              <a:ext cx="1317625" cy="1314450"/>
            </a:xfrm>
            <a:custGeom>
              <a:avLst/>
              <a:gdLst>
                <a:gd name="T0" fmla="*/ 1317625 w 174"/>
                <a:gd name="T1" fmla="*/ 1314450 h 174"/>
                <a:gd name="T2" fmla="*/ 0 w 174"/>
                <a:gd name="T3" fmla="*/ 0 h 174"/>
                <a:gd name="T4" fmla="*/ 0 w 174"/>
                <a:gd name="T5" fmla="*/ 1314450 h 174"/>
                <a:gd name="T6" fmla="*/ 1317625 w 174"/>
                <a:gd name="T7" fmla="*/ 1314450 h 174"/>
                <a:gd name="T8" fmla="*/ 0 60000 65536"/>
                <a:gd name="T9" fmla="*/ 0 60000 65536"/>
                <a:gd name="T10" fmla="*/ 0 60000 65536"/>
                <a:gd name="T11" fmla="*/ 0 60000 65536"/>
                <a:gd name="T12" fmla="*/ 0 w 174"/>
                <a:gd name="T13" fmla="*/ 0 h 174"/>
                <a:gd name="T14" fmla="*/ 174 w 174"/>
                <a:gd name="T15" fmla="*/ 174 h 174"/>
              </a:gdLst>
              <a:ahLst/>
              <a:cxnLst>
                <a:cxn ang="T8">
                  <a:pos x="T0" y="T1"/>
                </a:cxn>
                <a:cxn ang="T9">
                  <a:pos x="T2" y="T3"/>
                </a:cxn>
                <a:cxn ang="T10">
                  <a:pos x="T4" y="T5"/>
                </a:cxn>
                <a:cxn ang="T11">
                  <a:pos x="T6" y="T7"/>
                </a:cxn>
              </a:cxnLst>
              <a:rect l="T12" t="T13" r="T14" b="T15"/>
              <a:pathLst>
                <a:path w="174" h="174">
                  <a:moveTo>
                    <a:pt x="174" y="174"/>
                  </a:moveTo>
                  <a:cubicBezTo>
                    <a:pt x="174" y="77"/>
                    <a:pt x="96" y="0"/>
                    <a:pt x="0" y="0"/>
                  </a:cubicBezTo>
                  <a:lnTo>
                    <a:pt x="0" y="174"/>
                  </a:lnTo>
                  <a:lnTo>
                    <a:pt x="174" y="174"/>
                  </a:lnTo>
                  <a:close/>
                </a:path>
              </a:pathLst>
            </a:custGeom>
            <a:gradFill rotWithShape="1">
              <a:gsLst>
                <a:gs pos="0">
                  <a:srgbClr val="F8F8F8"/>
                </a:gs>
                <a:gs pos="100000">
                  <a:srgbClr val="DDDDDD"/>
                </a:gs>
              </a:gsLst>
              <a:lin ang="2700000" scaled="1"/>
            </a:gradFill>
            <a:ln w="190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Rectangle 21"/>
            <p:cNvSpPr>
              <a:spLocks noChangeArrowheads="1"/>
            </p:cNvSpPr>
            <p:nvPr/>
          </p:nvSpPr>
          <p:spPr bwMode="auto">
            <a:xfrm>
              <a:off x="4895850" y="2705100"/>
              <a:ext cx="963613" cy="323850"/>
            </a:xfrm>
            <a:prstGeom prst="rect">
              <a:avLst/>
            </a:prstGeom>
            <a:noFill/>
            <a:ln w="9525">
              <a:noFill/>
              <a:miter lim="800000"/>
              <a:headEnd/>
              <a:tailEnd/>
            </a:ln>
            <a:effectLst/>
          </p:spPr>
          <p:txBody>
            <a:bodyPr anchor="ctr"/>
            <a:lstStyle/>
            <a:p>
              <a:pPr algn="ctr">
                <a:lnSpc>
                  <a:spcPct val="120000"/>
                </a:lnSpc>
                <a:defRPr/>
              </a:pPr>
              <a:r>
                <a:rPr lang="zh-CN" sz="1200" i="0" dirty="0">
                  <a:solidFill>
                    <a:srgbClr val="646464"/>
                  </a:solidFill>
                  <a:latin typeface="微软雅黑" pitchFamily="34" charset="-122"/>
                  <a:ea typeface="微软雅黑" pitchFamily="34" charset="-122"/>
                </a:rPr>
                <a:t>内容</a:t>
              </a:r>
            </a:p>
          </p:txBody>
        </p:sp>
      </p:grpSp>
      <p:grpSp>
        <p:nvGrpSpPr>
          <p:cNvPr id="18" name="组合 7"/>
          <p:cNvGrpSpPr/>
          <p:nvPr/>
        </p:nvGrpSpPr>
        <p:grpSpPr>
          <a:xfrm>
            <a:off x="4548188" y="3497263"/>
            <a:ext cx="1317625" cy="1308100"/>
            <a:chOff x="4548188" y="3497263"/>
            <a:chExt cx="1317625" cy="1308100"/>
          </a:xfrm>
        </p:grpSpPr>
        <p:sp>
          <p:nvSpPr>
            <p:cNvPr id="19" name="未知"/>
            <p:cNvSpPr>
              <a:spLocks/>
            </p:cNvSpPr>
            <p:nvPr/>
          </p:nvSpPr>
          <p:spPr bwMode="auto">
            <a:xfrm>
              <a:off x="4548188" y="3497263"/>
              <a:ext cx="1317625" cy="1308100"/>
            </a:xfrm>
            <a:custGeom>
              <a:avLst/>
              <a:gdLst>
                <a:gd name="T0" fmla="*/ 0 w 174"/>
                <a:gd name="T1" fmla="*/ 1308100 h 173"/>
                <a:gd name="T2" fmla="*/ 1317625 w 174"/>
                <a:gd name="T3" fmla="*/ 0 h 173"/>
                <a:gd name="T4" fmla="*/ 0 w 174"/>
                <a:gd name="T5" fmla="*/ 0 h 173"/>
                <a:gd name="T6" fmla="*/ 0 w 174"/>
                <a:gd name="T7" fmla="*/ 1308100 h 173"/>
                <a:gd name="T8" fmla="*/ 0 60000 65536"/>
                <a:gd name="T9" fmla="*/ 0 60000 65536"/>
                <a:gd name="T10" fmla="*/ 0 60000 65536"/>
                <a:gd name="T11" fmla="*/ 0 60000 65536"/>
                <a:gd name="T12" fmla="*/ 0 w 174"/>
                <a:gd name="T13" fmla="*/ 0 h 173"/>
                <a:gd name="T14" fmla="*/ 174 w 174"/>
                <a:gd name="T15" fmla="*/ 173 h 173"/>
              </a:gdLst>
              <a:ahLst/>
              <a:cxnLst>
                <a:cxn ang="T8">
                  <a:pos x="T0" y="T1"/>
                </a:cxn>
                <a:cxn ang="T9">
                  <a:pos x="T2" y="T3"/>
                </a:cxn>
                <a:cxn ang="T10">
                  <a:pos x="T4" y="T5"/>
                </a:cxn>
                <a:cxn ang="T11">
                  <a:pos x="T6" y="T7"/>
                </a:cxn>
              </a:cxnLst>
              <a:rect l="T12" t="T13" r="T14" b="T15"/>
              <a:pathLst>
                <a:path w="174" h="173">
                  <a:moveTo>
                    <a:pt x="0" y="173"/>
                  </a:moveTo>
                  <a:cubicBezTo>
                    <a:pt x="96" y="173"/>
                    <a:pt x="174" y="96"/>
                    <a:pt x="174" y="0"/>
                  </a:cubicBezTo>
                  <a:lnTo>
                    <a:pt x="0" y="0"/>
                  </a:lnTo>
                  <a:lnTo>
                    <a:pt x="0" y="173"/>
                  </a:lnTo>
                  <a:close/>
                </a:path>
              </a:pathLst>
            </a:custGeom>
            <a:gradFill rotWithShape="1">
              <a:gsLst>
                <a:gs pos="0">
                  <a:srgbClr val="DDDDDD"/>
                </a:gs>
                <a:gs pos="100000">
                  <a:srgbClr val="C0C0C0"/>
                </a:gs>
              </a:gsLst>
              <a:lin ang="2700000" scaled="1"/>
            </a:gradFill>
            <a:ln w="190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0" name="Rectangle 22"/>
            <p:cNvSpPr>
              <a:spLocks noChangeArrowheads="1"/>
            </p:cNvSpPr>
            <p:nvPr/>
          </p:nvSpPr>
          <p:spPr bwMode="auto">
            <a:xfrm>
              <a:off x="4824413" y="4002088"/>
              <a:ext cx="963612" cy="323850"/>
            </a:xfrm>
            <a:prstGeom prst="rect">
              <a:avLst/>
            </a:prstGeom>
            <a:noFill/>
            <a:ln w="9525">
              <a:noFill/>
              <a:miter lim="800000"/>
              <a:headEnd/>
              <a:tailEnd/>
            </a:ln>
            <a:effectLst/>
          </p:spPr>
          <p:txBody>
            <a:bodyPr anchor="ctr"/>
            <a:lstStyle/>
            <a:p>
              <a:pPr algn="ctr">
                <a:lnSpc>
                  <a:spcPct val="120000"/>
                </a:lnSpc>
              </a:pPr>
              <a:r>
                <a:rPr lang="zh-CN" sz="1200" dirty="0">
                  <a:solidFill>
                    <a:srgbClr val="646464"/>
                  </a:solidFill>
                  <a:latin typeface="微软雅黑" pitchFamily="34" charset="-122"/>
                  <a:ea typeface="微软雅黑" pitchFamily="34" charset="-122"/>
                </a:rPr>
                <a:t>内容</a:t>
              </a:r>
            </a:p>
          </p:txBody>
        </p:sp>
      </p:grpSp>
      <p:grpSp>
        <p:nvGrpSpPr>
          <p:cNvPr id="21" name="组合 9"/>
          <p:cNvGrpSpPr/>
          <p:nvPr/>
        </p:nvGrpSpPr>
        <p:grpSpPr>
          <a:xfrm>
            <a:off x="3240088" y="3497263"/>
            <a:ext cx="1319212" cy="1308100"/>
            <a:chOff x="3240088" y="3497263"/>
            <a:chExt cx="1319212" cy="1308100"/>
          </a:xfrm>
        </p:grpSpPr>
        <p:sp>
          <p:nvSpPr>
            <p:cNvPr id="22" name="未知"/>
            <p:cNvSpPr>
              <a:spLocks/>
            </p:cNvSpPr>
            <p:nvPr/>
          </p:nvSpPr>
          <p:spPr bwMode="auto">
            <a:xfrm>
              <a:off x="3240088" y="3497263"/>
              <a:ext cx="1319212" cy="1308100"/>
            </a:xfrm>
            <a:custGeom>
              <a:avLst/>
              <a:gdLst>
                <a:gd name="T0" fmla="*/ 0 w 174"/>
                <a:gd name="T1" fmla="*/ 0 h 173"/>
                <a:gd name="T2" fmla="*/ 1311630 w 174"/>
                <a:gd name="T3" fmla="*/ 1308100 h 173"/>
                <a:gd name="T4" fmla="*/ 1319212 w 174"/>
                <a:gd name="T5" fmla="*/ 0 h 173"/>
                <a:gd name="T6" fmla="*/ 0 w 174"/>
                <a:gd name="T7" fmla="*/ 0 h 173"/>
                <a:gd name="T8" fmla="*/ 0 60000 65536"/>
                <a:gd name="T9" fmla="*/ 0 60000 65536"/>
                <a:gd name="T10" fmla="*/ 0 60000 65536"/>
                <a:gd name="T11" fmla="*/ 0 60000 65536"/>
                <a:gd name="T12" fmla="*/ 0 w 174"/>
                <a:gd name="T13" fmla="*/ 0 h 173"/>
                <a:gd name="T14" fmla="*/ 174 w 174"/>
                <a:gd name="T15" fmla="*/ 173 h 173"/>
              </a:gdLst>
              <a:ahLst/>
              <a:cxnLst>
                <a:cxn ang="T8">
                  <a:pos x="T0" y="T1"/>
                </a:cxn>
                <a:cxn ang="T9">
                  <a:pos x="T2" y="T3"/>
                </a:cxn>
                <a:cxn ang="T10">
                  <a:pos x="T4" y="T5"/>
                </a:cxn>
                <a:cxn ang="T11">
                  <a:pos x="T6" y="T7"/>
                </a:cxn>
              </a:cxnLst>
              <a:rect l="T12" t="T13" r="T14" b="T15"/>
              <a:pathLst>
                <a:path w="174" h="173">
                  <a:moveTo>
                    <a:pt x="0" y="0"/>
                  </a:moveTo>
                  <a:cubicBezTo>
                    <a:pt x="0" y="96"/>
                    <a:pt x="77" y="173"/>
                    <a:pt x="173" y="173"/>
                  </a:cubicBezTo>
                  <a:lnTo>
                    <a:pt x="174" y="0"/>
                  </a:lnTo>
                  <a:lnTo>
                    <a:pt x="0" y="0"/>
                  </a:lnTo>
                  <a:close/>
                </a:path>
              </a:pathLst>
            </a:custGeom>
            <a:gradFill rotWithShape="1">
              <a:gsLst>
                <a:gs pos="0">
                  <a:srgbClr val="DDDDDD"/>
                </a:gs>
                <a:gs pos="100000">
                  <a:srgbClr val="C0C0C0"/>
                </a:gs>
              </a:gsLst>
              <a:lin ang="2700000" scaled="1"/>
            </a:gradFill>
            <a:ln w="190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3" name="Rectangle 23"/>
            <p:cNvSpPr>
              <a:spLocks noChangeArrowheads="1"/>
            </p:cNvSpPr>
            <p:nvPr/>
          </p:nvSpPr>
          <p:spPr bwMode="auto">
            <a:xfrm>
              <a:off x="3284538" y="4002088"/>
              <a:ext cx="963612" cy="323850"/>
            </a:xfrm>
            <a:prstGeom prst="rect">
              <a:avLst/>
            </a:prstGeom>
            <a:noFill/>
            <a:ln w="9525">
              <a:noFill/>
              <a:miter lim="800000"/>
              <a:headEnd/>
              <a:tailEnd/>
            </a:ln>
            <a:effectLst/>
          </p:spPr>
          <p:txBody>
            <a:bodyPr anchor="ctr"/>
            <a:lstStyle/>
            <a:p>
              <a:pPr algn="ctr">
                <a:lnSpc>
                  <a:spcPct val="120000"/>
                </a:lnSpc>
                <a:defRPr/>
              </a:pPr>
              <a:r>
                <a:rPr lang="zh-CN" sz="1200" dirty="0">
                  <a:solidFill>
                    <a:srgbClr val="646464"/>
                  </a:solidFill>
                  <a:latin typeface="微软雅黑" pitchFamily="34" charset="-122"/>
                  <a:ea typeface="微软雅黑" pitchFamily="34" charset="-122"/>
                </a:rPr>
                <a:t>内容</a:t>
              </a:r>
            </a:p>
          </p:txBody>
        </p:sp>
      </p:grpSp>
      <p:grpSp>
        <p:nvGrpSpPr>
          <p:cNvPr id="24" name="组合 2"/>
          <p:cNvGrpSpPr/>
          <p:nvPr/>
        </p:nvGrpSpPr>
        <p:grpSpPr>
          <a:xfrm>
            <a:off x="2625725" y="2124075"/>
            <a:ext cx="1920875" cy="1366838"/>
            <a:chOff x="2625725" y="2124075"/>
            <a:chExt cx="1920875" cy="1366838"/>
          </a:xfrm>
        </p:grpSpPr>
        <p:sp>
          <p:nvSpPr>
            <p:cNvPr id="25" name="未知"/>
            <p:cNvSpPr>
              <a:spLocks/>
            </p:cNvSpPr>
            <p:nvPr/>
          </p:nvSpPr>
          <p:spPr bwMode="auto">
            <a:xfrm rot="5400000" flipH="1">
              <a:off x="2902744" y="1847056"/>
              <a:ext cx="1366838" cy="1920875"/>
            </a:xfrm>
            <a:custGeom>
              <a:avLst/>
              <a:gdLst>
                <a:gd name="T0" fmla="*/ 0 w 123"/>
                <a:gd name="T1" fmla="*/ 1920875 h 173"/>
                <a:gd name="T2" fmla="*/ 1366838 w 123"/>
                <a:gd name="T3" fmla="*/ 1365709 h 173"/>
                <a:gd name="T4" fmla="*/ 0 w 123"/>
                <a:gd name="T5" fmla="*/ 0 h 173"/>
                <a:gd name="T6" fmla="*/ 0 w 123"/>
                <a:gd name="T7" fmla="*/ 1920875 h 173"/>
                <a:gd name="T8" fmla="*/ 0 60000 65536"/>
                <a:gd name="T9" fmla="*/ 0 60000 65536"/>
                <a:gd name="T10" fmla="*/ 0 60000 65536"/>
                <a:gd name="T11" fmla="*/ 0 60000 65536"/>
                <a:gd name="T12" fmla="*/ 0 w 123"/>
                <a:gd name="T13" fmla="*/ 0 h 173"/>
                <a:gd name="T14" fmla="*/ 123 w 123"/>
                <a:gd name="T15" fmla="*/ 173 h 173"/>
              </a:gdLst>
              <a:ahLst/>
              <a:cxnLst>
                <a:cxn ang="T8">
                  <a:pos x="T0" y="T1"/>
                </a:cxn>
                <a:cxn ang="T9">
                  <a:pos x="T2" y="T3"/>
                </a:cxn>
                <a:cxn ang="T10">
                  <a:pos x="T4" y="T5"/>
                </a:cxn>
                <a:cxn ang="T11">
                  <a:pos x="T6" y="T7"/>
                </a:cxn>
              </a:cxnLst>
              <a:rect l="T12" t="T13" r="T14" b="T15"/>
              <a:pathLst>
                <a:path w="123" h="173">
                  <a:moveTo>
                    <a:pt x="0" y="173"/>
                  </a:moveTo>
                  <a:cubicBezTo>
                    <a:pt x="46" y="173"/>
                    <a:pt x="90" y="155"/>
                    <a:pt x="123" y="123"/>
                  </a:cubicBezTo>
                  <a:lnTo>
                    <a:pt x="0" y="0"/>
                  </a:lnTo>
                  <a:lnTo>
                    <a:pt x="0" y="173"/>
                  </a:lnTo>
                  <a:close/>
                </a:path>
              </a:pathLst>
            </a:custGeom>
            <a:gradFill>
              <a:gsLst>
                <a:gs pos="0">
                  <a:srgbClr val="2676FF">
                    <a:lumMod val="40000"/>
                    <a:lumOff val="60000"/>
                  </a:srgbClr>
                </a:gs>
                <a:gs pos="100000">
                  <a:srgbClr val="2676FF"/>
                </a:gs>
              </a:gsLst>
              <a:lin ang="5400000" scaled="0"/>
            </a:gradFill>
            <a:ln w="9525" cap="rnd">
              <a:solidFill>
                <a:srgbClr val="2676FF">
                  <a:lumMod val="40000"/>
                  <a:lumOff val="60000"/>
                </a:srgbClr>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6" name="Rectangle 24"/>
            <p:cNvSpPr>
              <a:spLocks noChangeArrowheads="1"/>
            </p:cNvSpPr>
            <p:nvPr/>
          </p:nvSpPr>
          <p:spPr bwMode="auto">
            <a:xfrm>
              <a:off x="2808288" y="2849563"/>
              <a:ext cx="963612"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内容</a:t>
              </a:r>
            </a:p>
          </p:txBody>
        </p:sp>
      </p:grpSp>
      <p:sp>
        <p:nvSpPr>
          <p:cNvPr id="27" name="Rectangle 25"/>
          <p:cNvSpPr>
            <a:spLocks noChangeArrowheads="1"/>
          </p:cNvSpPr>
          <p:nvPr/>
        </p:nvSpPr>
        <p:spPr bwMode="auto">
          <a:xfrm>
            <a:off x="250825" y="4232275"/>
            <a:ext cx="27368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40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单击此处添加段落文字内容</a:t>
            </a:r>
          </a:p>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90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单击此处添加段落文字内容</a:t>
            </a:r>
            <a:endParaRPr kumimoji="0" lang="zh-CN" altLang="en-US" sz="70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endParaRPr>
          </a:p>
        </p:txBody>
      </p:sp>
      <p:sp>
        <p:nvSpPr>
          <p:cNvPr id="28" name="Rectangle 26"/>
          <p:cNvSpPr>
            <a:spLocks noChangeArrowheads="1"/>
          </p:cNvSpPr>
          <p:nvPr/>
        </p:nvSpPr>
        <p:spPr bwMode="auto">
          <a:xfrm>
            <a:off x="6156325" y="4232275"/>
            <a:ext cx="27368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单击此处添加段落文字内容</a:t>
            </a:r>
            <a:endParaRPr kumimoji="0" lang="zh-CN" altLang="en-US" sz="70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endParaRPr>
          </a:p>
        </p:txBody>
      </p:sp>
      <p:sp>
        <p:nvSpPr>
          <p:cNvPr id="29" name="Rectangle 27"/>
          <p:cNvSpPr>
            <a:spLocks noChangeArrowheads="1"/>
          </p:cNvSpPr>
          <p:nvPr/>
        </p:nvSpPr>
        <p:spPr bwMode="auto">
          <a:xfrm>
            <a:off x="6156325" y="2093913"/>
            <a:ext cx="27368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单击此处添加段落文字内容</a:t>
            </a:r>
            <a:endParaRPr kumimoji="0" lang="zh-CN" altLang="en-US" sz="70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endParaRPr>
          </a:p>
        </p:txBody>
      </p:sp>
      <p:grpSp>
        <p:nvGrpSpPr>
          <p:cNvPr id="30" name="组合 1"/>
          <p:cNvGrpSpPr/>
          <p:nvPr/>
        </p:nvGrpSpPr>
        <p:grpSpPr>
          <a:xfrm>
            <a:off x="3703638" y="2662238"/>
            <a:ext cx="1663700" cy="1660525"/>
            <a:chOff x="3703638" y="2662238"/>
            <a:chExt cx="1663700" cy="1660525"/>
          </a:xfrm>
        </p:grpSpPr>
        <p:grpSp>
          <p:nvGrpSpPr>
            <p:cNvPr id="31" name="Group 13"/>
            <p:cNvGrpSpPr>
              <a:grpSpLocks/>
            </p:cNvGrpSpPr>
            <p:nvPr/>
          </p:nvGrpSpPr>
          <p:grpSpPr bwMode="auto">
            <a:xfrm rot="650306">
              <a:off x="3703638" y="2662238"/>
              <a:ext cx="1663700" cy="1660525"/>
              <a:chOff x="0" y="0"/>
              <a:chExt cx="1136" cy="1134"/>
            </a:xfrm>
          </p:grpSpPr>
          <p:sp>
            <p:nvSpPr>
              <p:cNvPr id="34" name="Oval 14"/>
              <p:cNvSpPr>
                <a:spLocks noChangeArrowheads="1"/>
              </p:cNvSpPr>
              <p:nvPr/>
            </p:nvSpPr>
            <p:spPr bwMode="auto">
              <a:xfrm>
                <a:off x="0" y="0"/>
                <a:ext cx="1136" cy="1134"/>
              </a:xfrm>
              <a:prstGeom prst="ellipse">
                <a:avLst/>
              </a:prstGeom>
              <a:gradFill rotWithShape="1">
                <a:gsLst>
                  <a:gs pos="0">
                    <a:srgbClr val="B2B2B2">
                      <a:alpha val="89999"/>
                    </a:srgbClr>
                  </a:gs>
                  <a:gs pos="50000">
                    <a:srgbClr val="FFFFFF"/>
                  </a:gs>
                  <a:gs pos="100000">
                    <a:srgbClr val="B2B2B2">
                      <a:alpha val="89999"/>
                    </a:srgbClr>
                  </a:gs>
                </a:gsLst>
                <a:lin ang="2700000" scaled="1"/>
              </a:gradFill>
              <a:ln w="9525" cmpd="sng">
                <a:solidFill>
                  <a:srgbClr val="B2B2B2"/>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5" name="Oval 15"/>
              <p:cNvSpPr>
                <a:spLocks noChangeArrowheads="1"/>
              </p:cNvSpPr>
              <p:nvPr/>
            </p:nvSpPr>
            <p:spPr bwMode="auto">
              <a:xfrm>
                <a:off x="64" y="62"/>
                <a:ext cx="1008" cy="1010"/>
              </a:xfrm>
              <a:prstGeom prst="ellipse">
                <a:avLst/>
              </a:prstGeom>
              <a:gradFill flip="none" rotWithShape="1">
                <a:gsLst>
                  <a:gs pos="0">
                    <a:srgbClr val="2676FF">
                      <a:lumMod val="60000"/>
                      <a:lumOff val="40000"/>
                    </a:srgbClr>
                  </a:gs>
                  <a:gs pos="100000">
                    <a:srgbClr val="2676FF"/>
                  </a:gs>
                </a:gsLst>
                <a:path path="shape">
                  <a:fillToRect l="50000" t="50000" r="50000" b="50000"/>
                </a:path>
                <a:tileRect/>
              </a:gradFill>
              <a:ln w="9525">
                <a:solidFill>
                  <a:srgbClr val="2676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sp>
          <p:nvSpPr>
            <p:cNvPr id="32" name="WordArt 16"/>
            <p:cNvSpPr>
              <a:spLocks noChangeArrowheads="1" noChangeShapeType="1"/>
            </p:cNvSpPr>
            <p:nvPr/>
          </p:nvSpPr>
          <p:spPr bwMode="auto">
            <a:xfrm>
              <a:off x="4057650" y="3252788"/>
              <a:ext cx="958850" cy="4762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dirty="0" smtClean="0">
                  <a:ln w="9525">
                    <a:solidFill>
                      <a:srgbClr val="FFFFFF"/>
                    </a:solidFill>
                    <a:round/>
                    <a:headEnd/>
                    <a:tailEnd/>
                  </a:ln>
                  <a:solidFill>
                    <a:srgbClr val="FFFFFF"/>
                  </a:solidFill>
                  <a:effectLst/>
                  <a:uLnTx/>
                  <a:uFillTx/>
                  <a:latin typeface="微软雅黑" pitchFamily="34" charset="-122"/>
                  <a:ea typeface="微软雅黑" pitchFamily="34" charset="-122"/>
                </a:rPr>
                <a:t>点击添加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dirty="0" smtClean="0">
                  <a:ln w="9525">
                    <a:solidFill>
                      <a:srgbClr val="FFFFFF"/>
                    </a:solidFill>
                    <a:round/>
                    <a:headEnd/>
                    <a:tailEnd/>
                  </a:ln>
                  <a:solidFill>
                    <a:srgbClr val="FFFFFF"/>
                  </a:solidFill>
                  <a:effectLst/>
                  <a:uLnTx/>
                  <a:uFillTx/>
                  <a:latin typeface="微软雅黑" pitchFamily="34" charset="-122"/>
                  <a:ea typeface="微软雅黑" pitchFamily="34" charset="-122"/>
                </a:rPr>
                <a:t>标题文字</a:t>
              </a:r>
            </a:p>
          </p:txBody>
        </p:sp>
        <p:sp>
          <p:nvSpPr>
            <p:cNvPr id="33" name="未知"/>
            <p:cNvSpPr>
              <a:spLocks/>
            </p:cNvSpPr>
            <p:nvPr/>
          </p:nvSpPr>
          <p:spPr bwMode="auto">
            <a:xfrm>
              <a:off x="3924300" y="2778578"/>
              <a:ext cx="1216025" cy="584200"/>
            </a:xfrm>
            <a:custGeom>
              <a:avLst/>
              <a:gdLst>
                <a:gd name="T0" fmla="*/ 1197614 w 1321"/>
                <a:gd name="T1" fmla="*/ 329023 h 712"/>
                <a:gd name="T2" fmla="*/ 1212343 w 1321"/>
                <a:gd name="T3" fmla="*/ 362663 h 712"/>
                <a:gd name="T4" fmla="*/ 1216025 w 1321"/>
                <a:gd name="T5" fmla="*/ 394663 h 712"/>
                <a:gd name="T6" fmla="*/ 1210502 w 1321"/>
                <a:gd name="T7" fmla="*/ 423381 h 712"/>
                <a:gd name="T8" fmla="*/ 1194853 w 1321"/>
                <a:gd name="T9" fmla="*/ 451278 h 712"/>
                <a:gd name="T10" fmla="*/ 1170919 w 1321"/>
                <a:gd name="T11" fmla="*/ 475073 h 712"/>
                <a:gd name="T12" fmla="*/ 1140541 w 1321"/>
                <a:gd name="T13" fmla="*/ 495585 h 712"/>
                <a:gd name="T14" fmla="*/ 1100958 w 1321"/>
                <a:gd name="T15" fmla="*/ 515278 h 712"/>
                <a:gd name="T16" fmla="*/ 1055852 w 1321"/>
                <a:gd name="T17" fmla="*/ 532508 h 712"/>
                <a:gd name="T18" fmla="*/ 1005223 w 1321"/>
                <a:gd name="T19" fmla="*/ 547277 h 712"/>
                <a:gd name="T20" fmla="*/ 949070 w 1321"/>
                <a:gd name="T21" fmla="*/ 560405 h 712"/>
                <a:gd name="T22" fmla="*/ 890156 w 1321"/>
                <a:gd name="T23" fmla="*/ 569431 h 712"/>
                <a:gd name="T24" fmla="*/ 824798 w 1321"/>
                <a:gd name="T25" fmla="*/ 577636 h 712"/>
                <a:gd name="T26" fmla="*/ 758520 w 1321"/>
                <a:gd name="T27" fmla="*/ 582559 h 712"/>
                <a:gd name="T28" fmla="*/ 731824 w 1321"/>
                <a:gd name="T29" fmla="*/ 584200 h 712"/>
                <a:gd name="T30" fmla="*/ 438174 w 1321"/>
                <a:gd name="T31" fmla="*/ 584200 h 712"/>
                <a:gd name="T32" fmla="*/ 434492 w 1321"/>
                <a:gd name="T33" fmla="*/ 584200 h 712"/>
                <a:gd name="T34" fmla="*/ 376498 w 1321"/>
                <a:gd name="T35" fmla="*/ 580918 h 712"/>
                <a:gd name="T36" fmla="*/ 320346 w 1321"/>
                <a:gd name="T37" fmla="*/ 577636 h 712"/>
                <a:gd name="T38" fmla="*/ 266955 w 1321"/>
                <a:gd name="T39" fmla="*/ 571072 h 712"/>
                <a:gd name="T40" fmla="*/ 216325 w 1321"/>
                <a:gd name="T41" fmla="*/ 565328 h 712"/>
                <a:gd name="T42" fmla="*/ 171219 w 1321"/>
                <a:gd name="T43" fmla="*/ 555482 h 712"/>
                <a:gd name="T44" fmla="*/ 129795 w 1321"/>
                <a:gd name="T45" fmla="*/ 543995 h 712"/>
                <a:gd name="T46" fmla="*/ 93894 w 1321"/>
                <a:gd name="T47" fmla="*/ 531688 h 712"/>
                <a:gd name="T48" fmla="*/ 61676 w 1321"/>
                <a:gd name="T49" fmla="*/ 516919 h 712"/>
                <a:gd name="T50" fmla="*/ 35901 w 1321"/>
                <a:gd name="T51" fmla="*/ 498867 h 712"/>
                <a:gd name="T52" fmla="*/ 16570 w 1321"/>
                <a:gd name="T53" fmla="*/ 478355 h 712"/>
                <a:gd name="T54" fmla="*/ 5523 w 1321"/>
                <a:gd name="T55" fmla="*/ 454560 h 712"/>
                <a:gd name="T56" fmla="*/ 0 w 1321"/>
                <a:gd name="T57" fmla="*/ 429945 h 712"/>
                <a:gd name="T58" fmla="*/ 0 w 1321"/>
                <a:gd name="T59" fmla="*/ 426663 h 712"/>
                <a:gd name="T60" fmla="*/ 3682 w 1321"/>
                <a:gd name="T61" fmla="*/ 399586 h 712"/>
                <a:gd name="T62" fmla="*/ 14729 w 1321"/>
                <a:gd name="T63" fmla="*/ 365946 h 712"/>
                <a:gd name="T64" fmla="*/ 46947 w 1321"/>
                <a:gd name="T65" fmla="*/ 303587 h 712"/>
                <a:gd name="T66" fmla="*/ 86530 w 1321"/>
                <a:gd name="T67" fmla="*/ 245331 h 712"/>
                <a:gd name="T68" fmla="*/ 135318 w 1321"/>
                <a:gd name="T69" fmla="*/ 192819 h 712"/>
                <a:gd name="T70" fmla="*/ 187789 w 1321"/>
                <a:gd name="T71" fmla="*/ 144409 h 712"/>
                <a:gd name="T72" fmla="*/ 248544 w 1321"/>
                <a:gd name="T73" fmla="*/ 102563 h 712"/>
                <a:gd name="T74" fmla="*/ 313902 w 1321"/>
                <a:gd name="T75" fmla="*/ 67281 h 712"/>
                <a:gd name="T76" fmla="*/ 382021 w 1321"/>
                <a:gd name="T77" fmla="*/ 38564 h 712"/>
                <a:gd name="T78" fmla="*/ 457505 w 1321"/>
                <a:gd name="T79" fmla="*/ 17231 h 712"/>
                <a:gd name="T80" fmla="*/ 534830 w 1321"/>
                <a:gd name="T81" fmla="*/ 4923 h 712"/>
                <a:gd name="T82" fmla="*/ 613996 w 1321"/>
                <a:gd name="T83" fmla="*/ 0 h 712"/>
                <a:gd name="T84" fmla="*/ 613996 w 1321"/>
                <a:gd name="T85" fmla="*/ 0 h 712"/>
                <a:gd name="T86" fmla="*/ 698685 w 1321"/>
                <a:gd name="T87" fmla="*/ 4923 h 712"/>
                <a:gd name="T88" fmla="*/ 779692 w 1321"/>
                <a:gd name="T89" fmla="*/ 18872 h 712"/>
                <a:gd name="T90" fmla="*/ 857937 w 1321"/>
                <a:gd name="T91" fmla="*/ 43487 h 712"/>
                <a:gd name="T92" fmla="*/ 929739 w 1321"/>
                <a:gd name="T93" fmla="*/ 73846 h 712"/>
                <a:gd name="T94" fmla="*/ 996017 w 1321"/>
                <a:gd name="T95" fmla="*/ 112409 h 712"/>
                <a:gd name="T96" fmla="*/ 1057693 w 1321"/>
                <a:gd name="T97" fmla="*/ 159178 h 712"/>
                <a:gd name="T98" fmla="*/ 1112005 w 1321"/>
                <a:gd name="T99" fmla="*/ 210049 h 712"/>
                <a:gd name="T100" fmla="*/ 1158031 w 1321"/>
                <a:gd name="T101" fmla="*/ 266664 h 712"/>
                <a:gd name="T102" fmla="*/ 1197614 w 1321"/>
                <a:gd name="T103" fmla="*/ 329023 h 712"/>
                <a:gd name="T104" fmla="*/ 1197614 w 1321"/>
                <a:gd name="T105" fmla="*/ 3290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58223257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2157413" y="1255713"/>
            <a:ext cx="5256934" cy="5256932"/>
            <a:chOff x="1527172" y="1411288"/>
            <a:chExt cx="6089654" cy="4035425"/>
          </a:xfrm>
          <a:scene3d>
            <a:camera prst="orthographicFront">
              <a:rot lat="17625655" lon="20571477" rev="1152000"/>
            </a:camera>
            <a:lightRig rig="twoPt" dir="t"/>
          </a:scene3d>
        </p:grpSpPr>
        <p:sp>
          <p:nvSpPr>
            <p:cNvPr id="3" name="Freeform 42"/>
            <p:cNvSpPr>
              <a:spLocks/>
            </p:cNvSpPr>
            <p:nvPr/>
          </p:nvSpPr>
          <p:spPr bwMode="auto">
            <a:xfrm>
              <a:off x="1905258" y="1418700"/>
              <a:ext cx="2836766" cy="1347613"/>
            </a:xfrm>
            <a:custGeom>
              <a:avLst/>
              <a:gdLst>
                <a:gd name="T0" fmla="*/ 1410 w 4764"/>
                <a:gd name="T1" fmla="*/ 2264 h 2264"/>
                <a:gd name="T2" fmla="*/ 4004 w 4764"/>
                <a:gd name="T3" fmla="*/ 1080 h 2264"/>
                <a:gd name="T4" fmla="*/ 4764 w 4764"/>
                <a:gd name="T5" fmla="*/ 533 h 2264"/>
                <a:gd name="T6" fmla="*/ 4022 w 4764"/>
                <a:gd name="T7" fmla="*/ 0 h 2264"/>
                <a:gd name="T8" fmla="*/ 0 w 4764"/>
                <a:gd name="T9" fmla="*/ 1739 h 2264"/>
                <a:gd name="T10" fmla="*/ 1086 w 4764"/>
                <a:gd name="T11" fmla="*/ 1578 h 2264"/>
                <a:gd name="T12" fmla="*/ 1410 w 4764"/>
                <a:gd name="T13" fmla="*/ 2264 h 2264"/>
              </a:gdLst>
              <a:ahLst/>
              <a:cxnLst>
                <a:cxn ang="0">
                  <a:pos x="T0" y="T1"/>
                </a:cxn>
                <a:cxn ang="0">
                  <a:pos x="T2" y="T3"/>
                </a:cxn>
                <a:cxn ang="0">
                  <a:pos x="T4" y="T5"/>
                </a:cxn>
                <a:cxn ang="0">
                  <a:pos x="T6" y="T7"/>
                </a:cxn>
                <a:cxn ang="0">
                  <a:pos x="T8" y="T9"/>
                </a:cxn>
                <a:cxn ang="0">
                  <a:pos x="T10" y="T11"/>
                </a:cxn>
                <a:cxn ang="0">
                  <a:pos x="T12" y="T13"/>
                </a:cxn>
              </a:cxnLst>
              <a:rect l="0" t="0" r="r" b="b"/>
              <a:pathLst>
                <a:path w="4764" h="2264">
                  <a:moveTo>
                    <a:pt x="1410" y="2264"/>
                  </a:moveTo>
                  <a:cubicBezTo>
                    <a:pt x="1932" y="1633"/>
                    <a:pt x="2883" y="1181"/>
                    <a:pt x="4004" y="1080"/>
                  </a:cubicBezTo>
                  <a:lnTo>
                    <a:pt x="4764" y="533"/>
                  </a:lnTo>
                  <a:lnTo>
                    <a:pt x="4022" y="0"/>
                  </a:lnTo>
                  <a:cubicBezTo>
                    <a:pt x="2288" y="101"/>
                    <a:pt x="801" y="777"/>
                    <a:pt x="0" y="1739"/>
                  </a:cubicBezTo>
                  <a:lnTo>
                    <a:pt x="1086" y="1578"/>
                  </a:lnTo>
                  <a:lnTo>
                    <a:pt x="1410" y="2264"/>
                  </a:lnTo>
                  <a:close/>
                </a:path>
              </a:pathLst>
            </a:custGeom>
            <a:solidFill>
              <a:srgbClr val="2676FF"/>
            </a:solidFill>
            <a:ln w="3175" cap="flat" cmpd="sng" algn="ctr">
              <a:solidFill>
                <a:srgbClr val="D7D7D7"/>
              </a:solidFill>
              <a:prstDash val="solid"/>
            </a:ln>
            <a:effectLst>
              <a:outerShdw blurRad="50800" dist="38100" dir="5400000" algn="t" rotWithShape="0">
                <a:prstClr val="black">
                  <a:alpha val="40000"/>
                </a:prstClr>
              </a:outerShdw>
            </a:effectLst>
            <a:sp3d extrusionH="247650" prstMaterial="softEdge">
              <a:extrusionClr>
                <a:srgbClr val="2676FF">
                  <a:lumMod val="50000"/>
                </a:srgb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Freeform 43"/>
            <p:cNvSpPr>
              <a:spLocks/>
            </p:cNvSpPr>
            <p:nvPr/>
          </p:nvSpPr>
          <p:spPr bwMode="auto">
            <a:xfrm>
              <a:off x="1527172" y="2483151"/>
              <a:ext cx="1264016" cy="1989545"/>
            </a:xfrm>
            <a:custGeom>
              <a:avLst/>
              <a:gdLst>
                <a:gd name="T0" fmla="*/ 2122 w 2122"/>
                <a:gd name="T1" fmla="*/ 2789 h 3340"/>
                <a:gd name="T2" fmla="*/ 1619 w 2122"/>
                <a:gd name="T3" fmla="*/ 1590 h 3340"/>
                <a:gd name="T4" fmla="*/ 1877 w 2122"/>
                <a:gd name="T5" fmla="*/ 714 h 3340"/>
                <a:gd name="T6" fmla="*/ 1540 w 2122"/>
                <a:gd name="T7" fmla="*/ 0 h 3340"/>
                <a:gd name="T8" fmla="*/ 478 w 2122"/>
                <a:gd name="T9" fmla="*/ 158 h 3340"/>
                <a:gd name="T10" fmla="*/ 0 w 2122"/>
                <a:gd name="T11" fmla="*/ 1590 h 3340"/>
                <a:gd name="T12" fmla="*/ 735 w 2122"/>
                <a:gd name="T13" fmla="*/ 3340 h 3340"/>
                <a:gd name="T14" fmla="*/ 1069 w 2122"/>
                <a:gd name="T15" fmla="*/ 2632 h 3340"/>
                <a:gd name="T16" fmla="*/ 2122 w 2122"/>
                <a:gd name="T17" fmla="*/ 2789 h 3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2" h="3340">
                  <a:moveTo>
                    <a:pt x="2122" y="2789"/>
                  </a:moveTo>
                  <a:cubicBezTo>
                    <a:pt x="1803" y="2439"/>
                    <a:pt x="1619" y="2028"/>
                    <a:pt x="1619" y="1590"/>
                  </a:cubicBezTo>
                  <a:cubicBezTo>
                    <a:pt x="1619" y="1280"/>
                    <a:pt x="1710" y="984"/>
                    <a:pt x="1877" y="714"/>
                  </a:cubicBezTo>
                  <a:lnTo>
                    <a:pt x="1540" y="0"/>
                  </a:lnTo>
                  <a:lnTo>
                    <a:pt x="478" y="158"/>
                  </a:lnTo>
                  <a:cubicBezTo>
                    <a:pt x="171" y="593"/>
                    <a:pt x="0" y="1078"/>
                    <a:pt x="0" y="1590"/>
                  </a:cubicBezTo>
                  <a:cubicBezTo>
                    <a:pt x="0" y="2230"/>
                    <a:pt x="269" y="2829"/>
                    <a:pt x="735" y="3340"/>
                  </a:cubicBezTo>
                  <a:lnTo>
                    <a:pt x="1069" y="2632"/>
                  </a:lnTo>
                  <a:lnTo>
                    <a:pt x="2122" y="2789"/>
                  </a:lnTo>
                  <a:close/>
                </a:path>
              </a:pathLst>
            </a:custGeom>
            <a:solidFill>
              <a:srgbClr val="2676FF"/>
            </a:solidFill>
            <a:ln w="3175" cap="flat" cmpd="sng" algn="ctr">
              <a:solidFill>
                <a:srgbClr val="D7D7D7"/>
              </a:solidFill>
              <a:prstDash val="solid"/>
            </a:ln>
            <a:effectLst>
              <a:outerShdw blurRad="50800" dist="38100" dir="5400000" algn="t" rotWithShape="0">
                <a:prstClr val="black">
                  <a:alpha val="40000"/>
                </a:prstClr>
              </a:outerShdw>
            </a:effectLst>
            <a:sp3d extrusionH="247650" prstMaterial="softEdge">
              <a:extrusionClr>
                <a:srgbClr val="2676FF">
                  <a:lumMod val="50000"/>
                </a:srgb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reeform 44"/>
            <p:cNvSpPr>
              <a:spLocks/>
            </p:cNvSpPr>
            <p:nvPr/>
          </p:nvSpPr>
          <p:spPr bwMode="auto">
            <a:xfrm>
              <a:off x="2077523" y="4174709"/>
              <a:ext cx="2557116" cy="1272004"/>
            </a:xfrm>
            <a:custGeom>
              <a:avLst/>
              <a:gdLst>
                <a:gd name="T0" fmla="*/ 4258 w 4295"/>
                <a:gd name="T1" fmla="*/ 1066 h 2137"/>
                <a:gd name="T2" fmla="*/ 4190 w 4295"/>
                <a:gd name="T3" fmla="*/ 1066 h 2137"/>
                <a:gd name="T4" fmla="*/ 1420 w 4295"/>
                <a:gd name="T5" fmla="*/ 163 h 2137"/>
                <a:gd name="T6" fmla="*/ 326 w 4295"/>
                <a:gd name="T7" fmla="*/ 0 h 2137"/>
                <a:gd name="T8" fmla="*/ 0 w 4295"/>
                <a:gd name="T9" fmla="*/ 692 h 2137"/>
                <a:gd name="T10" fmla="*/ 4190 w 4295"/>
                <a:gd name="T11" fmla="*/ 2137 h 2137"/>
                <a:gd name="T12" fmla="*/ 4295 w 4295"/>
                <a:gd name="T13" fmla="*/ 2136 h 2137"/>
                <a:gd name="T14" fmla="*/ 3534 w 4295"/>
                <a:gd name="T15" fmla="*/ 1587 h 2137"/>
                <a:gd name="T16" fmla="*/ 4258 w 4295"/>
                <a:gd name="T17" fmla="*/ 1066 h 2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95" h="2137">
                  <a:moveTo>
                    <a:pt x="4258" y="1066"/>
                  </a:moveTo>
                  <a:cubicBezTo>
                    <a:pt x="4235" y="1066"/>
                    <a:pt x="4213" y="1066"/>
                    <a:pt x="4190" y="1066"/>
                  </a:cubicBezTo>
                  <a:cubicBezTo>
                    <a:pt x="3062" y="1066"/>
                    <a:pt x="2059" y="712"/>
                    <a:pt x="1420" y="163"/>
                  </a:cubicBezTo>
                  <a:lnTo>
                    <a:pt x="326" y="0"/>
                  </a:lnTo>
                  <a:lnTo>
                    <a:pt x="0" y="692"/>
                  </a:lnTo>
                  <a:cubicBezTo>
                    <a:pt x="925" y="1566"/>
                    <a:pt x="2457" y="2137"/>
                    <a:pt x="4190" y="2137"/>
                  </a:cubicBezTo>
                  <a:cubicBezTo>
                    <a:pt x="4225" y="2137"/>
                    <a:pt x="4260" y="2137"/>
                    <a:pt x="4295" y="2136"/>
                  </a:cubicBezTo>
                  <a:lnTo>
                    <a:pt x="3534" y="1587"/>
                  </a:lnTo>
                  <a:lnTo>
                    <a:pt x="4258" y="1066"/>
                  </a:lnTo>
                  <a:close/>
                </a:path>
              </a:pathLst>
            </a:custGeom>
            <a:solidFill>
              <a:srgbClr val="2676FF"/>
            </a:solidFill>
            <a:ln w="3175" cap="flat" cmpd="sng" algn="ctr">
              <a:solidFill>
                <a:srgbClr val="D7D7D7"/>
              </a:solidFill>
              <a:prstDash val="solid"/>
            </a:ln>
            <a:effectLst>
              <a:outerShdw blurRad="50800" dist="38100" dir="5400000" algn="t" rotWithShape="0">
                <a:prstClr val="black">
                  <a:alpha val="40000"/>
                </a:prstClr>
              </a:outerShdw>
            </a:effectLst>
            <a:sp3d extrusionH="247650" prstMaterial="softEdge">
              <a:extrusionClr>
                <a:srgbClr val="2676FF">
                  <a:lumMod val="50000"/>
                </a:srgb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Freeform 45"/>
            <p:cNvSpPr>
              <a:spLocks/>
            </p:cNvSpPr>
            <p:nvPr/>
          </p:nvSpPr>
          <p:spPr bwMode="auto">
            <a:xfrm>
              <a:off x="4397498" y="4094652"/>
              <a:ext cx="2847953" cy="1344647"/>
            </a:xfrm>
            <a:custGeom>
              <a:avLst/>
              <a:gdLst>
                <a:gd name="T0" fmla="*/ 751 w 4782"/>
                <a:gd name="T1" fmla="*/ 1182 h 2260"/>
                <a:gd name="T2" fmla="*/ 0 w 4782"/>
                <a:gd name="T3" fmla="*/ 1723 h 2260"/>
                <a:gd name="T4" fmla="*/ 744 w 4782"/>
                <a:gd name="T5" fmla="*/ 2260 h 2260"/>
                <a:gd name="T6" fmla="*/ 4782 w 4782"/>
                <a:gd name="T7" fmla="*/ 510 h 2260"/>
                <a:gd name="T8" fmla="*/ 3676 w 4782"/>
                <a:gd name="T9" fmla="*/ 674 h 2260"/>
                <a:gd name="T10" fmla="*/ 3359 w 4782"/>
                <a:gd name="T11" fmla="*/ 0 h 2260"/>
                <a:gd name="T12" fmla="*/ 751 w 4782"/>
                <a:gd name="T13" fmla="*/ 1182 h 2260"/>
              </a:gdLst>
              <a:ahLst/>
              <a:cxnLst>
                <a:cxn ang="0">
                  <a:pos x="T0" y="T1"/>
                </a:cxn>
                <a:cxn ang="0">
                  <a:pos x="T2" y="T3"/>
                </a:cxn>
                <a:cxn ang="0">
                  <a:pos x="T4" y="T5"/>
                </a:cxn>
                <a:cxn ang="0">
                  <a:pos x="T6" y="T7"/>
                </a:cxn>
                <a:cxn ang="0">
                  <a:pos x="T8" y="T9"/>
                </a:cxn>
                <a:cxn ang="0">
                  <a:pos x="T10" y="T11"/>
                </a:cxn>
                <a:cxn ang="0">
                  <a:pos x="T12" y="T13"/>
                </a:cxn>
              </a:cxnLst>
              <a:rect l="0" t="0" r="r" b="b"/>
              <a:pathLst>
                <a:path w="4782" h="2260">
                  <a:moveTo>
                    <a:pt x="751" y="1182"/>
                  </a:moveTo>
                  <a:lnTo>
                    <a:pt x="0" y="1723"/>
                  </a:lnTo>
                  <a:lnTo>
                    <a:pt x="744" y="2260"/>
                  </a:lnTo>
                  <a:cubicBezTo>
                    <a:pt x="2489" y="2159"/>
                    <a:pt x="3982" y="1478"/>
                    <a:pt x="4782" y="510"/>
                  </a:cubicBezTo>
                  <a:lnTo>
                    <a:pt x="3676" y="674"/>
                  </a:lnTo>
                  <a:lnTo>
                    <a:pt x="3359" y="0"/>
                  </a:lnTo>
                  <a:cubicBezTo>
                    <a:pt x="2834" y="632"/>
                    <a:pt x="1877" y="1084"/>
                    <a:pt x="751" y="1182"/>
                  </a:cubicBezTo>
                  <a:close/>
                </a:path>
              </a:pathLst>
            </a:custGeom>
            <a:solidFill>
              <a:srgbClr val="2676FF"/>
            </a:solidFill>
            <a:ln w="3175" cap="flat" cmpd="sng" algn="ctr">
              <a:solidFill>
                <a:srgbClr val="D7D7D7"/>
              </a:solidFill>
              <a:prstDash val="solid"/>
            </a:ln>
            <a:effectLst>
              <a:outerShdw blurRad="50800" dist="38100" dir="5400000" algn="t" rotWithShape="0">
                <a:prstClr val="black">
                  <a:alpha val="40000"/>
                </a:prstClr>
              </a:outerShdw>
            </a:effectLst>
            <a:sp3d extrusionH="247650" prstMaterial="softEdge">
              <a:extrusionClr>
                <a:srgbClr val="2676FF">
                  <a:lumMod val="50000"/>
                </a:srgb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Freeform 46"/>
            <p:cNvSpPr>
              <a:spLocks/>
            </p:cNvSpPr>
            <p:nvPr/>
          </p:nvSpPr>
          <p:spPr bwMode="auto">
            <a:xfrm>
              <a:off x="6350573" y="2380857"/>
              <a:ext cx="1266253" cy="1989545"/>
            </a:xfrm>
            <a:custGeom>
              <a:avLst/>
              <a:gdLst>
                <a:gd name="T0" fmla="*/ 0 w 2130"/>
                <a:gd name="T1" fmla="*/ 553 h 3341"/>
                <a:gd name="T2" fmla="*/ 512 w 2130"/>
                <a:gd name="T3" fmla="*/ 1761 h 3341"/>
                <a:gd name="T4" fmla="*/ 250 w 2130"/>
                <a:gd name="T5" fmla="*/ 2641 h 3341"/>
                <a:gd name="T6" fmla="*/ 582 w 2130"/>
                <a:gd name="T7" fmla="*/ 3341 h 3341"/>
                <a:gd name="T8" fmla="*/ 1661 w 2130"/>
                <a:gd name="T9" fmla="*/ 3180 h 3341"/>
                <a:gd name="T10" fmla="*/ 2130 w 2130"/>
                <a:gd name="T11" fmla="*/ 1761 h 3341"/>
                <a:gd name="T12" fmla="*/ 1387 w 2130"/>
                <a:gd name="T13" fmla="*/ 0 h 3341"/>
                <a:gd name="T14" fmla="*/ 1051 w 2130"/>
                <a:gd name="T15" fmla="*/ 709 h 3341"/>
                <a:gd name="T16" fmla="*/ 0 w 2130"/>
                <a:gd name="T17" fmla="*/ 553 h 3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0" h="3341">
                  <a:moveTo>
                    <a:pt x="0" y="553"/>
                  </a:moveTo>
                  <a:cubicBezTo>
                    <a:pt x="325" y="905"/>
                    <a:pt x="512" y="1318"/>
                    <a:pt x="512" y="1761"/>
                  </a:cubicBezTo>
                  <a:cubicBezTo>
                    <a:pt x="512" y="2072"/>
                    <a:pt x="419" y="2370"/>
                    <a:pt x="250" y="2641"/>
                  </a:cubicBezTo>
                  <a:lnTo>
                    <a:pt x="582" y="3341"/>
                  </a:lnTo>
                  <a:lnTo>
                    <a:pt x="1661" y="3180"/>
                  </a:lnTo>
                  <a:cubicBezTo>
                    <a:pt x="1962" y="2749"/>
                    <a:pt x="2130" y="2268"/>
                    <a:pt x="2130" y="1761"/>
                  </a:cubicBezTo>
                  <a:cubicBezTo>
                    <a:pt x="2130" y="1116"/>
                    <a:pt x="1858" y="513"/>
                    <a:pt x="1387" y="0"/>
                  </a:cubicBezTo>
                  <a:lnTo>
                    <a:pt x="1051" y="709"/>
                  </a:lnTo>
                  <a:lnTo>
                    <a:pt x="0" y="553"/>
                  </a:lnTo>
                  <a:close/>
                </a:path>
              </a:pathLst>
            </a:custGeom>
            <a:solidFill>
              <a:srgbClr val="2676FF"/>
            </a:solidFill>
            <a:ln w="3175" cap="flat" cmpd="sng" algn="ctr">
              <a:solidFill>
                <a:srgbClr val="D7D7D7"/>
              </a:solidFill>
              <a:prstDash val="solid"/>
            </a:ln>
            <a:effectLst>
              <a:outerShdw blurRad="50800" dist="38100" dir="5400000" algn="t" rotWithShape="0">
                <a:prstClr val="black">
                  <a:alpha val="40000"/>
                </a:prstClr>
              </a:outerShdw>
            </a:effectLst>
            <a:sp3d extrusionH="247650" prstMaterial="softEdge">
              <a:extrusionClr>
                <a:srgbClr val="2676FF">
                  <a:lumMod val="50000"/>
                </a:srgb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Freeform 47"/>
            <p:cNvSpPr>
              <a:spLocks/>
            </p:cNvSpPr>
            <p:nvPr/>
          </p:nvSpPr>
          <p:spPr bwMode="auto">
            <a:xfrm>
              <a:off x="4507121" y="1411288"/>
              <a:ext cx="2554879" cy="1269039"/>
            </a:xfrm>
            <a:custGeom>
              <a:avLst/>
              <a:gdLst>
                <a:gd name="T0" fmla="*/ 2871 w 4293"/>
                <a:gd name="T1" fmla="*/ 1966 h 2129"/>
                <a:gd name="T2" fmla="*/ 3965 w 4293"/>
                <a:gd name="T3" fmla="*/ 2129 h 2129"/>
                <a:gd name="T4" fmla="*/ 4293 w 4293"/>
                <a:gd name="T5" fmla="*/ 1437 h 2129"/>
                <a:gd name="T6" fmla="*/ 110 w 4293"/>
                <a:gd name="T7" fmla="*/ 0 h 2129"/>
                <a:gd name="T8" fmla="*/ 0 w 4293"/>
                <a:gd name="T9" fmla="*/ 1 h 2129"/>
                <a:gd name="T10" fmla="*/ 759 w 4293"/>
                <a:gd name="T11" fmla="*/ 547 h 2129"/>
                <a:gd name="T12" fmla="*/ 28 w 4293"/>
                <a:gd name="T13" fmla="*/ 1073 h 2129"/>
                <a:gd name="T14" fmla="*/ 110 w 4293"/>
                <a:gd name="T15" fmla="*/ 1073 h 2129"/>
                <a:gd name="T16" fmla="*/ 2871 w 4293"/>
                <a:gd name="T17" fmla="*/ 1966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93" h="2129">
                  <a:moveTo>
                    <a:pt x="2871" y="1966"/>
                  </a:moveTo>
                  <a:lnTo>
                    <a:pt x="3965" y="2129"/>
                  </a:lnTo>
                  <a:lnTo>
                    <a:pt x="4293" y="1437"/>
                  </a:lnTo>
                  <a:cubicBezTo>
                    <a:pt x="3367" y="568"/>
                    <a:pt x="1839" y="0"/>
                    <a:pt x="110" y="0"/>
                  </a:cubicBezTo>
                  <a:cubicBezTo>
                    <a:pt x="73" y="0"/>
                    <a:pt x="37" y="1"/>
                    <a:pt x="0" y="1"/>
                  </a:cubicBezTo>
                  <a:lnTo>
                    <a:pt x="759" y="547"/>
                  </a:lnTo>
                  <a:lnTo>
                    <a:pt x="28" y="1073"/>
                  </a:lnTo>
                  <a:cubicBezTo>
                    <a:pt x="55" y="1073"/>
                    <a:pt x="82" y="1073"/>
                    <a:pt x="110" y="1073"/>
                  </a:cubicBezTo>
                  <a:cubicBezTo>
                    <a:pt x="1232" y="1073"/>
                    <a:pt x="2231" y="1422"/>
                    <a:pt x="2871" y="1966"/>
                  </a:cubicBezTo>
                  <a:close/>
                </a:path>
              </a:pathLst>
            </a:custGeom>
            <a:solidFill>
              <a:srgbClr val="2676FF"/>
            </a:solidFill>
            <a:ln w="3175" cap="flat" cmpd="sng" algn="ctr">
              <a:solidFill>
                <a:srgbClr val="D7D7D7"/>
              </a:solidFill>
              <a:prstDash val="solid"/>
            </a:ln>
            <a:effectLst>
              <a:outerShdw blurRad="50800" dist="38100" dir="5400000" algn="t" rotWithShape="0">
                <a:prstClr val="black">
                  <a:alpha val="40000"/>
                </a:prstClr>
              </a:outerShdw>
            </a:effectLst>
            <a:sp3d extrusionH="247650" prstMaterial="softEdge">
              <a:extrusionClr>
                <a:srgbClr val="2676FF">
                  <a:lumMod val="50000"/>
                </a:srgb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9" name="TextBox 8"/>
          <p:cNvSpPr txBox="1"/>
          <p:nvPr/>
        </p:nvSpPr>
        <p:spPr>
          <a:xfrm>
            <a:off x="1660525" y="2425700"/>
            <a:ext cx="2286000" cy="336695"/>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r>
              <a:rPr lang="zh-CN" altLang="en-US" dirty="0">
                <a:latin typeface="微软雅黑" pitchFamily="34" charset="-122"/>
              </a:rPr>
              <a:t>单击此处添加文本</a:t>
            </a:r>
          </a:p>
        </p:txBody>
      </p:sp>
      <p:sp>
        <p:nvSpPr>
          <p:cNvPr id="10" name="TextBox 9"/>
          <p:cNvSpPr txBox="1"/>
          <p:nvPr/>
        </p:nvSpPr>
        <p:spPr>
          <a:xfrm>
            <a:off x="4581525" y="2203450"/>
            <a:ext cx="2286000" cy="336695"/>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r>
              <a:rPr lang="zh-CN" altLang="en-US" dirty="0">
                <a:latin typeface="微软雅黑" pitchFamily="34" charset="-122"/>
              </a:rPr>
              <a:t>单击此处添加文本</a:t>
            </a:r>
          </a:p>
        </p:txBody>
      </p:sp>
      <p:sp>
        <p:nvSpPr>
          <p:cNvPr id="11" name="TextBox 10"/>
          <p:cNvSpPr txBox="1"/>
          <p:nvPr/>
        </p:nvSpPr>
        <p:spPr>
          <a:xfrm>
            <a:off x="2443163" y="5243513"/>
            <a:ext cx="2286000" cy="336695"/>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r>
              <a:rPr lang="zh-CN" altLang="en-US" dirty="0">
                <a:latin typeface="微软雅黑" pitchFamily="34" charset="-122"/>
              </a:rPr>
              <a:t>单击此处添加文本</a:t>
            </a:r>
          </a:p>
        </p:txBody>
      </p:sp>
      <p:sp>
        <p:nvSpPr>
          <p:cNvPr id="12" name="TextBox 11"/>
          <p:cNvSpPr txBox="1"/>
          <p:nvPr/>
        </p:nvSpPr>
        <p:spPr>
          <a:xfrm>
            <a:off x="5580063" y="5095875"/>
            <a:ext cx="2286000" cy="336695"/>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r>
              <a:rPr lang="zh-CN" altLang="en-US" dirty="0">
                <a:latin typeface="微软雅黑" pitchFamily="34" charset="-122"/>
              </a:rPr>
              <a:t>单击此处添加文本</a:t>
            </a:r>
          </a:p>
        </p:txBody>
      </p:sp>
      <p:sp>
        <p:nvSpPr>
          <p:cNvPr id="13" name="TextBox 12"/>
          <p:cNvSpPr txBox="1"/>
          <p:nvPr/>
        </p:nvSpPr>
        <p:spPr>
          <a:xfrm>
            <a:off x="7312025" y="3352800"/>
            <a:ext cx="1741488" cy="336695"/>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r>
              <a:rPr lang="zh-CN" altLang="en-US" dirty="0">
                <a:latin typeface="微软雅黑" pitchFamily="34" charset="-122"/>
              </a:rPr>
              <a:t>单击此处添加文本</a:t>
            </a:r>
          </a:p>
        </p:txBody>
      </p:sp>
      <p:sp>
        <p:nvSpPr>
          <p:cNvPr id="14" name="TextBox 13"/>
          <p:cNvSpPr txBox="1"/>
          <p:nvPr/>
        </p:nvSpPr>
        <p:spPr>
          <a:xfrm>
            <a:off x="465138" y="3409950"/>
            <a:ext cx="1741487" cy="336695"/>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r>
              <a:rPr lang="zh-CN" altLang="en-US" dirty="0">
                <a:latin typeface="微软雅黑" pitchFamily="34" charset="-122"/>
              </a:rPr>
              <a:t>单击此处添加文本</a:t>
            </a:r>
          </a:p>
        </p:txBody>
      </p:sp>
    </p:spTree>
    <p:extLst>
      <p:ext uri="{BB962C8B-B14F-4D97-AF65-F5344CB8AC3E}">
        <p14:creationId xmlns:p14="http://schemas.microsoft.com/office/powerpoint/2010/main" val="36143377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7825" y="2014538"/>
            <a:ext cx="8388350" cy="2828925"/>
            <a:chOff x="395288" y="2492375"/>
            <a:chExt cx="8388350" cy="2828925"/>
          </a:xfrm>
        </p:grpSpPr>
        <p:sp>
          <p:nvSpPr>
            <p:cNvPr id="3" name="矩形 4"/>
            <p:cNvSpPr/>
            <p:nvPr/>
          </p:nvSpPr>
          <p:spPr bwMode="auto">
            <a:xfrm>
              <a:off x="2438400" y="2492375"/>
              <a:ext cx="2071688" cy="2828925"/>
            </a:xfrm>
            <a:custGeom>
              <a:avLst/>
              <a:gdLst/>
              <a:ahLst/>
              <a:cxnLst/>
              <a:rect l="l" t="t" r="r" b="b"/>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rIns="450000" anchor="ctr"/>
            <a:lstStyle/>
            <a:p>
              <a:pPr algn="ctr">
                <a:lnSpc>
                  <a:spcPct val="150000"/>
                </a:lnSpc>
                <a:defRPr/>
              </a:pPr>
              <a:r>
                <a:rPr lang="zh-CN" altLang="en-US" sz="1200" kern="0" dirty="0">
                  <a:solidFill>
                    <a:srgbClr val="4D4D4D"/>
                  </a:solidFill>
                  <a:latin typeface="微软雅黑" pitchFamily="34" charset="-122"/>
                </a:rPr>
                <a:t>添加文本</a:t>
              </a:r>
              <a:endParaRPr lang="en-US" altLang="zh-CN" sz="1200" kern="0" dirty="0">
                <a:solidFill>
                  <a:srgbClr val="4D4D4D"/>
                </a:solidFill>
                <a:latin typeface="微软雅黑" pitchFamily="34" charset="-122"/>
              </a:endParaRPr>
            </a:p>
            <a:p>
              <a:pPr algn="ctr">
                <a:lnSpc>
                  <a:spcPct val="150000"/>
                </a:lnSpc>
                <a:defRPr/>
              </a:pPr>
              <a:r>
                <a:rPr lang="zh-CN" altLang="en-US" sz="1200" kern="0" dirty="0">
                  <a:solidFill>
                    <a:srgbClr val="4D4D4D"/>
                  </a:solidFill>
                  <a:latin typeface="微软雅黑" pitchFamily="34" charset="-122"/>
                </a:rPr>
                <a:t>添加文本</a:t>
              </a:r>
            </a:p>
            <a:p>
              <a:pPr algn="ctr">
                <a:lnSpc>
                  <a:spcPct val="150000"/>
                </a:lnSpc>
                <a:defRPr/>
              </a:pPr>
              <a:r>
                <a:rPr lang="zh-CN" altLang="en-US" sz="1200" kern="0" dirty="0">
                  <a:solidFill>
                    <a:srgbClr val="4D4D4D"/>
                  </a:solidFill>
                  <a:latin typeface="微软雅黑" pitchFamily="34" charset="-122"/>
                </a:rPr>
                <a:t>添加文本</a:t>
              </a:r>
            </a:p>
            <a:p>
              <a:pPr algn="ctr">
                <a:lnSpc>
                  <a:spcPct val="150000"/>
                </a:lnSpc>
                <a:defRPr/>
              </a:pPr>
              <a:r>
                <a:rPr lang="zh-CN" altLang="en-US" sz="1200" kern="0" dirty="0">
                  <a:solidFill>
                    <a:srgbClr val="4D4D4D"/>
                  </a:solidFill>
                  <a:latin typeface="微软雅黑" pitchFamily="34" charset="-122"/>
                </a:rPr>
                <a:t>添加文本</a:t>
              </a:r>
            </a:p>
            <a:p>
              <a:pPr algn="ctr">
                <a:lnSpc>
                  <a:spcPct val="150000"/>
                </a:lnSpc>
                <a:defRPr/>
              </a:pPr>
              <a:r>
                <a:rPr lang="zh-CN" altLang="en-US" sz="1200" kern="0" dirty="0">
                  <a:solidFill>
                    <a:srgbClr val="4D4D4D"/>
                  </a:solidFill>
                  <a:latin typeface="微软雅黑" pitchFamily="34" charset="-122"/>
                </a:rPr>
                <a:t>添加文本</a:t>
              </a:r>
            </a:p>
            <a:p>
              <a:pPr algn="ctr">
                <a:lnSpc>
                  <a:spcPct val="150000"/>
                </a:lnSpc>
                <a:defRPr/>
              </a:pPr>
              <a:r>
                <a:rPr lang="zh-CN" altLang="en-US" sz="1200" kern="0" dirty="0">
                  <a:solidFill>
                    <a:srgbClr val="4D4D4D"/>
                  </a:solidFill>
                  <a:latin typeface="微软雅黑" pitchFamily="34" charset="-122"/>
                </a:rPr>
                <a:t>添加文本</a:t>
              </a:r>
            </a:p>
          </p:txBody>
        </p:sp>
        <p:sp>
          <p:nvSpPr>
            <p:cNvPr id="4" name="矩形 5"/>
            <p:cNvSpPr/>
            <p:nvPr/>
          </p:nvSpPr>
          <p:spPr bwMode="auto">
            <a:xfrm>
              <a:off x="4637088" y="2492375"/>
              <a:ext cx="2055812" cy="2828925"/>
            </a:xfrm>
            <a:custGeom>
              <a:avLst/>
              <a:gdLst/>
              <a:ahLst/>
              <a:cxnLst/>
              <a:rect l="l" t="t" r="r" b="b"/>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rIns="450000" anchor="ctr"/>
            <a:lstStyle/>
            <a:p>
              <a:pPr algn="ctr">
                <a:lnSpc>
                  <a:spcPct val="150000"/>
                </a:lnSpc>
                <a:defRPr/>
              </a:pPr>
              <a:r>
                <a:rPr lang="zh-CN" altLang="en-US" sz="1200" kern="0" dirty="0">
                  <a:solidFill>
                    <a:srgbClr val="4D4D4D"/>
                  </a:solidFill>
                  <a:latin typeface="微软雅黑" pitchFamily="34" charset="-122"/>
                </a:rPr>
                <a:t>添加文本</a:t>
              </a:r>
              <a:endParaRPr lang="en-US" altLang="zh-CN" sz="1200" kern="0" dirty="0">
                <a:solidFill>
                  <a:srgbClr val="4D4D4D"/>
                </a:solidFill>
                <a:latin typeface="微软雅黑" pitchFamily="34" charset="-122"/>
              </a:endParaRPr>
            </a:p>
            <a:p>
              <a:pPr algn="ctr">
                <a:lnSpc>
                  <a:spcPct val="150000"/>
                </a:lnSpc>
                <a:defRPr/>
              </a:pPr>
              <a:r>
                <a:rPr lang="zh-CN" altLang="en-US" sz="1200" kern="0" dirty="0">
                  <a:solidFill>
                    <a:srgbClr val="4D4D4D"/>
                  </a:solidFill>
                  <a:latin typeface="微软雅黑" pitchFamily="34" charset="-122"/>
                </a:rPr>
                <a:t>添加文本</a:t>
              </a:r>
            </a:p>
            <a:p>
              <a:pPr algn="ctr">
                <a:lnSpc>
                  <a:spcPct val="150000"/>
                </a:lnSpc>
                <a:defRPr/>
              </a:pPr>
              <a:r>
                <a:rPr lang="zh-CN" altLang="en-US" sz="1200" kern="0" dirty="0">
                  <a:solidFill>
                    <a:srgbClr val="4D4D4D"/>
                  </a:solidFill>
                  <a:latin typeface="微软雅黑" pitchFamily="34" charset="-122"/>
                </a:rPr>
                <a:t>添加文本</a:t>
              </a:r>
            </a:p>
            <a:p>
              <a:pPr algn="ctr">
                <a:lnSpc>
                  <a:spcPct val="150000"/>
                </a:lnSpc>
                <a:defRPr/>
              </a:pPr>
              <a:r>
                <a:rPr lang="zh-CN" altLang="en-US" sz="1200" kern="0" dirty="0">
                  <a:solidFill>
                    <a:srgbClr val="4D4D4D"/>
                  </a:solidFill>
                  <a:latin typeface="微软雅黑" pitchFamily="34" charset="-122"/>
                </a:rPr>
                <a:t>添加文本</a:t>
              </a:r>
            </a:p>
            <a:p>
              <a:pPr algn="ctr">
                <a:lnSpc>
                  <a:spcPct val="150000"/>
                </a:lnSpc>
                <a:defRPr/>
              </a:pPr>
              <a:r>
                <a:rPr lang="zh-CN" altLang="en-US" sz="1200" kern="0" dirty="0">
                  <a:solidFill>
                    <a:srgbClr val="4D4D4D"/>
                  </a:solidFill>
                  <a:latin typeface="微软雅黑" pitchFamily="34" charset="-122"/>
                </a:rPr>
                <a:t>添加文本</a:t>
              </a:r>
            </a:p>
            <a:p>
              <a:pPr algn="ctr">
                <a:lnSpc>
                  <a:spcPct val="150000"/>
                </a:lnSpc>
                <a:defRPr/>
              </a:pPr>
              <a:r>
                <a:rPr lang="zh-CN" altLang="en-US" sz="1200" kern="0" dirty="0">
                  <a:solidFill>
                    <a:srgbClr val="4D4D4D"/>
                  </a:solidFill>
                  <a:latin typeface="微软雅黑" pitchFamily="34" charset="-122"/>
                </a:rPr>
                <a:t>添加</a:t>
              </a:r>
              <a:r>
                <a:rPr lang="zh-CN" altLang="en-US" sz="1200" kern="0" dirty="0" smtClean="0">
                  <a:solidFill>
                    <a:srgbClr val="4D4D4D"/>
                  </a:solidFill>
                  <a:latin typeface="微软雅黑" pitchFamily="34" charset="-122"/>
                </a:rPr>
                <a:t>文本</a:t>
              </a:r>
              <a:endParaRPr lang="zh-CN" altLang="en-US" sz="1200" kern="0" dirty="0">
                <a:solidFill>
                  <a:srgbClr val="4D4D4D"/>
                </a:solidFill>
                <a:latin typeface="微软雅黑" pitchFamily="34" charset="-122"/>
              </a:endParaRPr>
            </a:p>
          </p:txBody>
        </p:sp>
        <p:sp>
          <p:nvSpPr>
            <p:cNvPr id="5" name="矩形 6"/>
            <p:cNvSpPr/>
            <p:nvPr/>
          </p:nvSpPr>
          <p:spPr bwMode="auto">
            <a:xfrm>
              <a:off x="6819900" y="2492375"/>
              <a:ext cx="1963738" cy="2828925"/>
            </a:xfrm>
            <a:custGeom>
              <a:avLst/>
              <a:gdLst/>
              <a:ahLst/>
              <a:cxnLst/>
              <a:rect l="l" t="t" r="r" b="b"/>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540000" rIns="180000" anchor="ctr"/>
            <a:lstStyle/>
            <a:p>
              <a:pPr algn="r">
                <a:lnSpc>
                  <a:spcPct val="150000"/>
                </a:lnSpc>
                <a:defRPr/>
              </a:pPr>
              <a:r>
                <a:rPr lang="zh-CN" altLang="en-US" sz="1200" kern="0" dirty="0">
                  <a:solidFill>
                    <a:srgbClr val="4D4D4D"/>
                  </a:solidFill>
                  <a:latin typeface="微软雅黑" pitchFamily="34" charset="-122"/>
                </a:rPr>
                <a:t>单击此处添加</a:t>
              </a:r>
              <a:r>
                <a:rPr lang="zh-CN" altLang="en-US" sz="1200" kern="0" dirty="0" smtClean="0">
                  <a:solidFill>
                    <a:srgbClr val="4D4D4D"/>
                  </a:solidFill>
                  <a:latin typeface="微软雅黑" pitchFamily="34" charset="-122"/>
                </a:rPr>
                <a:t>文本</a:t>
              </a:r>
              <a:endParaRPr lang="en-US" altLang="zh-CN" sz="1200" kern="0" dirty="0" smtClean="0">
                <a:solidFill>
                  <a:srgbClr val="4D4D4D"/>
                </a:solidFill>
                <a:latin typeface="微软雅黑" pitchFamily="34" charset="-122"/>
              </a:endParaRPr>
            </a:p>
            <a:p>
              <a:pPr algn="r">
                <a:lnSpc>
                  <a:spcPct val="150000"/>
                </a:lnSpc>
                <a:defRPr/>
              </a:pPr>
              <a:r>
                <a:rPr lang="zh-CN" altLang="en-US" sz="1200" kern="0" dirty="0" smtClean="0">
                  <a:solidFill>
                    <a:srgbClr val="4D4D4D"/>
                  </a:solidFill>
                  <a:latin typeface="微软雅黑" pitchFamily="34" charset="-122"/>
                </a:rPr>
                <a:t>单击</a:t>
              </a:r>
              <a:r>
                <a:rPr lang="zh-CN" altLang="en-US" sz="1200" kern="0" dirty="0">
                  <a:solidFill>
                    <a:srgbClr val="4D4D4D"/>
                  </a:solidFill>
                  <a:latin typeface="微软雅黑" pitchFamily="34" charset="-122"/>
                </a:rPr>
                <a:t>此处添加</a:t>
              </a:r>
              <a:r>
                <a:rPr lang="zh-CN" altLang="en-US" sz="1200" kern="0" dirty="0" smtClean="0">
                  <a:solidFill>
                    <a:srgbClr val="4D4D4D"/>
                  </a:solidFill>
                  <a:latin typeface="微软雅黑" pitchFamily="34" charset="-122"/>
                </a:rPr>
                <a:t>文本</a:t>
              </a:r>
              <a:endParaRPr lang="en-US" altLang="zh-CN" sz="1200" kern="0" dirty="0" smtClean="0">
                <a:solidFill>
                  <a:srgbClr val="4D4D4D"/>
                </a:solidFill>
                <a:latin typeface="微软雅黑" pitchFamily="34" charset="-122"/>
              </a:endParaRPr>
            </a:p>
            <a:p>
              <a:pPr algn="r">
                <a:lnSpc>
                  <a:spcPct val="150000"/>
                </a:lnSpc>
                <a:defRPr/>
              </a:pPr>
              <a:r>
                <a:rPr lang="zh-CN" altLang="en-US" sz="1200" kern="0" dirty="0" smtClean="0">
                  <a:solidFill>
                    <a:srgbClr val="4D4D4D"/>
                  </a:solidFill>
                  <a:latin typeface="微软雅黑" pitchFamily="34" charset="-122"/>
                </a:rPr>
                <a:t>单击</a:t>
              </a:r>
              <a:r>
                <a:rPr lang="zh-CN" altLang="en-US" sz="1200" kern="0" dirty="0">
                  <a:solidFill>
                    <a:srgbClr val="4D4D4D"/>
                  </a:solidFill>
                  <a:latin typeface="微软雅黑" pitchFamily="34" charset="-122"/>
                </a:rPr>
                <a:t>此处添加</a:t>
              </a:r>
              <a:r>
                <a:rPr lang="zh-CN" altLang="en-US" sz="1200" kern="0" dirty="0" smtClean="0">
                  <a:solidFill>
                    <a:srgbClr val="4D4D4D"/>
                  </a:solidFill>
                  <a:latin typeface="微软雅黑" pitchFamily="34" charset="-122"/>
                </a:rPr>
                <a:t>文本</a:t>
              </a:r>
              <a:endParaRPr lang="en-US" altLang="zh-CN" sz="1200" kern="0" dirty="0" smtClean="0">
                <a:solidFill>
                  <a:srgbClr val="4D4D4D"/>
                </a:solidFill>
                <a:latin typeface="微软雅黑" pitchFamily="34" charset="-122"/>
              </a:endParaRPr>
            </a:p>
            <a:p>
              <a:pPr algn="r">
                <a:lnSpc>
                  <a:spcPct val="150000"/>
                </a:lnSpc>
                <a:defRPr/>
              </a:pPr>
              <a:r>
                <a:rPr lang="zh-CN" altLang="en-US" sz="1200" kern="0" dirty="0" smtClean="0">
                  <a:solidFill>
                    <a:srgbClr val="4D4D4D"/>
                  </a:solidFill>
                  <a:latin typeface="微软雅黑" pitchFamily="34" charset="-122"/>
                </a:rPr>
                <a:t>单击</a:t>
              </a:r>
              <a:r>
                <a:rPr lang="zh-CN" altLang="en-US" sz="1200" kern="0" dirty="0">
                  <a:solidFill>
                    <a:srgbClr val="4D4D4D"/>
                  </a:solidFill>
                  <a:latin typeface="微软雅黑" pitchFamily="34" charset="-122"/>
                </a:rPr>
                <a:t>此处添加文本</a:t>
              </a:r>
            </a:p>
            <a:p>
              <a:pPr algn="r">
                <a:lnSpc>
                  <a:spcPct val="150000"/>
                </a:lnSpc>
                <a:defRPr/>
              </a:pPr>
              <a:r>
                <a:rPr lang="zh-CN" altLang="en-US" sz="1200" kern="0" dirty="0">
                  <a:solidFill>
                    <a:srgbClr val="4D4D4D"/>
                  </a:solidFill>
                  <a:latin typeface="微软雅黑" pitchFamily="34" charset="-122"/>
                </a:rPr>
                <a:t>单击此处添加</a:t>
              </a:r>
              <a:r>
                <a:rPr lang="zh-CN" altLang="en-US" sz="1200" kern="0" dirty="0" smtClean="0">
                  <a:solidFill>
                    <a:srgbClr val="4D4D4D"/>
                  </a:solidFill>
                  <a:latin typeface="微软雅黑" pitchFamily="34" charset="-122"/>
                </a:rPr>
                <a:t>文本</a:t>
              </a:r>
              <a:endParaRPr lang="en-US" altLang="zh-CN" sz="1200" kern="0" dirty="0" smtClean="0">
                <a:solidFill>
                  <a:srgbClr val="4D4D4D"/>
                </a:solidFill>
                <a:latin typeface="微软雅黑" pitchFamily="34" charset="-122"/>
              </a:endParaRPr>
            </a:p>
            <a:p>
              <a:pPr algn="r">
                <a:lnSpc>
                  <a:spcPct val="150000"/>
                </a:lnSpc>
                <a:defRPr/>
              </a:pPr>
              <a:r>
                <a:rPr lang="zh-CN" altLang="en-US" sz="1200" kern="0" dirty="0" smtClean="0">
                  <a:solidFill>
                    <a:srgbClr val="4D4D4D"/>
                  </a:solidFill>
                  <a:latin typeface="微软雅黑" pitchFamily="34" charset="-122"/>
                </a:rPr>
                <a:t>单击</a:t>
              </a:r>
              <a:r>
                <a:rPr lang="zh-CN" altLang="en-US" sz="1200" kern="0" dirty="0">
                  <a:solidFill>
                    <a:srgbClr val="4D4D4D"/>
                  </a:solidFill>
                  <a:latin typeface="微软雅黑" pitchFamily="34" charset="-122"/>
                </a:rPr>
                <a:t>此处添加</a:t>
              </a:r>
              <a:r>
                <a:rPr lang="zh-CN" altLang="en-US" sz="1200" kern="0" dirty="0" smtClean="0">
                  <a:solidFill>
                    <a:srgbClr val="4D4D4D"/>
                  </a:solidFill>
                  <a:latin typeface="微软雅黑" pitchFamily="34" charset="-122"/>
                </a:rPr>
                <a:t>文本</a:t>
              </a:r>
              <a:endParaRPr lang="zh-CN" altLang="en-US" sz="1200" kern="0" dirty="0">
                <a:solidFill>
                  <a:srgbClr val="4D4D4D"/>
                </a:solidFill>
                <a:latin typeface="微软雅黑" pitchFamily="34" charset="-122"/>
              </a:endParaRPr>
            </a:p>
          </p:txBody>
        </p:sp>
        <p:sp>
          <p:nvSpPr>
            <p:cNvPr id="6" name="椭圆 5"/>
            <p:cNvSpPr/>
            <p:nvPr/>
          </p:nvSpPr>
          <p:spPr bwMode="auto">
            <a:xfrm>
              <a:off x="1971675" y="3503613"/>
              <a:ext cx="806450" cy="80645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a:lnSpc>
                  <a:spcPct val="120000"/>
                </a:lnSpc>
                <a:defRPr/>
              </a:pPr>
              <a:r>
                <a:rPr lang="zh-CN" altLang="en-US" b="1" kern="0">
                  <a:solidFill>
                    <a:sysClr val="window" lastClr="FFFFFF"/>
                  </a:solidFill>
                  <a:latin typeface="微软雅黑" pitchFamily="34" charset="-122"/>
                </a:rPr>
                <a:t>文本</a:t>
              </a:r>
              <a:endParaRPr lang="zh-CN" altLang="en-US" b="1" kern="0" dirty="0">
                <a:solidFill>
                  <a:sysClr val="window" lastClr="FFFFFF"/>
                </a:solidFill>
                <a:latin typeface="微软雅黑" pitchFamily="34" charset="-122"/>
              </a:endParaRPr>
            </a:p>
          </p:txBody>
        </p:sp>
        <p:sp>
          <p:nvSpPr>
            <p:cNvPr id="7" name="椭圆 6"/>
            <p:cNvSpPr/>
            <p:nvPr/>
          </p:nvSpPr>
          <p:spPr bwMode="auto">
            <a:xfrm>
              <a:off x="4170363" y="3503613"/>
              <a:ext cx="806450" cy="80645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a:lnSpc>
                  <a:spcPct val="120000"/>
                </a:lnSpc>
                <a:defRPr/>
              </a:pPr>
              <a:r>
                <a:rPr lang="zh-CN" altLang="en-US" b="1" kern="0">
                  <a:solidFill>
                    <a:sysClr val="window" lastClr="FFFFFF"/>
                  </a:solidFill>
                  <a:latin typeface="微软雅黑" pitchFamily="34" charset="-122"/>
                </a:rPr>
                <a:t>文本</a:t>
              </a:r>
              <a:endParaRPr lang="zh-CN" altLang="en-US" b="1" kern="0" dirty="0">
                <a:solidFill>
                  <a:sysClr val="window" lastClr="FFFFFF"/>
                </a:solidFill>
                <a:latin typeface="微软雅黑" pitchFamily="34" charset="-122"/>
              </a:endParaRPr>
            </a:p>
          </p:txBody>
        </p:sp>
        <p:sp>
          <p:nvSpPr>
            <p:cNvPr id="8" name="椭圆 7"/>
            <p:cNvSpPr/>
            <p:nvPr/>
          </p:nvSpPr>
          <p:spPr bwMode="auto">
            <a:xfrm>
              <a:off x="6353175" y="3503613"/>
              <a:ext cx="806450" cy="80645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a:lnSpc>
                  <a:spcPct val="120000"/>
                </a:lnSpc>
                <a:defRPr/>
              </a:pPr>
              <a:r>
                <a:rPr lang="zh-CN" altLang="en-US" b="1" kern="0">
                  <a:solidFill>
                    <a:sysClr val="window" lastClr="FFFFFF"/>
                  </a:solidFill>
                  <a:latin typeface="微软雅黑" pitchFamily="34" charset="-122"/>
                </a:rPr>
                <a:t>文本</a:t>
              </a:r>
              <a:endParaRPr lang="zh-CN" altLang="en-US" b="1" kern="0" dirty="0">
                <a:solidFill>
                  <a:sysClr val="window" lastClr="FFFFFF"/>
                </a:solidFill>
                <a:latin typeface="微软雅黑" pitchFamily="34" charset="-122"/>
              </a:endParaRPr>
            </a:p>
          </p:txBody>
        </p:sp>
        <p:sp>
          <p:nvSpPr>
            <p:cNvPr id="9" name="矩形 3"/>
            <p:cNvSpPr/>
            <p:nvPr/>
          </p:nvSpPr>
          <p:spPr bwMode="auto">
            <a:xfrm>
              <a:off x="395288" y="2492375"/>
              <a:ext cx="1916112" cy="2828925"/>
            </a:xfrm>
            <a:custGeom>
              <a:avLst/>
              <a:gdLst/>
              <a:ahLst/>
              <a:cxnLst/>
              <a:rect l="l" t="t" r="r" b="b"/>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rIns="450000" anchor="ctr"/>
            <a:lstStyle/>
            <a:p>
              <a:pPr>
                <a:lnSpc>
                  <a:spcPct val="150000"/>
                </a:lnSpc>
                <a:defRPr/>
              </a:pPr>
              <a:r>
                <a:rPr lang="zh-CN" altLang="en-US" sz="1200" kern="0" dirty="0">
                  <a:solidFill>
                    <a:srgbClr val="4D4D4D"/>
                  </a:solidFill>
                  <a:latin typeface="微软雅黑" pitchFamily="34" charset="-122"/>
                </a:rPr>
                <a:t>单击此处添加文本单击此处添加</a:t>
              </a:r>
              <a:r>
                <a:rPr lang="zh-CN" altLang="en-US" sz="1200" kern="0" dirty="0" smtClean="0">
                  <a:solidFill>
                    <a:srgbClr val="4D4D4D"/>
                  </a:solidFill>
                  <a:latin typeface="微软雅黑" pitchFamily="34" charset="-122"/>
                </a:rPr>
                <a:t>文本</a:t>
              </a:r>
              <a:r>
                <a:rPr lang="zh-CN" altLang="en-US" sz="1200" kern="0" dirty="0">
                  <a:solidFill>
                    <a:srgbClr val="4D4D4D"/>
                  </a:solidFill>
                  <a:latin typeface="微软雅黑" pitchFamily="34" charset="-122"/>
                </a:rPr>
                <a:t>单击此处添加文本单击此处添加文本</a:t>
              </a:r>
            </a:p>
            <a:p>
              <a:pPr>
                <a:lnSpc>
                  <a:spcPct val="150000"/>
                </a:lnSpc>
                <a:defRPr/>
              </a:pPr>
              <a:r>
                <a:rPr lang="zh-CN" altLang="en-US" sz="1200" kern="0" dirty="0">
                  <a:solidFill>
                    <a:srgbClr val="4D4D4D"/>
                  </a:solidFill>
                  <a:latin typeface="微软雅黑" pitchFamily="34" charset="-122"/>
                </a:rPr>
                <a:t>单击此处添加文本单击此处添加</a:t>
              </a:r>
              <a:r>
                <a:rPr lang="zh-CN" altLang="en-US" sz="1200" kern="0" dirty="0" smtClean="0">
                  <a:solidFill>
                    <a:srgbClr val="4D4D4D"/>
                  </a:solidFill>
                  <a:latin typeface="微软雅黑" pitchFamily="34" charset="-122"/>
                </a:rPr>
                <a:t>文本</a:t>
              </a:r>
              <a:endParaRPr lang="zh-CN" altLang="en-US" sz="1200" kern="0" dirty="0">
                <a:solidFill>
                  <a:srgbClr val="4D4D4D"/>
                </a:solidFill>
                <a:latin typeface="微软雅黑" pitchFamily="34" charset="-122"/>
              </a:endParaRPr>
            </a:p>
          </p:txBody>
        </p:sp>
      </p:grpSp>
    </p:spTree>
    <p:extLst>
      <p:ext uri="{BB962C8B-B14F-4D97-AF65-F5344CB8AC3E}">
        <p14:creationId xmlns:p14="http://schemas.microsoft.com/office/powerpoint/2010/main" val="644853361"/>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2"/>
          <p:cNvSpPr>
            <a:spLocks/>
          </p:cNvSpPr>
          <p:nvPr/>
        </p:nvSpPr>
        <p:spPr bwMode="auto">
          <a:xfrm>
            <a:off x="4665663" y="2295525"/>
            <a:ext cx="1039813" cy="1038225"/>
          </a:xfrm>
          <a:custGeom>
            <a:avLst/>
            <a:gdLst>
              <a:gd name="T0" fmla="*/ 626 w 1746"/>
              <a:gd name="T1" fmla="*/ 1745 h 1745"/>
              <a:gd name="T2" fmla="*/ 1746 w 1746"/>
              <a:gd name="T3" fmla="*/ 1745 h 1745"/>
              <a:gd name="T4" fmla="*/ 1744 w 1746"/>
              <a:gd name="T5" fmla="*/ 1745 h 1745"/>
              <a:gd name="T6" fmla="*/ 0 w 1746"/>
              <a:gd name="T7" fmla="*/ 0 h 1745"/>
              <a:gd name="T8" fmla="*/ 2 w 1746"/>
              <a:gd name="T9" fmla="*/ 1 h 1745"/>
              <a:gd name="T10" fmla="*/ 2 w 1746"/>
              <a:gd name="T11" fmla="*/ 1121 h 1745"/>
              <a:gd name="T12" fmla="*/ 0 w 1746"/>
              <a:gd name="T13" fmla="*/ 1124 h 1745"/>
              <a:gd name="T14" fmla="*/ 621 w 1746"/>
              <a:gd name="T15" fmla="*/ 1745 h 1745"/>
              <a:gd name="T16" fmla="*/ 626 w 1746"/>
              <a:gd name="T17" fmla="*/ 1745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1745">
                <a:moveTo>
                  <a:pt x="626" y="1745"/>
                </a:moveTo>
                <a:lnTo>
                  <a:pt x="1746" y="1745"/>
                </a:lnTo>
                <a:lnTo>
                  <a:pt x="1744" y="1745"/>
                </a:lnTo>
                <a:cubicBezTo>
                  <a:pt x="1666" y="815"/>
                  <a:pt x="929" y="77"/>
                  <a:pt x="0" y="0"/>
                </a:cubicBezTo>
                <a:lnTo>
                  <a:pt x="2" y="1"/>
                </a:lnTo>
                <a:lnTo>
                  <a:pt x="2" y="1121"/>
                </a:lnTo>
                <a:lnTo>
                  <a:pt x="0" y="1124"/>
                </a:lnTo>
                <a:cubicBezTo>
                  <a:pt x="313" y="1188"/>
                  <a:pt x="557" y="1432"/>
                  <a:pt x="621" y="1745"/>
                </a:cubicBezTo>
                <a:lnTo>
                  <a:pt x="626" y="1745"/>
                </a:ln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 name="Freeform 17"/>
          <p:cNvSpPr>
            <a:spLocks/>
          </p:cNvSpPr>
          <p:nvPr/>
        </p:nvSpPr>
        <p:spPr bwMode="auto">
          <a:xfrm>
            <a:off x="3435350" y="3522663"/>
            <a:ext cx="1041400" cy="1039812"/>
          </a:xfrm>
          <a:custGeom>
            <a:avLst/>
            <a:gdLst>
              <a:gd name="T0" fmla="*/ 1125 w 1749"/>
              <a:gd name="T1" fmla="*/ 2 h 1746"/>
              <a:gd name="T2" fmla="*/ 5 w 1749"/>
              <a:gd name="T3" fmla="*/ 2 h 1746"/>
              <a:gd name="T4" fmla="*/ 0 w 1749"/>
              <a:gd name="T5" fmla="*/ 0 h 1746"/>
              <a:gd name="T6" fmla="*/ 1744 w 1749"/>
              <a:gd name="T7" fmla="*/ 1745 h 1746"/>
              <a:gd name="T8" fmla="*/ 1749 w 1749"/>
              <a:gd name="T9" fmla="*/ 1746 h 1746"/>
              <a:gd name="T10" fmla="*/ 1749 w 1749"/>
              <a:gd name="T11" fmla="*/ 626 h 1746"/>
              <a:gd name="T12" fmla="*/ 1744 w 1749"/>
              <a:gd name="T13" fmla="*/ 620 h 1746"/>
              <a:gd name="T14" fmla="*/ 1123 w 1749"/>
              <a:gd name="T15" fmla="*/ 0 h 1746"/>
              <a:gd name="T16" fmla="*/ 1125 w 1749"/>
              <a:gd name="T17" fmla="*/ 2 h 1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9" h="1746">
                <a:moveTo>
                  <a:pt x="1125" y="2"/>
                </a:moveTo>
                <a:lnTo>
                  <a:pt x="5" y="2"/>
                </a:lnTo>
                <a:lnTo>
                  <a:pt x="0" y="0"/>
                </a:lnTo>
                <a:cubicBezTo>
                  <a:pt x="77" y="929"/>
                  <a:pt x="815" y="1667"/>
                  <a:pt x="1744" y="1745"/>
                </a:cubicBezTo>
                <a:lnTo>
                  <a:pt x="1749" y="1746"/>
                </a:lnTo>
                <a:lnTo>
                  <a:pt x="1749" y="626"/>
                </a:lnTo>
                <a:lnTo>
                  <a:pt x="1744" y="620"/>
                </a:lnTo>
                <a:cubicBezTo>
                  <a:pt x="1431" y="557"/>
                  <a:pt x="1187" y="312"/>
                  <a:pt x="1123" y="0"/>
                </a:cubicBezTo>
                <a:lnTo>
                  <a:pt x="1125" y="2"/>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Freeform 21"/>
          <p:cNvSpPr>
            <a:spLocks/>
          </p:cNvSpPr>
          <p:nvPr/>
        </p:nvSpPr>
        <p:spPr bwMode="auto">
          <a:xfrm>
            <a:off x="4664075" y="3524250"/>
            <a:ext cx="1041400" cy="1039812"/>
          </a:xfrm>
          <a:custGeom>
            <a:avLst/>
            <a:gdLst>
              <a:gd name="T0" fmla="*/ 5 w 1749"/>
              <a:gd name="T1" fmla="*/ 624 h 1746"/>
              <a:gd name="T2" fmla="*/ 5 w 1749"/>
              <a:gd name="T3" fmla="*/ 1744 h 1746"/>
              <a:gd name="T4" fmla="*/ 0 w 1749"/>
              <a:gd name="T5" fmla="*/ 1746 h 1746"/>
              <a:gd name="T6" fmla="*/ 1744 w 1749"/>
              <a:gd name="T7" fmla="*/ 1 h 1746"/>
              <a:gd name="T8" fmla="*/ 1749 w 1749"/>
              <a:gd name="T9" fmla="*/ 0 h 1746"/>
              <a:gd name="T10" fmla="*/ 613 w 1749"/>
              <a:gd name="T11" fmla="*/ 0 h 1746"/>
              <a:gd name="T12" fmla="*/ 621 w 1749"/>
              <a:gd name="T13" fmla="*/ 1 h 1746"/>
              <a:gd name="T14" fmla="*/ 0 w 1749"/>
              <a:gd name="T15" fmla="*/ 621 h 1746"/>
              <a:gd name="T16" fmla="*/ 5 w 1749"/>
              <a:gd name="T17" fmla="*/ 624 h 1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9" h="1746">
                <a:moveTo>
                  <a:pt x="5" y="624"/>
                </a:moveTo>
                <a:lnTo>
                  <a:pt x="5" y="1744"/>
                </a:lnTo>
                <a:lnTo>
                  <a:pt x="0" y="1746"/>
                </a:lnTo>
                <a:cubicBezTo>
                  <a:pt x="929" y="1668"/>
                  <a:pt x="1666" y="930"/>
                  <a:pt x="1744" y="1"/>
                </a:cubicBezTo>
                <a:lnTo>
                  <a:pt x="1749" y="0"/>
                </a:lnTo>
                <a:lnTo>
                  <a:pt x="613" y="0"/>
                </a:lnTo>
                <a:lnTo>
                  <a:pt x="621" y="1"/>
                </a:lnTo>
                <a:cubicBezTo>
                  <a:pt x="557" y="313"/>
                  <a:pt x="313" y="558"/>
                  <a:pt x="0" y="621"/>
                </a:cubicBezTo>
                <a:lnTo>
                  <a:pt x="5" y="624"/>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reeform 31"/>
          <p:cNvSpPr>
            <a:spLocks/>
          </p:cNvSpPr>
          <p:nvPr/>
        </p:nvSpPr>
        <p:spPr bwMode="auto">
          <a:xfrm>
            <a:off x="3438525" y="2295525"/>
            <a:ext cx="1038225" cy="1039812"/>
          </a:xfrm>
          <a:custGeom>
            <a:avLst/>
            <a:gdLst>
              <a:gd name="T0" fmla="*/ 1744 w 1745"/>
              <a:gd name="T1" fmla="*/ 1120 h 1747"/>
              <a:gd name="T2" fmla="*/ 1744 w 1745"/>
              <a:gd name="T3" fmla="*/ 0 h 1747"/>
              <a:gd name="T4" fmla="*/ 1745 w 1745"/>
              <a:gd name="T5" fmla="*/ 2 h 1747"/>
              <a:gd name="T6" fmla="*/ 1 w 1745"/>
              <a:gd name="T7" fmla="*/ 1747 h 1747"/>
              <a:gd name="T8" fmla="*/ 0 w 1745"/>
              <a:gd name="T9" fmla="*/ 1744 h 1747"/>
              <a:gd name="T10" fmla="*/ 1120 w 1745"/>
              <a:gd name="T11" fmla="*/ 1744 h 1747"/>
              <a:gd name="T12" fmla="*/ 1124 w 1745"/>
              <a:gd name="T13" fmla="*/ 1747 h 1747"/>
              <a:gd name="T14" fmla="*/ 1745 w 1745"/>
              <a:gd name="T15" fmla="*/ 1126 h 1747"/>
              <a:gd name="T16" fmla="*/ 1744 w 1745"/>
              <a:gd name="T17" fmla="*/ 1120 h 1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5" h="1747">
                <a:moveTo>
                  <a:pt x="1744" y="1120"/>
                </a:moveTo>
                <a:lnTo>
                  <a:pt x="1744" y="0"/>
                </a:lnTo>
                <a:lnTo>
                  <a:pt x="1745" y="2"/>
                </a:lnTo>
                <a:cubicBezTo>
                  <a:pt x="816" y="80"/>
                  <a:pt x="79" y="817"/>
                  <a:pt x="1" y="1747"/>
                </a:cubicBezTo>
                <a:lnTo>
                  <a:pt x="0" y="1744"/>
                </a:lnTo>
                <a:lnTo>
                  <a:pt x="1120" y="1744"/>
                </a:lnTo>
                <a:lnTo>
                  <a:pt x="1124" y="1747"/>
                </a:lnTo>
                <a:cubicBezTo>
                  <a:pt x="1188" y="1434"/>
                  <a:pt x="1432" y="1190"/>
                  <a:pt x="1745" y="1126"/>
                </a:cubicBezTo>
                <a:lnTo>
                  <a:pt x="1744" y="112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Freeform 35"/>
          <p:cNvSpPr>
            <a:spLocks/>
          </p:cNvSpPr>
          <p:nvPr/>
        </p:nvSpPr>
        <p:spPr bwMode="auto">
          <a:xfrm>
            <a:off x="4192588" y="3051175"/>
            <a:ext cx="758825" cy="758825"/>
          </a:xfrm>
          <a:custGeom>
            <a:avLst/>
            <a:gdLst>
              <a:gd name="T0" fmla="*/ 0 w 478"/>
              <a:gd name="T1" fmla="*/ 239 h 478"/>
              <a:gd name="T2" fmla="*/ 239 w 478"/>
              <a:gd name="T3" fmla="*/ 0 h 478"/>
              <a:gd name="T4" fmla="*/ 478 w 478"/>
              <a:gd name="T5" fmla="*/ 239 h 478"/>
              <a:gd name="T6" fmla="*/ 478 w 478"/>
              <a:gd name="T7" fmla="*/ 239 h 478"/>
              <a:gd name="T8" fmla="*/ 239 w 478"/>
              <a:gd name="T9" fmla="*/ 478 h 478"/>
              <a:gd name="T10" fmla="*/ 0 w 478"/>
              <a:gd name="T11" fmla="*/ 239 h 478"/>
            </a:gdLst>
            <a:ahLst/>
            <a:cxnLst>
              <a:cxn ang="0">
                <a:pos x="T0" y="T1"/>
              </a:cxn>
              <a:cxn ang="0">
                <a:pos x="T2" y="T3"/>
              </a:cxn>
              <a:cxn ang="0">
                <a:pos x="T4" y="T5"/>
              </a:cxn>
              <a:cxn ang="0">
                <a:pos x="T6" y="T7"/>
              </a:cxn>
              <a:cxn ang="0">
                <a:pos x="T8" y="T9"/>
              </a:cxn>
              <a:cxn ang="0">
                <a:pos x="T10" y="T11"/>
              </a:cxn>
            </a:cxnLst>
            <a:rect l="0" t="0" r="r" b="b"/>
            <a:pathLst>
              <a:path w="478" h="478">
                <a:moveTo>
                  <a:pt x="0" y="239"/>
                </a:moveTo>
                <a:cubicBezTo>
                  <a:pt x="0" y="107"/>
                  <a:pt x="107" y="0"/>
                  <a:pt x="239" y="0"/>
                </a:cubicBezTo>
                <a:cubicBezTo>
                  <a:pt x="371" y="0"/>
                  <a:pt x="478" y="107"/>
                  <a:pt x="478" y="239"/>
                </a:cubicBezTo>
                <a:cubicBezTo>
                  <a:pt x="478" y="239"/>
                  <a:pt x="478" y="239"/>
                  <a:pt x="478" y="239"/>
                </a:cubicBezTo>
                <a:cubicBezTo>
                  <a:pt x="478" y="371"/>
                  <a:pt x="371" y="478"/>
                  <a:pt x="239" y="478"/>
                </a:cubicBezTo>
                <a:cubicBezTo>
                  <a:pt x="107" y="478"/>
                  <a:pt x="0" y="371"/>
                  <a:pt x="0" y="239"/>
                </a:cubicBez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grpSp>
        <p:nvGrpSpPr>
          <p:cNvPr id="7" name="组合 6"/>
          <p:cNvGrpSpPr/>
          <p:nvPr/>
        </p:nvGrpSpPr>
        <p:grpSpPr>
          <a:xfrm>
            <a:off x="2886075" y="3763058"/>
            <a:ext cx="2059973" cy="1458229"/>
            <a:chOff x="2886075" y="3763058"/>
            <a:chExt cx="2059973" cy="1458229"/>
          </a:xfrm>
        </p:grpSpPr>
        <p:sp>
          <p:nvSpPr>
            <p:cNvPr id="8" name="Freeform 25"/>
            <p:cNvSpPr>
              <a:spLocks/>
            </p:cNvSpPr>
            <p:nvPr/>
          </p:nvSpPr>
          <p:spPr bwMode="auto">
            <a:xfrm>
              <a:off x="2886075" y="3892550"/>
              <a:ext cx="1574800" cy="1328737"/>
            </a:xfrm>
            <a:custGeom>
              <a:avLst/>
              <a:gdLst>
                <a:gd name="T0" fmla="*/ 2641 w 2647"/>
                <a:gd name="T1" fmla="*/ 2229 h 2233"/>
                <a:gd name="T2" fmla="*/ 2641 w 2647"/>
                <a:gd name="T3" fmla="*/ 1269 h 2233"/>
                <a:gd name="T4" fmla="*/ 2647 w 2647"/>
                <a:gd name="T5" fmla="*/ 1276 h 2233"/>
                <a:gd name="T6" fmla="*/ 910 w 2647"/>
                <a:gd name="T7" fmla="*/ 0 h 2233"/>
                <a:gd name="T8" fmla="*/ 913 w 2647"/>
                <a:gd name="T9" fmla="*/ 5 h 2233"/>
                <a:gd name="T10" fmla="*/ 1 w 2647"/>
                <a:gd name="T11" fmla="*/ 293 h 2233"/>
                <a:gd name="T12" fmla="*/ 0 w 2647"/>
                <a:gd name="T13" fmla="*/ 296 h 2233"/>
                <a:gd name="T14" fmla="*/ 2646 w 2647"/>
                <a:gd name="T15" fmla="*/ 2233 h 2233"/>
                <a:gd name="T16" fmla="*/ 2641 w 2647"/>
                <a:gd name="T17" fmla="*/ 2229 h 2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7" h="2233">
                  <a:moveTo>
                    <a:pt x="2641" y="2229"/>
                  </a:moveTo>
                  <a:lnTo>
                    <a:pt x="2641" y="1269"/>
                  </a:lnTo>
                  <a:lnTo>
                    <a:pt x="2647" y="1276"/>
                  </a:lnTo>
                  <a:cubicBezTo>
                    <a:pt x="1874" y="1209"/>
                    <a:pt x="1204" y="717"/>
                    <a:pt x="910" y="0"/>
                  </a:cubicBezTo>
                  <a:lnTo>
                    <a:pt x="913" y="5"/>
                  </a:lnTo>
                  <a:lnTo>
                    <a:pt x="1" y="293"/>
                  </a:lnTo>
                  <a:lnTo>
                    <a:pt x="0" y="296"/>
                  </a:lnTo>
                  <a:cubicBezTo>
                    <a:pt x="425" y="1406"/>
                    <a:pt x="1460" y="2164"/>
                    <a:pt x="2646" y="2233"/>
                  </a:cubicBezTo>
                  <a:lnTo>
                    <a:pt x="2641" y="2229"/>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矩形 8"/>
            <p:cNvSpPr/>
            <p:nvPr/>
          </p:nvSpPr>
          <p:spPr bwMode="auto">
            <a:xfrm rot="13167970">
              <a:off x="3145848" y="3763058"/>
              <a:ext cx="1800200" cy="977743"/>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10" name="组合 9"/>
          <p:cNvGrpSpPr/>
          <p:nvPr/>
        </p:nvGrpSpPr>
        <p:grpSpPr>
          <a:xfrm>
            <a:off x="2651125" y="2028825"/>
            <a:ext cx="1440189" cy="1990100"/>
            <a:chOff x="2651125" y="2028825"/>
            <a:chExt cx="1440189" cy="1990100"/>
          </a:xfrm>
        </p:grpSpPr>
        <p:sp>
          <p:nvSpPr>
            <p:cNvPr id="11" name="Freeform 9"/>
            <p:cNvSpPr>
              <a:spLocks/>
            </p:cNvSpPr>
            <p:nvPr/>
          </p:nvSpPr>
          <p:spPr bwMode="auto">
            <a:xfrm>
              <a:off x="2651125" y="2028825"/>
              <a:ext cx="1123950" cy="1857375"/>
            </a:xfrm>
            <a:custGeom>
              <a:avLst/>
              <a:gdLst>
                <a:gd name="T0" fmla="*/ 298 w 1888"/>
                <a:gd name="T1" fmla="*/ 3121 h 3121"/>
                <a:gd name="T2" fmla="*/ 1210 w 1888"/>
                <a:gd name="T3" fmla="*/ 2817 h 3121"/>
                <a:gd name="T4" fmla="*/ 1211 w 1888"/>
                <a:gd name="T5" fmla="*/ 2821 h 3121"/>
                <a:gd name="T6" fmla="*/ 1888 w 1888"/>
                <a:gd name="T7" fmla="*/ 774 h 3121"/>
                <a:gd name="T8" fmla="*/ 1882 w 1888"/>
                <a:gd name="T9" fmla="*/ 769 h 3121"/>
                <a:gd name="T10" fmla="*/ 1322 w 1888"/>
                <a:gd name="T11" fmla="*/ 1 h 3121"/>
                <a:gd name="T12" fmla="*/ 1325 w 1888"/>
                <a:gd name="T13" fmla="*/ 0 h 3121"/>
                <a:gd name="T14" fmla="*/ 300 w 1888"/>
                <a:gd name="T15" fmla="*/ 3117 h 3121"/>
                <a:gd name="T16" fmla="*/ 298 w 1888"/>
                <a:gd name="T17" fmla="*/ 3121 h 3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8" h="3121">
                  <a:moveTo>
                    <a:pt x="298" y="3121"/>
                  </a:moveTo>
                  <a:lnTo>
                    <a:pt x="1210" y="2817"/>
                  </a:lnTo>
                  <a:lnTo>
                    <a:pt x="1211" y="2821"/>
                  </a:lnTo>
                  <a:cubicBezTo>
                    <a:pt x="1036" y="2066"/>
                    <a:pt x="1297" y="1276"/>
                    <a:pt x="1888" y="774"/>
                  </a:cubicBezTo>
                  <a:lnTo>
                    <a:pt x="1882" y="769"/>
                  </a:lnTo>
                  <a:lnTo>
                    <a:pt x="1322" y="1"/>
                  </a:lnTo>
                  <a:lnTo>
                    <a:pt x="1325" y="0"/>
                  </a:lnTo>
                  <a:cubicBezTo>
                    <a:pt x="401" y="747"/>
                    <a:pt x="0" y="1967"/>
                    <a:pt x="300" y="3117"/>
                  </a:cubicBezTo>
                  <a:lnTo>
                    <a:pt x="298" y="312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矩形 11"/>
            <p:cNvSpPr/>
            <p:nvPr/>
          </p:nvSpPr>
          <p:spPr bwMode="auto">
            <a:xfrm rot="17315291">
              <a:off x="2702343" y="2629953"/>
              <a:ext cx="1800200" cy="977743"/>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13" name="组合 12"/>
          <p:cNvGrpSpPr/>
          <p:nvPr/>
        </p:nvGrpSpPr>
        <p:grpSpPr>
          <a:xfrm>
            <a:off x="3600450" y="1531938"/>
            <a:ext cx="1952625" cy="1381605"/>
            <a:chOff x="3600450" y="1531938"/>
            <a:chExt cx="1952625" cy="1381605"/>
          </a:xfrm>
        </p:grpSpPr>
        <p:sp>
          <p:nvSpPr>
            <p:cNvPr id="14" name="Freeform 7"/>
            <p:cNvSpPr>
              <a:spLocks/>
            </p:cNvSpPr>
            <p:nvPr/>
          </p:nvSpPr>
          <p:spPr bwMode="auto">
            <a:xfrm>
              <a:off x="3600450" y="1531938"/>
              <a:ext cx="1952625" cy="849312"/>
            </a:xfrm>
            <a:custGeom>
              <a:avLst/>
              <a:gdLst>
                <a:gd name="T0" fmla="*/ 0 w 3281"/>
                <a:gd name="T1" fmla="*/ 643 h 1427"/>
                <a:gd name="T2" fmla="*/ 560 w 3281"/>
                <a:gd name="T3" fmla="*/ 1411 h 1427"/>
                <a:gd name="T4" fmla="*/ 564 w 3281"/>
                <a:gd name="T5" fmla="*/ 1416 h 1427"/>
                <a:gd name="T6" fmla="*/ 2718 w 3281"/>
                <a:gd name="T7" fmla="*/ 1427 h 1427"/>
                <a:gd name="T8" fmla="*/ 2720 w 3281"/>
                <a:gd name="T9" fmla="*/ 1427 h 1427"/>
                <a:gd name="T10" fmla="*/ 3280 w 3281"/>
                <a:gd name="T11" fmla="*/ 659 h 1427"/>
                <a:gd name="T12" fmla="*/ 3281 w 3281"/>
                <a:gd name="T13" fmla="*/ 653 h 1427"/>
                <a:gd name="T14" fmla="*/ 1 w 3281"/>
                <a:gd name="T15" fmla="*/ 641 h 1427"/>
                <a:gd name="T16" fmla="*/ 0 w 3281"/>
                <a:gd name="T17" fmla="*/ 643 h 1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1" h="1427">
                  <a:moveTo>
                    <a:pt x="0" y="643"/>
                  </a:moveTo>
                  <a:lnTo>
                    <a:pt x="560" y="1411"/>
                  </a:lnTo>
                  <a:lnTo>
                    <a:pt x="564" y="1416"/>
                  </a:lnTo>
                  <a:cubicBezTo>
                    <a:pt x="1227" y="1016"/>
                    <a:pt x="2059" y="1020"/>
                    <a:pt x="2718" y="1427"/>
                  </a:cubicBezTo>
                  <a:lnTo>
                    <a:pt x="2720" y="1427"/>
                  </a:lnTo>
                  <a:lnTo>
                    <a:pt x="3280" y="659"/>
                  </a:lnTo>
                  <a:lnTo>
                    <a:pt x="3281" y="653"/>
                  </a:lnTo>
                  <a:cubicBezTo>
                    <a:pt x="2285" y="5"/>
                    <a:pt x="1002" y="0"/>
                    <a:pt x="1" y="641"/>
                  </a:cubicBezTo>
                  <a:lnTo>
                    <a:pt x="0" y="643"/>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5" name="矩形 14"/>
            <p:cNvSpPr/>
            <p:nvPr/>
          </p:nvSpPr>
          <p:spPr bwMode="auto">
            <a:xfrm>
              <a:off x="3666196" y="1935800"/>
              <a:ext cx="1800200" cy="977743"/>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16" name="组合 15"/>
          <p:cNvGrpSpPr/>
          <p:nvPr/>
        </p:nvGrpSpPr>
        <p:grpSpPr>
          <a:xfrm>
            <a:off x="5071133" y="2038350"/>
            <a:ext cx="1421743" cy="1951993"/>
            <a:chOff x="5071133" y="2038350"/>
            <a:chExt cx="1421743" cy="1951993"/>
          </a:xfrm>
        </p:grpSpPr>
        <p:sp>
          <p:nvSpPr>
            <p:cNvPr id="17" name="Freeform 27"/>
            <p:cNvSpPr>
              <a:spLocks/>
            </p:cNvSpPr>
            <p:nvPr/>
          </p:nvSpPr>
          <p:spPr bwMode="auto">
            <a:xfrm>
              <a:off x="5376863" y="2038350"/>
              <a:ext cx="1116013" cy="1866900"/>
            </a:xfrm>
            <a:custGeom>
              <a:avLst/>
              <a:gdLst>
                <a:gd name="T0" fmla="*/ 566 w 1874"/>
                <a:gd name="T1" fmla="*/ 0 h 3136"/>
                <a:gd name="T2" fmla="*/ 6 w 1874"/>
                <a:gd name="T3" fmla="*/ 784 h 3136"/>
                <a:gd name="T4" fmla="*/ 0 w 1874"/>
                <a:gd name="T5" fmla="*/ 782 h 3136"/>
                <a:gd name="T6" fmla="*/ 655 w 1874"/>
                <a:gd name="T7" fmla="*/ 2836 h 3136"/>
                <a:gd name="T8" fmla="*/ 662 w 1874"/>
                <a:gd name="T9" fmla="*/ 2832 h 3136"/>
                <a:gd name="T10" fmla="*/ 1558 w 1874"/>
                <a:gd name="T11" fmla="*/ 3136 h 3136"/>
                <a:gd name="T12" fmla="*/ 1565 w 1874"/>
                <a:gd name="T13" fmla="*/ 3132 h 3136"/>
                <a:gd name="T14" fmla="*/ 562 w 1874"/>
                <a:gd name="T15" fmla="*/ 7 h 3136"/>
                <a:gd name="T16" fmla="*/ 566 w 1874"/>
                <a:gd name="T17" fmla="*/ 0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4" h="3136">
                  <a:moveTo>
                    <a:pt x="566" y="0"/>
                  </a:moveTo>
                  <a:lnTo>
                    <a:pt x="6" y="784"/>
                  </a:lnTo>
                  <a:lnTo>
                    <a:pt x="0" y="782"/>
                  </a:lnTo>
                  <a:cubicBezTo>
                    <a:pt x="585" y="1290"/>
                    <a:pt x="838" y="2082"/>
                    <a:pt x="655" y="2836"/>
                  </a:cubicBezTo>
                  <a:lnTo>
                    <a:pt x="662" y="2832"/>
                  </a:lnTo>
                  <a:lnTo>
                    <a:pt x="1558" y="3136"/>
                  </a:lnTo>
                  <a:lnTo>
                    <a:pt x="1565" y="3132"/>
                  </a:lnTo>
                  <a:cubicBezTo>
                    <a:pt x="1874" y="1984"/>
                    <a:pt x="1481" y="761"/>
                    <a:pt x="562" y="7"/>
                  </a:cubicBezTo>
                  <a:lnTo>
                    <a:pt x="566"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8" name="矩形 17"/>
            <p:cNvSpPr/>
            <p:nvPr/>
          </p:nvSpPr>
          <p:spPr bwMode="auto">
            <a:xfrm rot="4387699">
              <a:off x="4659905" y="2601371"/>
              <a:ext cx="1800200" cy="977743"/>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19" name="组合 18"/>
          <p:cNvGrpSpPr/>
          <p:nvPr/>
        </p:nvGrpSpPr>
        <p:grpSpPr>
          <a:xfrm>
            <a:off x="4311868" y="3745642"/>
            <a:ext cx="1930182" cy="1483583"/>
            <a:chOff x="4311868" y="3745642"/>
            <a:chExt cx="1930182" cy="1483583"/>
          </a:xfrm>
        </p:grpSpPr>
        <p:sp>
          <p:nvSpPr>
            <p:cNvPr id="20" name="Freeform 29"/>
            <p:cNvSpPr>
              <a:spLocks/>
            </p:cNvSpPr>
            <p:nvPr/>
          </p:nvSpPr>
          <p:spPr bwMode="auto">
            <a:xfrm>
              <a:off x="4657725" y="3911600"/>
              <a:ext cx="1584325" cy="1317625"/>
            </a:xfrm>
            <a:custGeom>
              <a:avLst/>
              <a:gdLst>
                <a:gd name="T0" fmla="*/ 2656 w 2662"/>
                <a:gd name="T1" fmla="*/ 294 h 2215"/>
                <a:gd name="T2" fmla="*/ 1744 w 2662"/>
                <a:gd name="T3" fmla="*/ 6 h 2215"/>
                <a:gd name="T4" fmla="*/ 1751 w 2662"/>
                <a:gd name="T5" fmla="*/ 0 h 2215"/>
                <a:gd name="T6" fmla="*/ 1 w 2662"/>
                <a:gd name="T7" fmla="*/ 1258 h 2215"/>
                <a:gd name="T8" fmla="*/ 0 w 2662"/>
                <a:gd name="T9" fmla="*/ 1254 h 2215"/>
                <a:gd name="T10" fmla="*/ 0 w 2662"/>
                <a:gd name="T11" fmla="*/ 2214 h 2215"/>
                <a:gd name="T12" fmla="*/ 1 w 2662"/>
                <a:gd name="T13" fmla="*/ 2215 h 2215"/>
                <a:gd name="T14" fmla="*/ 2662 w 2662"/>
                <a:gd name="T15" fmla="*/ 296 h 2215"/>
                <a:gd name="T16" fmla="*/ 2656 w 2662"/>
                <a:gd name="T17" fmla="*/ 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62" h="2215">
                  <a:moveTo>
                    <a:pt x="2656" y="294"/>
                  </a:moveTo>
                  <a:lnTo>
                    <a:pt x="1744" y="6"/>
                  </a:lnTo>
                  <a:lnTo>
                    <a:pt x="1751" y="0"/>
                  </a:lnTo>
                  <a:cubicBezTo>
                    <a:pt x="1449" y="714"/>
                    <a:pt x="774" y="1199"/>
                    <a:pt x="1" y="1258"/>
                  </a:cubicBezTo>
                  <a:lnTo>
                    <a:pt x="0" y="1254"/>
                  </a:lnTo>
                  <a:lnTo>
                    <a:pt x="0" y="2214"/>
                  </a:lnTo>
                  <a:lnTo>
                    <a:pt x="1" y="2215"/>
                  </a:lnTo>
                  <a:cubicBezTo>
                    <a:pt x="1188" y="2154"/>
                    <a:pt x="2229" y="1403"/>
                    <a:pt x="2662" y="296"/>
                  </a:cubicBezTo>
                  <a:lnTo>
                    <a:pt x="2656" y="294"/>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1" name="矩形 20"/>
            <p:cNvSpPr/>
            <p:nvPr/>
          </p:nvSpPr>
          <p:spPr bwMode="auto">
            <a:xfrm rot="8762233">
              <a:off x="4311868" y="3745642"/>
              <a:ext cx="1800200" cy="977743"/>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896751961"/>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p:cNvSpPr>
          <p:nvPr/>
        </p:nvSpPr>
        <p:spPr bwMode="blackWhite">
          <a:xfrm>
            <a:off x="5582650" y="2612649"/>
            <a:ext cx="1481475" cy="1874045"/>
          </a:xfrm>
          <a:custGeom>
            <a:avLst/>
            <a:gdLst>
              <a:gd name="T0" fmla="*/ 263 w 852"/>
              <a:gd name="T1" fmla="*/ 1156 h 1157"/>
              <a:gd name="T2" fmla="*/ 851 w 852"/>
              <a:gd name="T3" fmla="*/ 1143 h 1157"/>
              <a:gd name="T4" fmla="*/ 668 w 852"/>
              <a:gd name="T5" fmla="*/ 1032 h 1157"/>
              <a:gd name="T6" fmla="*/ 703 w 852"/>
              <a:gd name="T7" fmla="*/ 958 h 1157"/>
              <a:gd name="T8" fmla="*/ 733 w 852"/>
              <a:gd name="T9" fmla="*/ 882 h 1157"/>
              <a:gd name="T10" fmla="*/ 758 w 852"/>
              <a:gd name="T11" fmla="*/ 804 h 1157"/>
              <a:gd name="T12" fmla="*/ 775 w 852"/>
              <a:gd name="T13" fmla="*/ 723 h 1157"/>
              <a:gd name="T14" fmla="*/ 790 w 852"/>
              <a:gd name="T15" fmla="*/ 642 h 1157"/>
              <a:gd name="T16" fmla="*/ 798 w 852"/>
              <a:gd name="T17" fmla="*/ 561 h 1157"/>
              <a:gd name="T18" fmla="*/ 801 w 852"/>
              <a:gd name="T19" fmla="*/ 478 h 1157"/>
              <a:gd name="T20" fmla="*/ 798 w 852"/>
              <a:gd name="T21" fmla="*/ 395 h 1157"/>
              <a:gd name="T22" fmla="*/ 789 w 852"/>
              <a:gd name="T23" fmla="*/ 314 h 1157"/>
              <a:gd name="T24" fmla="*/ 775 w 852"/>
              <a:gd name="T25" fmla="*/ 233 h 1157"/>
              <a:gd name="T26" fmla="*/ 756 w 852"/>
              <a:gd name="T27" fmla="*/ 153 h 1157"/>
              <a:gd name="T28" fmla="*/ 730 w 852"/>
              <a:gd name="T29" fmla="*/ 75 h 1157"/>
              <a:gd name="T30" fmla="*/ 701 w 852"/>
              <a:gd name="T31" fmla="*/ 0 h 1157"/>
              <a:gd name="T32" fmla="*/ 545 w 852"/>
              <a:gd name="T33" fmla="*/ 296 h 1157"/>
              <a:gd name="T34" fmla="*/ 208 w 852"/>
              <a:gd name="T35" fmla="*/ 291 h 1157"/>
              <a:gd name="T36" fmla="*/ 222 w 852"/>
              <a:gd name="T37" fmla="*/ 345 h 1157"/>
              <a:gd name="T38" fmla="*/ 231 w 852"/>
              <a:gd name="T39" fmla="*/ 402 h 1157"/>
              <a:gd name="T40" fmla="*/ 235 w 852"/>
              <a:gd name="T41" fmla="*/ 459 h 1157"/>
              <a:gd name="T42" fmla="*/ 234 w 852"/>
              <a:gd name="T43" fmla="*/ 514 h 1157"/>
              <a:gd name="T44" fmla="*/ 229 w 852"/>
              <a:gd name="T45" fmla="*/ 571 h 1157"/>
              <a:gd name="T46" fmla="*/ 217 w 852"/>
              <a:gd name="T47" fmla="*/ 627 h 1157"/>
              <a:gd name="T48" fmla="*/ 203 w 852"/>
              <a:gd name="T49" fmla="*/ 683 h 1157"/>
              <a:gd name="T50" fmla="*/ 181 w 852"/>
              <a:gd name="T51" fmla="*/ 734 h 1157"/>
              <a:gd name="T52" fmla="*/ 0 w 852"/>
              <a:gd name="T53" fmla="*/ 628 h 1157"/>
              <a:gd name="T54" fmla="*/ 263 w 852"/>
              <a:gd name="T55" fmla="*/ 1156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52" h="1157">
                <a:moveTo>
                  <a:pt x="263" y="1156"/>
                </a:moveTo>
                <a:lnTo>
                  <a:pt x="851" y="1143"/>
                </a:lnTo>
                <a:lnTo>
                  <a:pt x="668" y="1032"/>
                </a:lnTo>
                <a:lnTo>
                  <a:pt x="703" y="958"/>
                </a:lnTo>
                <a:lnTo>
                  <a:pt x="733" y="882"/>
                </a:lnTo>
                <a:lnTo>
                  <a:pt x="758" y="804"/>
                </a:lnTo>
                <a:lnTo>
                  <a:pt x="775" y="723"/>
                </a:lnTo>
                <a:lnTo>
                  <a:pt x="790" y="642"/>
                </a:lnTo>
                <a:lnTo>
                  <a:pt x="798" y="561"/>
                </a:lnTo>
                <a:lnTo>
                  <a:pt x="801" y="478"/>
                </a:lnTo>
                <a:lnTo>
                  <a:pt x="798" y="395"/>
                </a:lnTo>
                <a:lnTo>
                  <a:pt x="789" y="314"/>
                </a:lnTo>
                <a:lnTo>
                  <a:pt x="775" y="233"/>
                </a:lnTo>
                <a:lnTo>
                  <a:pt x="756" y="153"/>
                </a:lnTo>
                <a:lnTo>
                  <a:pt x="730" y="75"/>
                </a:lnTo>
                <a:lnTo>
                  <a:pt x="701" y="0"/>
                </a:lnTo>
                <a:lnTo>
                  <a:pt x="545" y="296"/>
                </a:lnTo>
                <a:lnTo>
                  <a:pt x="208" y="291"/>
                </a:lnTo>
                <a:lnTo>
                  <a:pt x="222" y="345"/>
                </a:lnTo>
                <a:lnTo>
                  <a:pt x="231" y="402"/>
                </a:lnTo>
                <a:lnTo>
                  <a:pt x="235" y="459"/>
                </a:lnTo>
                <a:lnTo>
                  <a:pt x="234" y="514"/>
                </a:lnTo>
                <a:lnTo>
                  <a:pt x="229" y="571"/>
                </a:lnTo>
                <a:lnTo>
                  <a:pt x="217" y="627"/>
                </a:lnTo>
                <a:lnTo>
                  <a:pt x="203" y="683"/>
                </a:lnTo>
                <a:lnTo>
                  <a:pt x="181" y="734"/>
                </a:lnTo>
                <a:lnTo>
                  <a:pt x="0" y="628"/>
                </a:lnTo>
                <a:lnTo>
                  <a:pt x="263" y="1156"/>
                </a:lnTo>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 name="Freeform 4"/>
          <p:cNvSpPr>
            <a:spLocks/>
          </p:cNvSpPr>
          <p:nvPr/>
        </p:nvSpPr>
        <p:spPr bwMode="blackWhite">
          <a:xfrm>
            <a:off x="5036660" y="1465870"/>
            <a:ext cx="1928352" cy="1558195"/>
          </a:xfrm>
          <a:custGeom>
            <a:avLst/>
            <a:gdLst>
              <a:gd name="T0" fmla="*/ 246 w 1109"/>
              <a:gd name="T1" fmla="*/ 959 h 962"/>
              <a:gd name="T2" fmla="*/ 839 w 1109"/>
              <a:gd name="T3" fmla="*/ 961 h 962"/>
              <a:gd name="T4" fmla="*/ 934 w 1109"/>
              <a:gd name="T5" fmla="*/ 786 h 962"/>
              <a:gd name="T6" fmla="*/ 1023 w 1109"/>
              <a:gd name="T7" fmla="*/ 611 h 962"/>
              <a:gd name="T8" fmla="*/ 1108 w 1109"/>
              <a:gd name="T9" fmla="*/ 429 h 962"/>
              <a:gd name="T10" fmla="*/ 930 w 1109"/>
              <a:gd name="T11" fmla="*/ 539 h 962"/>
              <a:gd name="T12" fmla="*/ 885 w 1109"/>
              <a:gd name="T13" fmla="*/ 471 h 962"/>
              <a:gd name="T14" fmla="*/ 837 w 1109"/>
              <a:gd name="T15" fmla="*/ 406 h 962"/>
              <a:gd name="T16" fmla="*/ 783 w 1109"/>
              <a:gd name="T17" fmla="*/ 344 h 962"/>
              <a:gd name="T18" fmla="*/ 724 w 1109"/>
              <a:gd name="T19" fmla="*/ 287 h 962"/>
              <a:gd name="T20" fmla="*/ 663 w 1109"/>
              <a:gd name="T21" fmla="*/ 235 h 962"/>
              <a:gd name="T22" fmla="*/ 598 w 1109"/>
              <a:gd name="T23" fmla="*/ 188 h 962"/>
              <a:gd name="T24" fmla="*/ 530 w 1109"/>
              <a:gd name="T25" fmla="*/ 145 h 962"/>
              <a:gd name="T26" fmla="*/ 460 w 1109"/>
              <a:gd name="T27" fmla="*/ 107 h 962"/>
              <a:gd name="T28" fmla="*/ 387 w 1109"/>
              <a:gd name="T29" fmla="*/ 75 h 962"/>
              <a:gd name="T30" fmla="*/ 311 w 1109"/>
              <a:gd name="T31" fmla="*/ 48 h 962"/>
              <a:gd name="T32" fmla="*/ 236 w 1109"/>
              <a:gd name="T33" fmla="*/ 27 h 962"/>
              <a:gd name="T34" fmla="*/ 158 w 1109"/>
              <a:gd name="T35" fmla="*/ 12 h 962"/>
              <a:gd name="T36" fmla="*/ 79 w 1109"/>
              <a:gd name="T37" fmla="*/ 2 h 962"/>
              <a:gd name="T38" fmla="*/ 0 w 1109"/>
              <a:gd name="T39" fmla="*/ 0 h 962"/>
              <a:gd name="T40" fmla="*/ 210 w 1109"/>
              <a:gd name="T41" fmla="*/ 277 h 962"/>
              <a:gd name="T42" fmla="*/ 80 w 1109"/>
              <a:gd name="T43" fmla="*/ 601 h 962"/>
              <a:gd name="T44" fmla="*/ 134 w 1109"/>
              <a:gd name="T45" fmla="*/ 614 h 962"/>
              <a:gd name="T46" fmla="*/ 186 w 1109"/>
              <a:gd name="T47" fmla="*/ 631 h 962"/>
              <a:gd name="T48" fmla="*/ 236 w 1109"/>
              <a:gd name="T49" fmla="*/ 654 h 962"/>
              <a:gd name="T50" fmla="*/ 283 w 1109"/>
              <a:gd name="T51" fmla="*/ 681 h 962"/>
              <a:gd name="T52" fmla="*/ 328 w 1109"/>
              <a:gd name="T53" fmla="*/ 715 h 962"/>
              <a:gd name="T54" fmla="*/ 370 w 1109"/>
              <a:gd name="T55" fmla="*/ 752 h 962"/>
              <a:gd name="T56" fmla="*/ 408 w 1109"/>
              <a:gd name="T57" fmla="*/ 792 h 962"/>
              <a:gd name="T58" fmla="*/ 446 w 1109"/>
              <a:gd name="T59" fmla="*/ 837 h 962"/>
              <a:gd name="T60" fmla="*/ 246 w 1109"/>
              <a:gd name="T61" fmla="*/ 959 h 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09" h="962">
                <a:moveTo>
                  <a:pt x="246" y="959"/>
                </a:moveTo>
                <a:lnTo>
                  <a:pt x="839" y="961"/>
                </a:lnTo>
                <a:lnTo>
                  <a:pt x="934" y="786"/>
                </a:lnTo>
                <a:lnTo>
                  <a:pt x="1023" y="611"/>
                </a:lnTo>
                <a:lnTo>
                  <a:pt x="1108" y="429"/>
                </a:lnTo>
                <a:lnTo>
                  <a:pt x="930" y="539"/>
                </a:lnTo>
                <a:lnTo>
                  <a:pt x="885" y="471"/>
                </a:lnTo>
                <a:lnTo>
                  <a:pt x="837" y="406"/>
                </a:lnTo>
                <a:lnTo>
                  <a:pt x="783" y="344"/>
                </a:lnTo>
                <a:lnTo>
                  <a:pt x="724" y="287"/>
                </a:lnTo>
                <a:lnTo>
                  <a:pt x="663" y="235"/>
                </a:lnTo>
                <a:lnTo>
                  <a:pt x="598" y="188"/>
                </a:lnTo>
                <a:lnTo>
                  <a:pt x="530" y="145"/>
                </a:lnTo>
                <a:lnTo>
                  <a:pt x="460" y="107"/>
                </a:lnTo>
                <a:lnTo>
                  <a:pt x="387" y="75"/>
                </a:lnTo>
                <a:lnTo>
                  <a:pt x="311" y="48"/>
                </a:lnTo>
                <a:lnTo>
                  <a:pt x="236" y="27"/>
                </a:lnTo>
                <a:lnTo>
                  <a:pt x="158" y="12"/>
                </a:lnTo>
                <a:lnTo>
                  <a:pt x="79" y="2"/>
                </a:lnTo>
                <a:lnTo>
                  <a:pt x="0" y="0"/>
                </a:lnTo>
                <a:lnTo>
                  <a:pt x="210" y="277"/>
                </a:lnTo>
                <a:lnTo>
                  <a:pt x="80" y="601"/>
                </a:lnTo>
                <a:lnTo>
                  <a:pt x="134" y="614"/>
                </a:lnTo>
                <a:lnTo>
                  <a:pt x="186" y="631"/>
                </a:lnTo>
                <a:lnTo>
                  <a:pt x="236" y="654"/>
                </a:lnTo>
                <a:lnTo>
                  <a:pt x="283" y="681"/>
                </a:lnTo>
                <a:lnTo>
                  <a:pt x="328" y="715"/>
                </a:lnTo>
                <a:lnTo>
                  <a:pt x="370" y="752"/>
                </a:lnTo>
                <a:lnTo>
                  <a:pt x="408" y="792"/>
                </a:lnTo>
                <a:lnTo>
                  <a:pt x="446" y="837"/>
                </a:lnTo>
                <a:lnTo>
                  <a:pt x="246" y="959"/>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4" name="Freeform 5"/>
          <p:cNvSpPr>
            <a:spLocks/>
          </p:cNvSpPr>
          <p:nvPr/>
        </p:nvSpPr>
        <p:spPr bwMode="blackWhite">
          <a:xfrm>
            <a:off x="1477295" y="1169456"/>
            <a:ext cx="3835838" cy="1780100"/>
          </a:xfrm>
          <a:custGeom>
            <a:avLst/>
            <a:gdLst>
              <a:gd name="T0" fmla="*/ 0 w 2206"/>
              <a:gd name="T1" fmla="*/ 864 h 1099"/>
              <a:gd name="T2" fmla="*/ 1339 w 2206"/>
              <a:gd name="T3" fmla="*/ 864 h 1099"/>
              <a:gd name="T4" fmla="*/ 1552 w 2206"/>
              <a:gd name="T5" fmla="*/ 1098 h 1099"/>
              <a:gd name="T6" fmla="*/ 1587 w 2206"/>
              <a:gd name="T7" fmla="*/ 1045 h 1099"/>
              <a:gd name="T8" fmla="*/ 1625 w 2206"/>
              <a:gd name="T9" fmla="*/ 996 h 1099"/>
              <a:gd name="T10" fmla="*/ 1666 w 2206"/>
              <a:gd name="T11" fmla="*/ 948 h 1099"/>
              <a:gd name="T12" fmla="*/ 1711 w 2206"/>
              <a:gd name="T13" fmla="*/ 906 h 1099"/>
              <a:gd name="T14" fmla="*/ 1754 w 2206"/>
              <a:gd name="T15" fmla="*/ 872 h 1099"/>
              <a:gd name="T16" fmla="*/ 1800 w 2206"/>
              <a:gd name="T17" fmla="*/ 845 h 1099"/>
              <a:gd name="T18" fmla="*/ 1850 w 2206"/>
              <a:gd name="T19" fmla="*/ 822 h 1099"/>
              <a:gd name="T20" fmla="*/ 1900 w 2206"/>
              <a:gd name="T21" fmla="*/ 803 h 1099"/>
              <a:gd name="T22" fmla="*/ 1953 w 2206"/>
              <a:gd name="T23" fmla="*/ 790 h 1099"/>
              <a:gd name="T24" fmla="*/ 1983 w 2206"/>
              <a:gd name="T25" fmla="*/ 1013 h 1099"/>
              <a:gd name="T26" fmla="*/ 2205 w 2206"/>
              <a:gd name="T27" fmla="*/ 471 h 1099"/>
              <a:gd name="T28" fmla="*/ 1872 w 2206"/>
              <a:gd name="T29" fmla="*/ 0 h 1099"/>
              <a:gd name="T30" fmla="*/ 1873 w 2206"/>
              <a:gd name="T31" fmla="*/ 196 h 1099"/>
              <a:gd name="T32" fmla="*/ 0 w 2206"/>
              <a:gd name="T33" fmla="*/ 196 h 1099"/>
              <a:gd name="T34" fmla="*/ 0 w 2206"/>
              <a:gd name="T35" fmla="*/ 864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6" h="1099">
                <a:moveTo>
                  <a:pt x="0" y="864"/>
                </a:moveTo>
                <a:lnTo>
                  <a:pt x="1339" y="864"/>
                </a:lnTo>
                <a:lnTo>
                  <a:pt x="1552" y="1098"/>
                </a:lnTo>
                <a:lnTo>
                  <a:pt x="1587" y="1045"/>
                </a:lnTo>
                <a:lnTo>
                  <a:pt x="1625" y="996"/>
                </a:lnTo>
                <a:lnTo>
                  <a:pt x="1666" y="948"/>
                </a:lnTo>
                <a:lnTo>
                  <a:pt x="1711" y="906"/>
                </a:lnTo>
                <a:lnTo>
                  <a:pt x="1754" y="872"/>
                </a:lnTo>
                <a:lnTo>
                  <a:pt x="1800" y="845"/>
                </a:lnTo>
                <a:lnTo>
                  <a:pt x="1850" y="822"/>
                </a:lnTo>
                <a:lnTo>
                  <a:pt x="1900" y="803"/>
                </a:lnTo>
                <a:lnTo>
                  <a:pt x="1953" y="790"/>
                </a:lnTo>
                <a:lnTo>
                  <a:pt x="1983" y="1013"/>
                </a:lnTo>
                <a:lnTo>
                  <a:pt x="2205" y="471"/>
                </a:lnTo>
                <a:lnTo>
                  <a:pt x="1872" y="0"/>
                </a:lnTo>
                <a:lnTo>
                  <a:pt x="1873" y="196"/>
                </a:lnTo>
                <a:lnTo>
                  <a:pt x="0" y="196"/>
                </a:lnTo>
                <a:lnTo>
                  <a:pt x="0" y="864"/>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zh-CN"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单击此处添加标题</a:t>
            </a:r>
          </a:p>
        </p:txBody>
      </p:sp>
      <p:sp>
        <p:nvSpPr>
          <p:cNvPr id="5" name="Freeform 6"/>
          <p:cNvSpPr>
            <a:spLocks/>
          </p:cNvSpPr>
          <p:nvPr/>
        </p:nvSpPr>
        <p:spPr bwMode="blackWhite">
          <a:xfrm>
            <a:off x="4655859" y="3989433"/>
            <a:ext cx="1938785" cy="1715310"/>
          </a:xfrm>
          <a:custGeom>
            <a:avLst/>
            <a:gdLst>
              <a:gd name="T0" fmla="*/ 0 w 1115"/>
              <a:gd name="T1" fmla="*/ 529 h 1059"/>
              <a:gd name="T2" fmla="*/ 279 w 1115"/>
              <a:gd name="T3" fmla="*/ 1058 h 1059"/>
              <a:gd name="T4" fmla="*/ 279 w 1115"/>
              <a:gd name="T5" fmla="*/ 815 h 1059"/>
              <a:gd name="T6" fmla="*/ 353 w 1115"/>
              <a:gd name="T7" fmla="*/ 808 h 1059"/>
              <a:gd name="T8" fmla="*/ 429 w 1115"/>
              <a:gd name="T9" fmla="*/ 795 h 1059"/>
              <a:gd name="T10" fmla="*/ 502 w 1115"/>
              <a:gd name="T11" fmla="*/ 777 h 1059"/>
              <a:gd name="T12" fmla="*/ 573 w 1115"/>
              <a:gd name="T13" fmla="*/ 754 h 1059"/>
              <a:gd name="T14" fmla="*/ 643 w 1115"/>
              <a:gd name="T15" fmla="*/ 726 h 1059"/>
              <a:gd name="T16" fmla="*/ 712 w 1115"/>
              <a:gd name="T17" fmla="*/ 693 h 1059"/>
              <a:gd name="T18" fmla="*/ 778 w 1115"/>
              <a:gd name="T19" fmla="*/ 655 h 1059"/>
              <a:gd name="T20" fmla="*/ 843 w 1115"/>
              <a:gd name="T21" fmla="*/ 613 h 1059"/>
              <a:gd name="T22" fmla="*/ 901 w 1115"/>
              <a:gd name="T23" fmla="*/ 564 h 1059"/>
              <a:gd name="T24" fmla="*/ 961 w 1115"/>
              <a:gd name="T25" fmla="*/ 513 h 1059"/>
              <a:gd name="T26" fmla="*/ 1015 w 1115"/>
              <a:gd name="T27" fmla="*/ 456 h 1059"/>
              <a:gd name="T28" fmla="*/ 1068 w 1115"/>
              <a:gd name="T29" fmla="*/ 395 h 1059"/>
              <a:gd name="T30" fmla="*/ 1114 w 1115"/>
              <a:gd name="T31" fmla="*/ 333 h 1059"/>
              <a:gd name="T32" fmla="*/ 776 w 1115"/>
              <a:gd name="T33" fmla="*/ 352 h 1059"/>
              <a:gd name="T34" fmla="*/ 623 w 1115"/>
              <a:gd name="T35" fmla="*/ 36 h 1059"/>
              <a:gd name="T36" fmla="*/ 591 w 1115"/>
              <a:gd name="T37" fmla="*/ 69 h 1059"/>
              <a:gd name="T38" fmla="*/ 557 w 1115"/>
              <a:gd name="T39" fmla="*/ 98 h 1059"/>
              <a:gd name="T40" fmla="*/ 516 w 1115"/>
              <a:gd name="T41" fmla="*/ 128 h 1059"/>
              <a:gd name="T42" fmla="*/ 472 w 1115"/>
              <a:gd name="T43" fmla="*/ 157 h 1059"/>
              <a:gd name="T44" fmla="*/ 425 w 1115"/>
              <a:gd name="T45" fmla="*/ 178 h 1059"/>
              <a:gd name="T46" fmla="*/ 379 w 1115"/>
              <a:gd name="T47" fmla="*/ 197 h 1059"/>
              <a:gd name="T48" fmla="*/ 330 w 1115"/>
              <a:gd name="T49" fmla="*/ 211 h 1059"/>
              <a:gd name="T50" fmla="*/ 279 w 1115"/>
              <a:gd name="T51" fmla="*/ 220 h 1059"/>
              <a:gd name="T52" fmla="*/ 279 w 1115"/>
              <a:gd name="T53" fmla="*/ 0 h 1059"/>
              <a:gd name="T54" fmla="*/ 0 w 1115"/>
              <a:gd name="T55" fmla="*/ 529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15" h="1059">
                <a:moveTo>
                  <a:pt x="0" y="529"/>
                </a:moveTo>
                <a:lnTo>
                  <a:pt x="279" y="1058"/>
                </a:lnTo>
                <a:lnTo>
                  <a:pt x="279" y="815"/>
                </a:lnTo>
                <a:lnTo>
                  <a:pt x="353" y="808"/>
                </a:lnTo>
                <a:lnTo>
                  <a:pt x="429" y="795"/>
                </a:lnTo>
                <a:lnTo>
                  <a:pt x="502" y="777"/>
                </a:lnTo>
                <a:lnTo>
                  <a:pt x="573" y="754"/>
                </a:lnTo>
                <a:lnTo>
                  <a:pt x="643" y="726"/>
                </a:lnTo>
                <a:lnTo>
                  <a:pt x="712" y="693"/>
                </a:lnTo>
                <a:lnTo>
                  <a:pt x="778" y="655"/>
                </a:lnTo>
                <a:lnTo>
                  <a:pt x="843" y="613"/>
                </a:lnTo>
                <a:lnTo>
                  <a:pt x="901" y="564"/>
                </a:lnTo>
                <a:lnTo>
                  <a:pt x="961" y="513"/>
                </a:lnTo>
                <a:lnTo>
                  <a:pt x="1015" y="456"/>
                </a:lnTo>
                <a:lnTo>
                  <a:pt x="1068" y="395"/>
                </a:lnTo>
                <a:lnTo>
                  <a:pt x="1114" y="333"/>
                </a:lnTo>
                <a:lnTo>
                  <a:pt x="776" y="352"/>
                </a:lnTo>
                <a:lnTo>
                  <a:pt x="623" y="36"/>
                </a:lnTo>
                <a:lnTo>
                  <a:pt x="591" y="69"/>
                </a:lnTo>
                <a:lnTo>
                  <a:pt x="557" y="98"/>
                </a:lnTo>
                <a:lnTo>
                  <a:pt x="516" y="128"/>
                </a:lnTo>
                <a:lnTo>
                  <a:pt x="472" y="157"/>
                </a:lnTo>
                <a:lnTo>
                  <a:pt x="425" y="178"/>
                </a:lnTo>
                <a:lnTo>
                  <a:pt x="379" y="197"/>
                </a:lnTo>
                <a:lnTo>
                  <a:pt x="330" y="211"/>
                </a:lnTo>
                <a:lnTo>
                  <a:pt x="279" y="220"/>
                </a:lnTo>
                <a:lnTo>
                  <a:pt x="279" y="0"/>
                </a:lnTo>
                <a:lnTo>
                  <a:pt x="0" y="529"/>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Freeform 7"/>
          <p:cNvSpPr>
            <a:spLocks/>
          </p:cNvSpPr>
          <p:nvPr/>
        </p:nvSpPr>
        <p:spPr bwMode="blackWhite">
          <a:xfrm>
            <a:off x="3009196" y="3774006"/>
            <a:ext cx="1844889" cy="1532279"/>
          </a:xfrm>
          <a:custGeom>
            <a:avLst/>
            <a:gdLst>
              <a:gd name="T0" fmla="*/ 372 w 1061"/>
              <a:gd name="T1" fmla="*/ 0 h 946"/>
              <a:gd name="T2" fmla="*/ 0 w 1061"/>
              <a:gd name="T3" fmla="*/ 477 h 946"/>
              <a:gd name="T4" fmla="*/ 207 w 1061"/>
              <a:gd name="T5" fmla="*/ 395 h 946"/>
              <a:gd name="T6" fmla="*/ 252 w 1061"/>
              <a:gd name="T7" fmla="*/ 466 h 946"/>
              <a:gd name="T8" fmla="*/ 302 w 1061"/>
              <a:gd name="T9" fmla="*/ 531 h 946"/>
              <a:gd name="T10" fmla="*/ 354 w 1061"/>
              <a:gd name="T11" fmla="*/ 592 h 946"/>
              <a:gd name="T12" fmla="*/ 410 w 1061"/>
              <a:gd name="T13" fmla="*/ 649 h 946"/>
              <a:gd name="T14" fmla="*/ 471 w 1061"/>
              <a:gd name="T15" fmla="*/ 703 h 946"/>
              <a:gd name="T16" fmla="*/ 535 w 1061"/>
              <a:gd name="T17" fmla="*/ 751 h 946"/>
              <a:gd name="T18" fmla="*/ 602 w 1061"/>
              <a:gd name="T19" fmla="*/ 795 h 946"/>
              <a:gd name="T20" fmla="*/ 670 w 1061"/>
              <a:gd name="T21" fmla="*/ 833 h 946"/>
              <a:gd name="T22" fmla="*/ 745 w 1061"/>
              <a:gd name="T23" fmla="*/ 867 h 946"/>
              <a:gd name="T24" fmla="*/ 818 w 1061"/>
              <a:gd name="T25" fmla="*/ 894 h 946"/>
              <a:gd name="T26" fmla="*/ 894 w 1061"/>
              <a:gd name="T27" fmla="*/ 917 h 946"/>
              <a:gd name="T28" fmla="*/ 970 w 1061"/>
              <a:gd name="T29" fmla="*/ 934 h 946"/>
              <a:gd name="T30" fmla="*/ 1048 w 1061"/>
              <a:gd name="T31" fmla="*/ 945 h 946"/>
              <a:gd name="T32" fmla="*/ 896 w 1061"/>
              <a:gd name="T33" fmla="*/ 669 h 946"/>
              <a:gd name="T34" fmla="*/ 1060 w 1061"/>
              <a:gd name="T35" fmla="*/ 347 h 946"/>
              <a:gd name="T36" fmla="*/ 1004 w 1061"/>
              <a:gd name="T37" fmla="*/ 334 h 946"/>
              <a:gd name="T38" fmla="*/ 951 w 1061"/>
              <a:gd name="T39" fmla="*/ 315 h 946"/>
              <a:gd name="T40" fmla="*/ 898 w 1061"/>
              <a:gd name="T41" fmla="*/ 290 h 946"/>
              <a:gd name="T42" fmla="*/ 850 w 1061"/>
              <a:gd name="T43" fmla="*/ 260 h 946"/>
              <a:gd name="T44" fmla="*/ 802 w 1061"/>
              <a:gd name="T45" fmla="*/ 223 h 946"/>
              <a:gd name="T46" fmla="*/ 761 w 1061"/>
              <a:gd name="T47" fmla="*/ 184 h 946"/>
              <a:gd name="T48" fmla="*/ 938 w 1061"/>
              <a:gd name="T49" fmla="*/ 113 h 946"/>
              <a:gd name="T50" fmla="*/ 372 w 1061"/>
              <a:gd name="T51" fmla="*/ 0 h 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1" h="946">
                <a:moveTo>
                  <a:pt x="372" y="0"/>
                </a:moveTo>
                <a:lnTo>
                  <a:pt x="0" y="477"/>
                </a:lnTo>
                <a:lnTo>
                  <a:pt x="207" y="395"/>
                </a:lnTo>
                <a:lnTo>
                  <a:pt x="252" y="466"/>
                </a:lnTo>
                <a:lnTo>
                  <a:pt x="302" y="531"/>
                </a:lnTo>
                <a:lnTo>
                  <a:pt x="354" y="592"/>
                </a:lnTo>
                <a:lnTo>
                  <a:pt x="410" y="649"/>
                </a:lnTo>
                <a:lnTo>
                  <a:pt x="471" y="703"/>
                </a:lnTo>
                <a:lnTo>
                  <a:pt x="535" y="751"/>
                </a:lnTo>
                <a:lnTo>
                  <a:pt x="602" y="795"/>
                </a:lnTo>
                <a:lnTo>
                  <a:pt x="670" y="833"/>
                </a:lnTo>
                <a:lnTo>
                  <a:pt x="745" y="867"/>
                </a:lnTo>
                <a:lnTo>
                  <a:pt x="818" y="894"/>
                </a:lnTo>
                <a:lnTo>
                  <a:pt x="894" y="917"/>
                </a:lnTo>
                <a:lnTo>
                  <a:pt x="970" y="934"/>
                </a:lnTo>
                <a:lnTo>
                  <a:pt x="1048" y="945"/>
                </a:lnTo>
                <a:lnTo>
                  <a:pt x="896" y="669"/>
                </a:lnTo>
                <a:lnTo>
                  <a:pt x="1060" y="347"/>
                </a:lnTo>
                <a:lnTo>
                  <a:pt x="1004" y="334"/>
                </a:lnTo>
                <a:lnTo>
                  <a:pt x="951" y="315"/>
                </a:lnTo>
                <a:lnTo>
                  <a:pt x="898" y="290"/>
                </a:lnTo>
                <a:lnTo>
                  <a:pt x="850" y="260"/>
                </a:lnTo>
                <a:lnTo>
                  <a:pt x="802" y="223"/>
                </a:lnTo>
                <a:lnTo>
                  <a:pt x="761" y="184"/>
                </a:lnTo>
                <a:lnTo>
                  <a:pt x="938" y="113"/>
                </a:lnTo>
                <a:lnTo>
                  <a:pt x="372"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Freeform 8"/>
          <p:cNvSpPr>
            <a:spLocks/>
          </p:cNvSpPr>
          <p:nvPr/>
        </p:nvSpPr>
        <p:spPr bwMode="blackWhite">
          <a:xfrm>
            <a:off x="2913560" y="2462013"/>
            <a:ext cx="1505819" cy="1708831"/>
          </a:xfrm>
          <a:custGeom>
            <a:avLst/>
            <a:gdLst>
              <a:gd name="T0" fmla="*/ 571 w 866"/>
              <a:gd name="T1" fmla="*/ 0 h 1055"/>
              <a:gd name="T2" fmla="*/ 0 w 866"/>
              <a:gd name="T3" fmla="*/ 1 h 1055"/>
              <a:gd name="T4" fmla="*/ 178 w 866"/>
              <a:gd name="T5" fmla="*/ 111 h 1055"/>
              <a:gd name="T6" fmla="*/ 153 w 866"/>
              <a:gd name="T7" fmla="*/ 187 h 1055"/>
              <a:gd name="T8" fmla="*/ 130 w 866"/>
              <a:gd name="T9" fmla="*/ 264 h 1055"/>
              <a:gd name="T10" fmla="*/ 113 w 866"/>
              <a:gd name="T11" fmla="*/ 343 h 1055"/>
              <a:gd name="T12" fmla="*/ 100 w 866"/>
              <a:gd name="T13" fmla="*/ 423 h 1055"/>
              <a:gd name="T14" fmla="*/ 94 w 866"/>
              <a:gd name="T15" fmla="*/ 504 h 1055"/>
              <a:gd name="T16" fmla="*/ 93 w 866"/>
              <a:gd name="T17" fmla="*/ 583 h 1055"/>
              <a:gd name="T18" fmla="*/ 95 w 866"/>
              <a:gd name="T19" fmla="*/ 664 h 1055"/>
              <a:gd name="T20" fmla="*/ 104 w 866"/>
              <a:gd name="T21" fmla="*/ 744 h 1055"/>
              <a:gd name="T22" fmla="*/ 118 w 866"/>
              <a:gd name="T23" fmla="*/ 824 h 1055"/>
              <a:gd name="T24" fmla="*/ 136 w 866"/>
              <a:gd name="T25" fmla="*/ 903 h 1055"/>
              <a:gd name="T26" fmla="*/ 159 w 866"/>
              <a:gd name="T27" fmla="*/ 979 h 1055"/>
              <a:gd name="T28" fmla="*/ 189 w 866"/>
              <a:gd name="T29" fmla="*/ 1054 h 1055"/>
              <a:gd name="T30" fmla="*/ 412 w 866"/>
              <a:gd name="T31" fmla="*/ 766 h 1055"/>
              <a:gd name="T32" fmla="*/ 702 w 866"/>
              <a:gd name="T33" fmla="*/ 816 h 1055"/>
              <a:gd name="T34" fmla="*/ 681 w 866"/>
              <a:gd name="T35" fmla="*/ 760 h 1055"/>
              <a:gd name="T36" fmla="*/ 666 w 866"/>
              <a:gd name="T37" fmla="*/ 705 h 1055"/>
              <a:gd name="T38" fmla="*/ 658 w 866"/>
              <a:gd name="T39" fmla="*/ 647 h 1055"/>
              <a:gd name="T40" fmla="*/ 652 w 866"/>
              <a:gd name="T41" fmla="*/ 588 h 1055"/>
              <a:gd name="T42" fmla="*/ 652 w 866"/>
              <a:gd name="T43" fmla="*/ 529 h 1055"/>
              <a:gd name="T44" fmla="*/ 660 w 866"/>
              <a:gd name="T45" fmla="*/ 470 h 1055"/>
              <a:gd name="T46" fmla="*/ 672 w 866"/>
              <a:gd name="T47" fmla="*/ 413 h 1055"/>
              <a:gd name="T48" fmla="*/ 865 w 866"/>
              <a:gd name="T49" fmla="*/ 531 h 1055"/>
              <a:gd name="T50" fmla="*/ 571 w 866"/>
              <a:gd name="T51" fmla="*/ 0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6" h="1055">
                <a:moveTo>
                  <a:pt x="571" y="0"/>
                </a:moveTo>
                <a:lnTo>
                  <a:pt x="0" y="1"/>
                </a:lnTo>
                <a:lnTo>
                  <a:pt x="178" y="111"/>
                </a:lnTo>
                <a:lnTo>
                  <a:pt x="153" y="187"/>
                </a:lnTo>
                <a:lnTo>
                  <a:pt x="130" y="264"/>
                </a:lnTo>
                <a:lnTo>
                  <a:pt x="113" y="343"/>
                </a:lnTo>
                <a:lnTo>
                  <a:pt x="100" y="423"/>
                </a:lnTo>
                <a:lnTo>
                  <a:pt x="94" y="504"/>
                </a:lnTo>
                <a:lnTo>
                  <a:pt x="93" y="583"/>
                </a:lnTo>
                <a:lnTo>
                  <a:pt x="95" y="664"/>
                </a:lnTo>
                <a:lnTo>
                  <a:pt x="104" y="744"/>
                </a:lnTo>
                <a:lnTo>
                  <a:pt x="118" y="824"/>
                </a:lnTo>
                <a:lnTo>
                  <a:pt x="136" y="903"/>
                </a:lnTo>
                <a:lnTo>
                  <a:pt x="159" y="979"/>
                </a:lnTo>
                <a:lnTo>
                  <a:pt x="189" y="1054"/>
                </a:lnTo>
                <a:lnTo>
                  <a:pt x="412" y="766"/>
                </a:lnTo>
                <a:lnTo>
                  <a:pt x="702" y="816"/>
                </a:lnTo>
                <a:lnTo>
                  <a:pt x="681" y="760"/>
                </a:lnTo>
                <a:lnTo>
                  <a:pt x="666" y="705"/>
                </a:lnTo>
                <a:lnTo>
                  <a:pt x="658" y="647"/>
                </a:lnTo>
                <a:lnTo>
                  <a:pt x="652" y="588"/>
                </a:lnTo>
                <a:lnTo>
                  <a:pt x="652" y="529"/>
                </a:lnTo>
                <a:lnTo>
                  <a:pt x="660" y="470"/>
                </a:lnTo>
                <a:lnTo>
                  <a:pt x="672" y="413"/>
                </a:lnTo>
                <a:lnTo>
                  <a:pt x="865" y="531"/>
                </a:lnTo>
                <a:lnTo>
                  <a:pt x="571"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矩形 7"/>
          <p:cNvSpPr/>
          <p:nvPr/>
        </p:nvSpPr>
        <p:spPr>
          <a:xfrm>
            <a:off x="3776137" y="5802126"/>
            <a:ext cx="2072707" cy="433359"/>
          </a:xfrm>
          <a:prstGeom prst="rect">
            <a:avLst/>
          </a:prstGeom>
        </p:spPr>
        <p:txBody>
          <a:bodyPr wrap="none" lIns="93296" tIns="46648" rIns="93296" bIns="46648">
            <a:spAutoFit/>
          </a:bodyPr>
          <a:lstStyle/>
          <a:p>
            <a:pPr>
              <a:lnSpc>
                <a:spcPct val="120000"/>
              </a:lnSpc>
            </a:pPr>
            <a:r>
              <a:rPr lang="zh-CN" altLang="zh-CN" b="1" dirty="0" smtClean="0">
                <a:solidFill>
                  <a:srgbClr val="4D4D4D"/>
                </a:solidFill>
                <a:latin typeface="微软雅黑" pitchFamily="34" charset="-122"/>
                <a:ea typeface="微软雅黑" pitchFamily="34" charset="-122"/>
              </a:rPr>
              <a:t>单击此处添加标题</a:t>
            </a:r>
            <a:endParaRPr lang="zh-CN" altLang="zh-CN" b="1" dirty="0">
              <a:solidFill>
                <a:srgbClr val="4D4D4D"/>
              </a:solidFill>
              <a:latin typeface="微软雅黑" pitchFamily="34" charset="-122"/>
              <a:ea typeface="微软雅黑" pitchFamily="34" charset="-122"/>
            </a:endParaRPr>
          </a:p>
        </p:txBody>
      </p:sp>
    </p:spTree>
    <p:extLst>
      <p:ext uri="{BB962C8B-B14F-4D97-AF65-F5344CB8AC3E}">
        <p14:creationId xmlns:p14="http://schemas.microsoft.com/office/powerpoint/2010/main" val="259860936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265488" y="2122488"/>
            <a:ext cx="2613025" cy="2613025"/>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单击此处添加文本</a:t>
            </a:r>
          </a:p>
        </p:txBody>
      </p:sp>
      <p:grpSp>
        <p:nvGrpSpPr>
          <p:cNvPr id="3" name="组合 2"/>
          <p:cNvGrpSpPr/>
          <p:nvPr/>
        </p:nvGrpSpPr>
        <p:grpSpPr>
          <a:xfrm>
            <a:off x="2830288" y="1268413"/>
            <a:ext cx="3727675" cy="3902301"/>
            <a:chOff x="2830288" y="1268413"/>
            <a:chExt cx="3727675" cy="3902301"/>
          </a:xfrm>
        </p:grpSpPr>
        <p:sp>
          <p:nvSpPr>
            <p:cNvPr id="4" name="Freeform 11"/>
            <p:cNvSpPr>
              <a:spLocks/>
            </p:cNvSpPr>
            <p:nvPr/>
          </p:nvSpPr>
          <p:spPr bwMode="auto">
            <a:xfrm>
              <a:off x="4525963" y="1268413"/>
              <a:ext cx="2032000" cy="1714500"/>
            </a:xfrm>
            <a:custGeom>
              <a:avLst/>
              <a:gdLst>
                <a:gd name="T0" fmla="*/ 1621 w 2393"/>
                <a:gd name="T1" fmla="*/ 2381 h 2689"/>
                <a:gd name="T2" fmla="*/ 2125 w 2393"/>
                <a:gd name="T3" fmla="*/ 2689 h 2689"/>
                <a:gd name="T4" fmla="*/ 2393 w 2393"/>
                <a:gd name="T5" fmla="*/ 2054 h 2689"/>
                <a:gd name="T6" fmla="*/ 55 w 2393"/>
                <a:gd name="T7" fmla="*/ 0 h 2689"/>
                <a:gd name="T8" fmla="*/ 0 w 2393"/>
                <a:gd name="T9" fmla="*/ 1 h 2689"/>
                <a:gd name="T10" fmla="*/ 377 w 2393"/>
                <a:gd name="T11" fmla="*/ 547 h 2689"/>
                <a:gd name="T12" fmla="*/ 14 w 2393"/>
                <a:gd name="T13" fmla="*/ 1073 h 2689"/>
                <a:gd name="T14" fmla="*/ 55 w 2393"/>
                <a:gd name="T15" fmla="*/ 1073 h 2689"/>
                <a:gd name="T16" fmla="*/ 1621 w 2393"/>
                <a:gd name="T17" fmla="*/ 2381 h 2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3" h="2689">
                  <a:moveTo>
                    <a:pt x="1621" y="2381"/>
                  </a:moveTo>
                  <a:lnTo>
                    <a:pt x="2125" y="2689"/>
                  </a:lnTo>
                  <a:lnTo>
                    <a:pt x="2393" y="2054"/>
                  </a:lnTo>
                  <a:cubicBezTo>
                    <a:pt x="2004" y="846"/>
                    <a:pt x="1103" y="0"/>
                    <a:pt x="55" y="0"/>
                  </a:cubicBezTo>
                  <a:cubicBezTo>
                    <a:pt x="37" y="0"/>
                    <a:pt x="19" y="1"/>
                    <a:pt x="0" y="1"/>
                  </a:cubicBezTo>
                  <a:lnTo>
                    <a:pt x="377" y="547"/>
                  </a:lnTo>
                  <a:lnTo>
                    <a:pt x="14" y="1073"/>
                  </a:lnTo>
                  <a:cubicBezTo>
                    <a:pt x="28" y="1073"/>
                    <a:pt x="41" y="1073"/>
                    <a:pt x="55" y="1073"/>
                  </a:cubicBezTo>
                  <a:cubicBezTo>
                    <a:pt x="744" y="1073"/>
                    <a:pt x="1340" y="1606"/>
                    <a:pt x="1621" y="2381"/>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矩形 4"/>
            <p:cNvSpPr/>
            <p:nvPr/>
          </p:nvSpPr>
          <p:spPr>
            <a:xfrm rot="2296747">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1</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6" name="组合 5"/>
          <p:cNvGrpSpPr/>
          <p:nvPr/>
        </p:nvGrpSpPr>
        <p:grpSpPr>
          <a:xfrm>
            <a:off x="2501900" y="1276350"/>
            <a:ext cx="3811814" cy="3894364"/>
            <a:chOff x="2501900" y="1276350"/>
            <a:chExt cx="3811814" cy="3894364"/>
          </a:xfrm>
        </p:grpSpPr>
        <p:sp>
          <p:nvSpPr>
            <p:cNvPr id="7" name="Freeform 7"/>
            <p:cNvSpPr>
              <a:spLocks/>
            </p:cNvSpPr>
            <p:nvPr/>
          </p:nvSpPr>
          <p:spPr bwMode="auto">
            <a:xfrm>
              <a:off x="2501900" y="1276350"/>
              <a:ext cx="2190750" cy="1727200"/>
            </a:xfrm>
            <a:custGeom>
              <a:avLst/>
              <a:gdLst>
                <a:gd name="T0" fmla="*/ 770 w 2577"/>
                <a:gd name="T1" fmla="*/ 2709 h 2709"/>
                <a:gd name="T2" fmla="*/ 2199 w 2577"/>
                <a:gd name="T3" fmla="*/ 1080 h 2709"/>
                <a:gd name="T4" fmla="*/ 2577 w 2577"/>
                <a:gd name="T5" fmla="*/ 533 h 2709"/>
                <a:gd name="T6" fmla="*/ 2208 w 2577"/>
                <a:gd name="T7" fmla="*/ 0 h 2709"/>
                <a:gd name="T8" fmla="*/ 0 w 2577"/>
                <a:gd name="T9" fmla="*/ 2398 h 2709"/>
                <a:gd name="T10" fmla="*/ 507 w 2577"/>
                <a:gd name="T11" fmla="*/ 2087 h 2709"/>
                <a:gd name="T12" fmla="*/ 770 w 2577"/>
                <a:gd name="T13" fmla="*/ 2709 h 2709"/>
              </a:gdLst>
              <a:ahLst/>
              <a:cxnLst>
                <a:cxn ang="0">
                  <a:pos x="T0" y="T1"/>
                </a:cxn>
                <a:cxn ang="0">
                  <a:pos x="T2" y="T3"/>
                </a:cxn>
                <a:cxn ang="0">
                  <a:pos x="T4" y="T5"/>
                </a:cxn>
                <a:cxn ang="0">
                  <a:pos x="T6" y="T7"/>
                </a:cxn>
                <a:cxn ang="0">
                  <a:pos x="T8" y="T9"/>
                </a:cxn>
                <a:cxn ang="0">
                  <a:pos x="T10" y="T11"/>
                </a:cxn>
                <a:cxn ang="0">
                  <a:pos x="T12" y="T13"/>
                </a:cxn>
              </a:cxnLst>
              <a:rect l="0" t="0" r="r" b="b"/>
              <a:pathLst>
                <a:path w="2577" h="2709">
                  <a:moveTo>
                    <a:pt x="770" y="2709"/>
                  </a:moveTo>
                  <a:cubicBezTo>
                    <a:pt x="963" y="1851"/>
                    <a:pt x="1518" y="1203"/>
                    <a:pt x="2199" y="1080"/>
                  </a:cubicBezTo>
                  <a:lnTo>
                    <a:pt x="2577" y="533"/>
                  </a:lnTo>
                  <a:lnTo>
                    <a:pt x="2208" y="0"/>
                  </a:lnTo>
                  <a:cubicBezTo>
                    <a:pt x="1159" y="124"/>
                    <a:pt x="294" y="1096"/>
                    <a:pt x="0" y="2398"/>
                  </a:cubicBezTo>
                  <a:lnTo>
                    <a:pt x="507" y="2087"/>
                  </a:lnTo>
                  <a:lnTo>
                    <a:pt x="770" y="2709"/>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矩形 7"/>
            <p:cNvSpPr/>
            <p:nvPr/>
          </p:nvSpPr>
          <p:spPr>
            <a:xfrm rot="19576747">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5</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9" name="组合 8"/>
          <p:cNvGrpSpPr/>
          <p:nvPr/>
        </p:nvGrpSpPr>
        <p:grpSpPr>
          <a:xfrm>
            <a:off x="2411413" y="1687288"/>
            <a:ext cx="3902301" cy="3518125"/>
            <a:chOff x="2411413" y="1687288"/>
            <a:chExt cx="3902301" cy="3518125"/>
          </a:xfrm>
        </p:grpSpPr>
        <p:sp>
          <p:nvSpPr>
            <p:cNvPr id="10" name="Freeform 8"/>
            <p:cNvSpPr>
              <a:spLocks/>
            </p:cNvSpPr>
            <p:nvPr/>
          </p:nvSpPr>
          <p:spPr bwMode="auto">
            <a:xfrm>
              <a:off x="2411413" y="2754313"/>
              <a:ext cx="1316037" cy="2451100"/>
            </a:xfrm>
            <a:custGeom>
              <a:avLst/>
              <a:gdLst>
                <a:gd name="T0" fmla="*/ 1550 w 1550"/>
                <a:gd name="T1" fmla="*/ 2961 h 3845"/>
                <a:gd name="T2" fmla="*/ 805 w 1550"/>
                <a:gd name="T3" fmla="*/ 1060 h 3845"/>
                <a:gd name="T4" fmla="*/ 832 w 1550"/>
                <a:gd name="T5" fmla="*/ 647 h 3845"/>
                <a:gd name="T6" fmla="*/ 559 w 1550"/>
                <a:gd name="T7" fmla="*/ 0 h 3845"/>
                <a:gd name="T8" fmla="*/ 64 w 1550"/>
                <a:gd name="T9" fmla="*/ 303 h 3845"/>
                <a:gd name="T10" fmla="*/ 0 w 1550"/>
                <a:gd name="T11" fmla="*/ 1060 h 3845"/>
                <a:gd name="T12" fmla="*/ 1095 w 1550"/>
                <a:gd name="T13" fmla="*/ 3845 h 3845"/>
                <a:gd name="T14" fmla="*/ 1031 w 1550"/>
                <a:gd name="T15" fmla="*/ 3100 h 3845"/>
                <a:gd name="T16" fmla="*/ 1550 w 1550"/>
                <a:gd name="T17" fmla="*/ 2961 h 3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0" h="3845">
                  <a:moveTo>
                    <a:pt x="1550" y="2961"/>
                  </a:moveTo>
                  <a:cubicBezTo>
                    <a:pt x="1099" y="2542"/>
                    <a:pt x="805" y="1847"/>
                    <a:pt x="805" y="1060"/>
                  </a:cubicBezTo>
                  <a:cubicBezTo>
                    <a:pt x="805" y="919"/>
                    <a:pt x="814" y="781"/>
                    <a:pt x="832" y="647"/>
                  </a:cubicBezTo>
                  <a:lnTo>
                    <a:pt x="559" y="0"/>
                  </a:lnTo>
                  <a:lnTo>
                    <a:pt x="64" y="303"/>
                  </a:lnTo>
                  <a:cubicBezTo>
                    <a:pt x="22" y="546"/>
                    <a:pt x="0" y="800"/>
                    <a:pt x="0" y="1060"/>
                  </a:cubicBezTo>
                  <a:cubicBezTo>
                    <a:pt x="0" y="2214"/>
                    <a:pt x="434" y="3233"/>
                    <a:pt x="1095" y="3845"/>
                  </a:cubicBezTo>
                  <a:lnTo>
                    <a:pt x="1031" y="3100"/>
                  </a:lnTo>
                  <a:lnTo>
                    <a:pt x="1550" y="296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矩形 10"/>
            <p:cNvSpPr/>
            <p:nvPr/>
          </p:nvSpPr>
          <p:spPr>
            <a:xfrm rot="15256747">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4</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2" name="组合 11"/>
          <p:cNvGrpSpPr/>
          <p:nvPr/>
        </p:nvGrpSpPr>
        <p:grpSpPr>
          <a:xfrm>
            <a:off x="2830288" y="1687288"/>
            <a:ext cx="3483426" cy="3902300"/>
            <a:chOff x="2830288" y="1687288"/>
            <a:chExt cx="3483426" cy="3902300"/>
          </a:xfrm>
        </p:grpSpPr>
        <p:sp>
          <p:nvSpPr>
            <p:cNvPr id="13" name="Freeform 9"/>
            <p:cNvSpPr>
              <a:spLocks/>
            </p:cNvSpPr>
            <p:nvPr/>
          </p:nvSpPr>
          <p:spPr bwMode="auto">
            <a:xfrm>
              <a:off x="3409950" y="4605338"/>
              <a:ext cx="2474913" cy="984250"/>
            </a:xfrm>
            <a:custGeom>
              <a:avLst/>
              <a:gdLst>
                <a:gd name="T0" fmla="*/ 2420 w 2911"/>
                <a:gd name="T1" fmla="*/ 0 h 1544"/>
                <a:gd name="T2" fmla="*/ 1367 w 2911"/>
                <a:gd name="T3" fmla="*/ 473 h 1544"/>
                <a:gd name="T4" fmla="*/ 538 w 2911"/>
                <a:gd name="T5" fmla="*/ 193 h 1544"/>
                <a:gd name="T6" fmla="*/ 0 w 2911"/>
                <a:gd name="T7" fmla="*/ 338 h 1544"/>
                <a:gd name="T8" fmla="*/ 63 w 2911"/>
                <a:gd name="T9" fmla="*/ 1066 h 1544"/>
                <a:gd name="T10" fmla="*/ 1367 w 2911"/>
                <a:gd name="T11" fmla="*/ 1544 h 1544"/>
                <a:gd name="T12" fmla="*/ 2911 w 2911"/>
                <a:gd name="T13" fmla="*/ 848 h 1544"/>
                <a:gd name="T14" fmla="*/ 2359 w 2911"/>
                <a:gd name="T15" fmla="*/ 701 h 1544"/>
                <a:gd name="T16" fmla="*/ 2420 w 2911"/>
                <a:gd name="T17" fmla="*/ 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1" h="1544">
                  <a:moveTo>
                    <a:pt x="2420" y="0"/>
                  </a:moveTo>
                  <a:cubicBezTo>
                    <a:pt x="2128" y="297"/>
                    <a:pt x="1763" y="473"/>
                    <a:pt x="1367" y="473"/>
                  </a:cubicBezTo>
                  <a:cubicBezTo>
                    <a:pt x="1067" y="473"/>
                    <a:pt x="784" y="372"/>
                    <a:pt x="538" y="193"/>
                  </a:cubicBezTo>
                  <a:lnTo>
                    <a:pt x="0" y="338"/>
                  </a:lnTo>
                  <a:lnTo>
                    <a:pt x="63" y="1066"/>
                  </a:lnTo>
                  <a:cubicBezTo>
                    <a:pt x="445" y="1370"/>
                    <a:pt x="891" y="1544"/>
                    <a:pt x="1367" y="1544"/>
                  </a:cubicBezTo>
                  <a:cubicBezTo>
                    <a:pt x="1948" y="1544"/>
                    <a:pt x="2483" y="1285"/>
                    <a:pt x="2911" y="848"/>
                  </a:cubicBezTo>
                  <a:lnTo>
                    <a:pt x="2359" y="701"/>
                  </a:lnTo>
                  <a:lnTo>
                    <a:pt x="2420"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矩形 13"/>
            <p:cNvSpPr/>
            <p:nvPr/>
          </p:nvSpPr>
          <p:spPr>
            <a:xfrm rot="10936747">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5" name="组合 14"/>
          <p:cNvGrpSpPr/>
          <p:nvPr/>
        </p:nvGrpSpPr>
        <p:grpSpPr>
          <a:xfrm>
            <a:off x="2830288" y="1687288"/>
            <a:ext cx="3902300" cy="3483426"/>
            <a:chOff x="2830288" y="1687288"/>
            <a:chExt cx="3902300" cy="3483426"/>
          </a:xfrm>
        </p:grpSpPr>
        <p:sp>
          <p:nvSpPr>
            <p:cNvPr id="16" name="Freeform 10"/>
            <p:cNvSpPr>
              <a:spLocks/>
            </p:cNvSpPr>
            <p:nvPr/>
          </p:nvSpPr>
          <p:spPr bwMode="auto">
            <a:xfrm>
              <a:off x="5540375" y="2713038"/>
              <a:ext cx="1192213" cy="2341562"/>
            </a:xfrm>
            <a:custGeom>
              <a:avLst/>
              <a:gdLst>
                <a:gd name="T0" fmla="*/ 502 w 1404"/>
                <a:gd name="T1" fmla="*/ 355 h 3670"/>
                <a:gd name="T2" fmla="*/ 600 w 1404"/>
                <a:gd name="T3" fmla="*/ 1123 h 3670"/>
                <a:gd name="T4" fmla="*/ 63 w 1404"/>
                <a:gd name="T5" fmla="*/ 2797 h 3670"/>
                <a:gd name="T6" fmla="*/ 0 w 1404"/>
                <a:gd name="T7" fmla="*/ 3527 h 3670"/>
                <a:gd name="T8" fmla="*/ 538 w 1404"/>
                <a:gd name="T9" fmla="*/ 3670 h 3670"/>
                <a:gd name="T10" fmla="*/ 1404 w 1404"/>
                <a:gd name="T11" fmla="*/ 1123 h 3670"/>
                <a:gd name="T12" fmla="*/ 1261 w 1404"/>
                <a:gd name="T13" fmla="*/ 0 h 3670"/>
                <a:gd name="T14" fmla="*/ 986 w 1404"/>
                <a:gd name="T15" fmla="*/ 650 h 3670"/>
                <a:gd name="T16" fmla="*/ 502 w 1404"/>
                <a:gd name="T17" fmla="*/ 355 h 3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4" h="3670">
                  <a:moveTo>
                    <a:pt x="502" y="355"/>
                  </a:moveTo>
                  <a:cubicBezTo>
                    <a:pt x="566" y="595"/>
                    <a:pt x="600" y="854"/>
                    <a:pt x="600" y="1123"/>
                  </a:cubicBezTo>
                  <a:cubicBezTo>
                    <a:pt x="600" y="1781"/>
                    <a:pt x="394" y="2375"/>
                    <a:pt x="63" y="2797"/>
                  </a:cubicBezTo>
                  <a:lnTo>
                    <a:pt x="0" y="3527"/>
                  </a:lnTo>
                  <a:lnTo>
                    <a:pt x="538" y="3670"/>
                  </a:lnTo>
                  <a:cubicBezTo>
                    <a:pt x="1069" y="3049"/>
                    <a:pt x="1404" y="2138"/>
                    <a:pt x="1404" y="1123"/>
                  </a:cubicBezTo>
                  <a:cubicBezTo>
                    <a:pt x="1404" y="729"/>
                    <a:pt x="1354" y="351"/>
                    <a:pt x="1261" y="0"/>
                  </a:cubicBezTo>
                  <a:lnTo>
                    <a:pt x="986" y="650"/>
                  </a:lnTo>
                  <a:lnTo>
                    <a:pt x="502" y="355"/>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7" name="矩形 16"/>
            <p:cNvSpPr/>
            <p:nvPr/>
          </p:nvSpPr>
          <p:spPr>
            <a:xfrm rot="6616747">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729441198"/>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265488" y="2122488"/>
            <a:ext cx="2613025" cy="2613025"/>
            <a:chOff x="7453002" y="3125554"/>
            <a:chExt cx="1752957" cy="1750625"/>
          </a:xfrm>
        </p:grpSpPr>
        <p:sp>
          <p:nvSpPr>
            <p:cNvPr id="3" name="Oval 19"/>
            <p:cNvSpPr>
              <a:spLocks noChangeArrowheads="1"/>
            </p:cNvSpPr>
            <p:nvPr/>
          </p:nvSpPr>
          <p:spPr bwMode="auto">
            <a:xfrm>
              <a:off x="7859824" y="4090205"/>
              <a:ext cx="939312" cy="785974"/>
            </a:xfrm>
            <a:custGeom>
              <a:avLst/>
              <a:gdLst/>
              <a:ahLst/>
              <a:cxnLst/>
              <a:rect l="l" t="t" r="r" b="b"/>
              <a:pathLst>
                <a:path w="939965" h="785705">
                  <a:moveTo>
                    <a:pt x="469983" y="0"/>
                  </a:moveTo>
                  <a:lnTo>
                    <a:pt x="939965" y="646876"/>
                  </a:lnTo>
                  <a:cubicBezTo>
                    <a:pt x="804958" y="735360"/>
                    <a:pt x="643348" y="785705"/>
                    <a:pt x="469982" y="785705"/>
                  </a:cubicBezTo>
                  <a:cubicBezTo>
                    <a:pt x="296617" y="785705"/>
                    <a:pt x="135007" y="735360"/>
                    <a:pt x="0" y="646876"/>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Oval 19"/>
            <p:cNvSpPr>
              <a:spLocks noChangeArrowheads="1"/>
            </p:cNvSpPr>
            <p:nvPr/>
          </p:nvSpPr>
          <p:spPr bwMode="auto">
            <a:xfrm>
              <a:off x="8416809" y="3779645"/>
              <a:ext cx="789150" cy="892330"/>
            </a:xfrm>
            <a:custGeom>
              <a:avLst/>
              <a:gdLst/>
              <a:ahLst/>
              <a:cxnLst/>
              <a:rect l="l" t="t" r="r" b="b"/>
              <a:pathLst>
                <a:path w="789103" h="892054">
                  <a:moveTo>
                    <a:pt x="760279" y="0"/>
                  </a:moveTo>
                  <a:cubicBezTo>
                    <a:pt x="779458" y="69973"/>
                    <a:pt x="789103" y="143630"/>
                    <a:pt x="789103" y="219539"/>
                  </a:cubicBezTo>
                  <a:cubicBezTo>
                    <a:pt x="789103" y="491395"/>
                    <a:pt x="665390" y="734349"/>
                    <a:pt x="468638" y="892054"/>
                  </a:cubicBezTo>
                  <a:lnTo>
                    <a:pt x="0" y="247029"/>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Oval 19"/>
            <p:cNvSpPr>
              <a:spLocks noChangeArrowheads="1"/>
            </p:cNvSpPr>
            <p:nvPr/>
          </p:nvSpPr>
          <p:spPr bwMode="auto">
            <a:xfrm>
              <a:off x="8383794" y="3125554"/>
              <a:ext cx="760396" cy="798736"/>
            </a:xfrm>
            <a:custGeom>
              <a:avLst/>
              <a:gdLst/>
              <a:ahLst/>
              <a:cxnLst/>
              <a:rect l="l" t="t" r="r" b="b"/>
              <a:pathLst>
                <a:path w="760520" h="798725">
                  <a:moveTo>
                    <a:pt x="0" y="0"/>
                  </a:moveTo>
                  <a:cubicBezTo>
                    <a:pt x="346776" y="20017"/>
                    <a:pt x="639051" y="242722"/>
                    <a:pt x="760520" y="551617"/>
                  </a:cubicBezTo>
                  <a:lnTo>
                    <a:pt x="0" y="798725"/>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Oval 19"/>
            <p:cNvSpPr>
              <a:spLocks noChangeArrowheads="1"/>
            </p:cNvSpPr>
            <p:nvPr/>
          </p:nvSpPr>
          <p:spPr bwMode="auto">
            <a:xfrm>
              <a:off x="7514771" y="3125554"/>
              <a:ext cx="760396" cy="798736"/>
            </a:xfrm>
            <a:custGeom>
              <a:avLst/>
              <a:gdLst/>
              <a:ahLst/>
              <a:cxnLst/>
              <a:rect l="l" t="t" r="r" b="b"/>
              <a:pathLst>
                <a:path w="760519" h="798724">
                  <a:moveTo>
                    <a:pt x="760519" y="0"/>
                  </a:moveTo>
                  <a:lnTo>
                    <a:pt x="760519" y="798724"/>
                  </a:lnTo>
                  <a:lnTo>
                    <a:pt x="0" y="551616"/>
                  </a:lnTo>
                  <a:cubicBezTo>
                    <a:pt x="121469" y="242721"/>
                    <a:pt x="413744" y="20017"/>
                    <a:pt x="760519"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Oval 19"/>
            <p:cNvSpPr>
              <a:spLocks noChangeArrowheads="1"/>
            </p:cNvSpPr>
            <p:nvPr/>
          </p:nvSpPr>
          <p:spPr bwMode="auto">
            <a:xfrm>
              <a:off x="7453002" y="3779645"/>
              <a:ext cx="789150" cy="892330"/>
            </a:xfrm>
            <a:custGeom>
              <a:avLst/>
              <a:gdLst/>
              <a:ahLst/>
              <a:cxnLst/>
              <a:rect l="l" t="t" r="r" b="b"/>
              <a:pathLst>
                <a:path w="789104" h="892056">
                  <a:moveTo>
                    <a:pt x="28825" y="0"/>
                  </a:moveTo>
                  <a:lnTo>
                    <a:pt x="789104" y="247030"/>
                  </a:lnTo>
                  <a:lnTo>
                    <a:pt x="320466" y="892056"/>
                  </a:lnTo>
                  <a:cubicBezTo>
                    <a:pt x="123714" y="734351"/>
                    <a:pt x="0" y="491396"/>
                    <a:pt x="0" y="219540"/>
                  </a:cubicBezTo>
                  <a:cubicBezTo>
                    <a:pt x="0" y="143630"/>
                    <a:pt x="9646" y="69974"/>
                    <a:pt x="28825"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grpSp>
        <p:nvGrpSpPr>
          <p:cNvPr id="8" name="组合 7"/>
          <p:cNvGrpSpPr/>
          <p:nvPr/>
        </p:nvGrpSpPr>
        <p:grpSpPr>
          <a:xfrm>
            <a:off x="2830288" y="1335088"/>
            <a:ext cx="3810225" cy="3835626"/>
            <a:chOff x="2830288" y="1335088"/>
            <a:chExt cx="3810225" cy="3835626"/>
          </a:xfrm>
        </p:grpSpPr>
        <p:sp>
          <p:nvSpPr>
            <p:cNvPr id="9" name="Freeform 11"/>
            <p:cNvSpPr>
              <a:spLocks/>
            </p:cNvSpPr>
            <p:nvPr/>
          </p:nvSpPr>
          <p:spPr bwMode="auto">
            <a:xfrm rot="224532">
              <a:off x="4608513" y="1335088"/>
              <a:ext cx="2032000" cy="1714500"/>
            </a:xfrm>
            <a:custGeom>
              <a:avLst/>
              <a:gdLst>
                <a:gd name="T0" fmla="*/ 1621 w 2393"/>
                <a:gd name="T1" fmla="*/ 2381 h 2689"/>
                <a:gd name="T2" fmla="*/ 2125 w 2393"/>
                <a:gd name="T3" fmla="*/ 2689 h 2689"/>
                <a:gd name="T4" fmla="*/ 2393 w 2393"/>
                <a:gd name="T5" fmla="*/ 2054 h 2689"/>
                <a:gd name="T6" fmla="*/ 55 w 2393"/>
                <a:gd name="T7" fmla="*/ 0 h 2689"/>
                <a:gd name="T8" fmla="*/ 0 w 2393"/>
                <a:gd name="T9" fmla="*/ 1 h 2689"/>
                <a:gd name="T10" fmla="*/ 377 w 2393"/>
                <a:gd name="T11" fmla="*/ 547 h 2689"/>
                <a:gd name="T12" fmla="*/ 14 w 2393"/>
                <a:gd name="T13" fmla="*/ 1073 h 2689"/>
                <a:gd name="T14" fmla="*/ 55 w 2393"/>
                <a:gd name="T15" fmla="*/ 1073 h 2689"/>
                <a:gd name="T16" fmla="*/ 1621 w 2393"/>
                <a:gd name="T17" fmla="*/ 2381 h 2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3" h="2689">
                  <a:moveTo>
                    <a:pt x="1621" y="2381"/>
                  </a:moveTo>
                  <a:lnTo>
                    <a:pt x="2125" y="2689"/>
                  </a:lnTo>
                  <a:lnTo>
                    <a:pt x="2393" y="2054"/>
                  </a:lnTo>
                  <a:cubicBezTo>
                    <a:pt x="2004" y="846"/>
                    <a:pt x="1103" y="0"/>
                    <a:pt x="55" y="0"/>
                  </a:cubicBezTo>
                  <a:cubicBezTo>
                    <a:pt x="37" y="0"/>
                    <a:pt x="19" y="1"/>
                    <a:pt x="0" y="1"/>
                  </a:cubicBezTo>
                  <a:lnTo>
                    <a:pt x="377" y="547"/>
                  </a:lnTo>
                  <a:lnTo>
                    <a:pt x="14" y="1073"/>
                  </a:lnTo>
                  <a:cubicBezTo>
                    <a:pt x="28" y="1073"/>
                    <a:pt x="41" y="1073"/>
                    <a:pt x="55" y="1073"/>
                  </a:cubicBezTo>
                  <a:cubicBezTo>
                    <a:pt x="744" y="1073"/>
                    <a:pt x="1340" y="1606"/>
                    <a:pt x="1621" y="2381"/>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矩形 9"/>
            <p:cNvSpPr/>
            <p:nvPr/>
          </p:nvSpPr>
          <p:spPr>
            <a:xfrm rot="2520000">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1</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1" name="组合 10"/>
          <p:cNvGrpSpPr/>
          <p:nvPr/>
        </p:nvGrpSpPr>
        <p:grpSpPr>
          <a:xfrm>
            <a:off x="2587625" y="1216025"/>
            <a:ext cx="3726089" cy="3954689"/>
            <a:chOff x="2587625" y="1216025"/>
            <a:chExt cx="3726089" cy="3954689"/>
          </a:xfrm>
        </p:grpSpPr>
        <p:sp>
          <p:nvSpPr>
            <p:cNvPr id="12" name="Freeform 7"/>
            <p:cNvSpPr>
              <a:spLocks/>
            </p:cNvSpPr>
            <p:nvPr/>
          </p:nvSpPr>
          <p:spPr bwMode="auto">
            <a:xfrm rot="224532">
              <a:off x="2587625" y="1216025"/>
              <a:ext cx="2190750" cy="1727200"/>
            </a:xfrm>
            <a:custGeom>
              <a:avLst/>
              <a:gdLst>
                <a:gd name="T0" fmla="*/ 770 w 2577"/>
                <a:gd name="T1" fmla="*/ 2709 h 2709"/>
                <a:gd name="T2" fmla="*/ 2199 w 2577"/>
                <a:gd name="T3" fmla="*/ 1080 h 2709"/>
                <a:gd name="T4" fmla="*/ 2577 w 2577"/>
                <a:gd name="T5" fmla="*/ 533 h 2709"/>
                <a:gd name="T6" fmla="*/ 2208 w 2577"/>
                <a:gd name="T7" fmla="*/ 0 h 2709"/>
                <a:gd name="T8" fmla="*/ 0 w 2577"/>
                <a:gd name="T9" fmla="*/ 2398 h 2709"/>
                <a:gd name="T10" fmla="*/ 507 w 2577"/>
                <a:gd name="T11" fmla="*/ 2087 h 2709"/>
                <a:gd name="T12" fmla="*/ 770 w 2577"/>
                <a:gd name="T13" fmla="*/ 2709 h 2709"/>
              </a:gdLst>
              <a:ahLst/>
              <a:cxnLst>
                <a:cxn ang="0">
                  <a:pos x="T0" y="T1"/>
                </a:cxn>
                <a:cxn ang="0">
                  <a:pos x="T2" y="T3"/>
                </a:cxn>
                <a:cxn ang="0">
                  <a:pos x="T4" y="T5"/>
                </a:cxn>
                <a:cxn ang="0">
                  <a:pos x="T6" y="T7"/>
                </a:cxn>
                <a:cxn ang="0">
                  <a:pos x="T8" y="T9"/>
                </a:cxn>
                <a:cxn ang="0">
                  <a:pos x="T10" y="T11"/>
                </a:cxn>
                <a:cxn ang="0">
                  <a:pos x="T12" y="T13"/>
                </a:cxn>
              </a:cxnLst>
              <a:rect l="0" t="0" r="r" b="b"/>
              <a:pathLst>
                <a:path w="2577" h="2709">
                  <a:moveTo>
                    <a:pt x="770" y="2709"/>
                  </a:moveTo>
                  <a:cubicBezTo>
                    <a:pt x="963" y="1851"/>
                    <a:pt x="1518" y="1203"/>
                    <a:pt x="2199" y="1080"/>
                  </a:cubicBezTo>
                  <a:lnTo>
                    <a:pt x="2577" y="533"/>
                  </a:lnTo>
                  <a:lnTo>
                    <a:pt x="2208" y="0"/>
                  </a:lnTo>
                  <a:cubicBezTo>
                    <a:pt x="1159" y="124"/>
                    <a:pt x="294" y="1096"/>
                    <a:pt x="0" y="2398"/>
                  </a:cubicBezTo>
                  <a:lnTo>
                    <a:pt x="507" y="2087"/>
                  </a:lnTo>
                  <a:lnTo>
                    <a:pt x="770" y="2709"/>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3" name="矩形 12"/>
            <p:cNvSpPr/>
            <p:nvPr/>
          </p:nvSpPr>
          <p:spPr>
            <a:xfrm rot="19800000">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5</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4" name="组合 13"/>
          <p:cNvGrpSpPr/>
          <p:nvPr/>
        </p:nvGrpSpPr>
        <p:grpSpPr>
          <a:xfrm>
            <a:off x="2378075" y="1687288"/>
            <a:ext cx="3935639" cy="3483426"/>
            <a:chOff x="2378075" y="1687288"/>
            <a:chExt cx="3935639" cy="3483426"/>
          </a:xfrm>
        </p:grpSpPr>
        <p:sp>
          <p:nvSpPr>
            <p:cNvPr id="15" name="Freeform 8"/>
            <p:cNvSpPr>
              <a:spLocks/>
            </p:cNvSpPr>
            <p:nvPr/>
          </p:nvSpPr>
          <p:spPr bwMode="auto">
            <a:xfrm rot="224532">
              <a:off x="2378075" y="2655888"/>
              <a:ext cx="1316038" cy="2451100"/>
            </a:xfrm>
            <a:custGeom>
              <a:avLst/>
              <a:gdLst>
                <a:gd name="T0" fmla="*/ 1550 w 1550"/>
                <a:gd name="T1" fmla="*/ 2961 h 3845"/>
                <a:gd name="T2" fmla="*/ 805 w 1550"/>
                <a:gd name="T3" fmla="*/ 1060 h 3845"/>
                <a:gd name="T4" fmla="*/ 832 w 1550"/>
                <a:gd name="T5" fmla="*/ 647 h 3845"/>
                <a:gd name="T6" fmla="*/ 559 w 1550"/>
                <a:gd name="T7" fmla="*/ 0 h 3845"/>
                <a:gd name="T8" fmla="*/ 64 w 1550"/>
                <a:gd name="T9" fmla="*/ 303 h 3845"/>
                <a:gd name="T10" fmla="*/ 0 w 1550"/>
                <a:gd name="T11" fmla="*/ 1060 h 3845"/>
                <a:gd name="T12" fmla="*/ 1095 w 1550"/>
                <a:gd name="T13" fmla="*/ 3845 h 3845"/>
                <a:gd name="T14" fmla="*/ 1031 w 1550"/>
                <a:gd name="T15" fmla="*/ 3100 h 3845"/>
                <a:gd name="T16" fmla="*/ 1550 w 1550"/>
                <a:gd name="T17" fmla="*/ 2961 h 3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0" h="3845">
                  <a:moveTo>
                    <a:pt x="1550" y="2961"/>
                  </a:moveTo>
                  <a:cubicBezTo>
                    <a:pt x="1099" y="2542"/>
                    <a:pt x="805" y="1847"/>
                    <a:pt x="805" y="1060"/>
                  </a:cubicBezTo>
                  <a:cubicBezTo>
                    <a:pt x="805" y="919"/>
                    <a:pt x="814" y="781"/>
                    <a:pt x="832" y="647"/>
                  </a:cubicBezTo>
                  <a:lnTo>
                    <a:pt x="559" y="0"/>
                  </a:lnTo>
                  <a:lnTo>
                    <a:pt x="64" y="303"/>
                  </a:lnTo>
                  <a:cubicBezTo>
                    <a:pt x="22" y="546"/>
                    <a:pt x="0" y="800"/>
                    <a:pt x="0" y="1060"/>
                  </a:cubicBezTo>
                  <a:cubicBezTo>
                    <a:pt x="0" y="2214"/>
                    <a:pt x="434" y="3233"/>
                    <a:pt x="1095" y="3845"/>
                  </a:cubicBezTo>
                  <a:lnTo>
                    <a:pt x="1031" y="3100"/>
                  </a:lnTo>
                  <a:lnTo>
                    <a:pt x="1550" y="296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6" name="矩形 15"/>
            <p:cNvSpPr/>
            <p:nvPr/>
          </p:nvSpPr>
          <p:spPr>
            <a:xfrm rot="15480000">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4</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7" name="组合 16"/>
          <p:cNvGrpSpPr/>
          <p:nvPr/>
        </p:nvGrpSpPr>
        <p:grpSpPr>
          <a:xfrm>
            <a:off x="2830288" y="1687288"/>
            <a:ext cx="3483426" cy="3903887"/>
            <a:chOff x="2830288" y="1687288"/>
            <a:chExt cx="3483426" cy="3903887"/>
          </a:xfrm>
        </p:grpSpPr>
        <p:sp>
          <p:nvSpPr>
            <p:cNvPr id="18" name="Freeform 9"/>
            <p:cNvSpPr>
              <a:spLocks/>
            </p:cNvSpPr>
            <p:nvPr/>
          </p:nvSpPr>
          <p:spPr bwMode="auto">
            <a:xfrm rot="224532">
              <a:off x="3300413" y="4606925"/>
              <a:ext cx="2474912" cy="984250"/>
            </a:xfrm>
            <a:custGeom>
              <a:avLst/>
              <a:gdLst>
                <a:gd name="T0" fmla="*/ 2420 w 2911"/>
                <a:gd name="T1" fmla="*/ 0 h 1544"/>
                <a:gd name="T2" fmla="*/ 1367 w 2911"/>
                <a:gd name="T3" fmla="*/ 473 h 1544"/>
                <a:gd name="T4" fmla="*/ 538 w 2911"/>
                <a:gd name="T5" fmla="*/ 193 h 1544"/>
                <a:gd name="T6" fmla="*/ 0 w 2911"/>
                <a:gd name="T7" fmla="*/ 338 h 1544"/>
                <a:gd name="T8" fmla="*/ 63 w 2911"/>
                <a:gd name="T9" fmla="*/ 1066 h 1544"/>
                <a:gd name="T10" fmla="*/ 1367 w 2911"/>
                <a:gd name="T11" fmla="*/ 1544 h 1544"/>
                <a:gd name="T12" fmla="*/ 2911 w 2911"/>
                <a:gd name="T13" fmla="*/ 848 h 1544"/>
                <a:gd name="T14" fmla="*/ 2359 w 2911"/>
                <a:gd name="T15" fmla="*/ 701 h 1544"/>
                <a:gd name="T16" fmla="*/ 2420 w 2911"/>
                <a:gd name="T17" fmla="*/ 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1" h="1544">
                  <a:moveTo>
                    <a:pt x="2420" y="0"/>
                  </a:moveTo>
                  <a:cubicBezTo>
                    <a:pt x="2128" y="297"/>
                    <a:pt x="1763" y="473"/>
                    <a:pt x="1367" y="473"/>
                  </a:cubicBezTo>
                  <a:cubicBezTo>
                    <a:pt x="1067" y="473"/>
                    <a:pt x="784" y="372"/>
                    <a:pt x="538" y="193"/>
                  </a:cubicBezTo>
                  <a:lnTo>
                    <a:pt x="0" y="338"/>
                  </a:lnTo>
                  <a:lnTo>
                    <a:pt x="63" y="1066"/>
                  </a:lnTo>
                  <a:cubicBezTo>
                    <a:pt x="445" y="1370"/>
                    <a:pt x="891" y="1544"/>
                    <a:pt x="1367" y="1544"/>
                  </a:cubicBezTo>
                  <a:cubicBezTo>
                    <a:pt x="1948" y="1544"/>
                    <a:pt x="2483" y="1285"/>
                    <a:pt x="2911" y="848"/>
                  </a:cubicBezTo>
                  <a:lnTo>
                    <a:pt x="2359" y="701"/>
                  </a:lnTo>
                  <a:lnTo>
                    <a:pt x="2420"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9" name="矩形 18"/>
            <p:cNvSpPr/>
            <p:nvPr/>
          </p:nvSpPr>
          <p:spPr>
            <a:xfrm rot="11160000">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20" name="组合 19"/>
          <p:cNvGrpSpPr/>
          <p:nvPr/>
        </p:nvGrpSpPr>
        <p:grpSpPr>
          <a:xfrm>
            <a:off x="2830288" y="1687288"/>
            <a:ext cx="3868962" cy="3483426"/>
            <a:chOff x="2830288" y="1687288"/>
            <a:chExt cx="3868962" cy="3483426"/>
          </a:xfrm>
        </p:grpSpPr>
        <p:sp>
          <p:nvSpPr>
            <p:cNvPr id="21" name="Freeform 10"/>
            <p:cNvSpPr>
              <a:spLocks/>
            </p:cNvSpPr>
            <p:nvPr/>
          </p:nvSpPr>
          <p:spPr bwMode="auto">
            <a:xfrm rot="224532">
              <a:off x="5507038" y="2814638"/>
              <a:ext cx="1192212" cy="2341562"/>
            </a:xfrm>
            <a:custGeom>
              <a:avLst/>
              <a:gdLst>
                <a:gd name="T0" fmla="*/ 502 w 1404"/>
                <a:gd name="T1" fmla="*/ 355 h 3670"/>
                <a:gd name="T2" fmla="*/ 600 w 1404"/>
                <a:gd name="T3" fmla="*/ 1123 h 3670"/>
                <a:gd name="T4" fmla="*/ 63 w 1404"/>
                <a:gd name="T5" fmla="*/ 2797 h 3670"/>
                <a:gd name="T6" fmla="*/ 0 w 1404"/>
                <a:gd name="T7" fmla="*/ 3527 h 3670"/>
                <a:gd name="T8" fmla="*/ 538 w 1404"/>
                <a:gd name="T9" fmla="*/ 3670 h 3670"/>
                <a:gd name="T10" fmla="*/ 1404 w 1404"/>
                <a:gd name="T11" fmla="*/ 1123 h 3670"/>
                <a:gd name="T12" fmla="*/ 1261 w 1404"/>
                <a:gd name="T13" fmla="*/ 0 h 3670"/>
                <a:gd name="T14" fmla="*/ 986 w 1404"/>
                <a:gd name="T15" fmla="*/ 650 h 3670"/>
                <a:gd name="T16" fmla="*/ 502 w 1404"/>
                <a:gd name="T17" fmla="*/ 355 h 3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4" h="3670">
                  <a:moveTo>
                    <a:pt x="502" y="355"/>
                  </a:moveTo>
                  <a:cubicBezTo>
                    <a:pt x="566" y="595"/>
                    <a:pt x="600" y="854"/>
                    <a:pt x="600" y="1123"/>
                  </a:cubicBezTo>
                  <a:cubicBezTo>
                    <a:pt x="600" y="1781"/>
                    <a:pt x="394" y="2375"/>
                    <a:pt x="63" y="2797"/>
                  </a:cubicBezTo>
                  <a:lnTo>
                    <a:pt x="0" y="3527"/>
                  </a:lnTo>
                  <a:lnTo>
                    <a:pt x="538" y="3670"/>
                  </a:lnTo>
                  <a:cubicBezTo>
                    <a:pt x="1069" y="3049"/>
                    <a:pt x="1404" y="2138"/>
                    <a:pt x="1404" y="1123"/>
                  </a:cubicBezTo>
                  <a:cubicBezTo>
                    <a:pt x="1404" y="729"/>
                    <a:pt x="1354" y="351"/>
                    <a:pt x="1261" y="0"/>
                  </a:cubicBezTo>
                  <a:lnTo>
                    <a:pt x="986" y="650"/>
                  </a:lnTo>
                  <a:lnTo>
                    <a:pt x="502" y="355"/>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2" name="矩形 21"/>
            <p:cNvSpPr/>
            <p:nvPr/>
          </p:nvSpPr>
          <p:spPr>
            <a:xfrm rot="6840000">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89793682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76742" y="2767913"/>
            <a:ext cx="1752956" cy="1753352"/>
            <a:chOff x="4828393" y="2858615"/>
            <a:chExt cx="1931237" cy="1931674"/>
          </a:xfrm>
          <a:effectLst>
            <a:outerShdw blurRad="50800" dist="38100" dir="2700000" algn="tl" rotWithShape="0">
              <a:prstClr val="black">
                <a:alpha val="40000"/>
              </a:prstClr>
            </a:outerShdw>
          </a:effectLst>
        </p:grpSpPr>
        <p:sp>
          <p:nvSpPr>
            <p:cNvPr id="3" name="Oval 19"/>
            <p:cNvSpPr>
              <a:spLocks noChangeArrowheads="1"/>
            </p:cNvSpPr>
            <p:nvPr/>
          </p:nvSpPr>
          <p:spPr bwMode="auto">
            <a:xfrm>
              <a:off x="4828393" y="2858615"/>
              <a:ext cx="1931237" cy="1931674"/>
            </a:xfrm>
            <a:prstGeom prst="ellipse">
              <a:avLst/>
            </a:prstGeom>
            <a:gradFill rotWithShape="1">
              <a:gsLst>
                <a:gs pos="0">
                  <a:srgbClr val="F9F9F9"/>
                </a:gs>
                <a:gs pos="100000">
                  <a:srgbClr val="C0C0C0"/>
                </a:gs>
              </a:gsLst>
              <a:path path="shape">
                <a:fillToRect l="50000" t="50000" r="50000" b="50000"/>
              </a:path>
            </a:gradFill>
            <a:ln w="9525">
              <a:solidFill>
                <a:srgbClr val="F9F9F9"/>
              </a:solidFill>
              <a:round/>
              <a:headEnd/>
              <a:tailEnd/>
            </a:ln>
            <a:effectLst/>
          </p:spPr>
          <p:txBody>
            <a:bodyPr anchor="ctr"/>
            <a:lstStyle/>
            <a:p>
              <a:pPr algn="ctr" fontAlgn="auto">
                <a:lnSpc>
                  <a:spcPct val="120000"/>
                </a:lnSpc>
                <a:spcBef>
                  <a:spcPts val="0"/>
                </a:spcBef>
                <a:spcAft>
                  <a:spcPts val="0"/>
                </a:spcAft>
                <a:defRPr/>
              </a:pPr>
              <a:r>
                <a:rPr lang="zh-CN" altLang="en-US" kern="0" dirty="0">
                  <a:solidFill>
                    <a:srgbClr val="4D4D4D"/>
                  </a:solidFill>
                  <a:latin typeface="Arial" pitchFamily="34" charset="0"/>
                  <a:ea typeface="微软雅黑" pitchFamily="34" charset="-122"/>
                </a:rPr>
                <a:t>点击此处添加文本</a:t>
              </a:r>
            </a:p>
          </p:txBody>
        </p:sp>
        <p:sp>
          <p:nvSpPr>
            <p:cNvPr id="4" name="未知"/>
            <p:cNvSpPr>
              <a:spLocks/>
            </p:cNvSpPr>
            <p:nvPr/>
          </p:nvSpPr>
          <p:spPr bwMode="auto">
            <a:xfrm>
              <a:off x="5049911"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kern="0" dirty="0">
                <a:solidFill>
                  <a:sysClr val="windowText" lastClr="000000"/>
                </a:solidFill>
                <a:ea typeface="微软雅黑" pitchFamily="34" charset="-122"/>
              </a:endParaRPr>
            </a:p>
          </p:txBody>
        </p:sp>
      </p:grpSp>
      <p:grpSp>
        <p:nvGrpSpPr>
          <p:cNvPr id="5" name="组合 4"/>
          <p:cNvGrpSpPr/>
          <p:nvPr/>
        </p:nvGrpSpPr>
        <p:grpSpPr>
          <a:xfrm>
            <a:off x="3200506" y="1922463"/>
            <a:ext cx="3251094" cy="3114891"/>
            <a:chOff x="3200506" y="1922463"/>
            <a:chExt cx="3251094" cy="3114891"/>
          </a:xfrm>
        </p:grpSpPr>
        <p:sp>
          <p:nvSpPr>
            <p:cNvPr id="6" name="矩形 6"/>
            <p:cNvSpPr/>
            <p:nvPr/>
          </p:nvSpPr>
          <p:spPr>
            <a:xfrm>
              <a:off x="4857750" y="1922463"/>
              <a:ext cx="1593850" cy="1689100"/>
            </a:xfrm>
            <a:custGeom>
              <a:avLst/>
              <a:gdLst/>
              <a:ahLst/>
              <a:cxnLst/>
              <a:rect l="l" t="t" r="r" b="b"/>
              <a:pathLst>
                <a:path w="1594308" h="1688900">
                  <a:moveTo>
                    <a:pt x="35722" y="0"/>
                  </a:moveTo>
                  <a:cubicBezTo>
                    <a:pt x="63267" y="1812"/>
                    <a:pt x="90236" y="7301"/>
                    <a:pt x="117153" y="13441"/>
                  </a:cubicBezTo>
                  <a:cubicBezTo>
                    <a:pt x="712437" y="149226"/>
                    <a:pt x="1193213" y="583065"/>
                    <a:pt x="1389874" y="1157658"/>
                  </a:cubicBezTo>
                  <a:lnTo>
                    <a:pt x="1594308" y="1091234"/>
                  </a:lnTo>
                  <a:lnTo>
                    <a:pt x="1206709" y="1688900"/>
                  </a:lnTo>
                  <a:lnTo>
                    <a:pt x="586966" y="1418539"/>
                  </a:lnTo>
                  <a:lnTo>
                    <a:pt x="805208" y="1347628"/>
                  </a:lnTo>
                  <a:cubicBezTo>
                    <a:pt x="678722" y="983781"/>
                    <a:pt x="375808" y="708460"/>
                    <a:pt x="0" y="616979"/>
                  </a:cubicBezTo>
                  <a:lnTo>
                    <a:pt x="281137" y="300469"/>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b"/>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7" name="矩形 6"/>
            <p:cNvSpPr/>
            <p:nvPr/>
          </p:nvSpPr>
          <p:spPr>
            <a:xfrm rot="3124985">
              <a:off x="3200506" y="2286954"/>
              <a:ext cx="2750400" cy="2750400"/>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添加文本</a:t>
              </a:r>
              <a:r>
                <a:rPr kumimoji="0" lang="en-US" altLang="zh-CN" sz="1800" b="0"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1</a:t>
              </a:r>
              <a:endPar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grpSp>
      <p:grpSp>
        <p:nvGrpSpPr>
          <p:cNvPr id="8" name="组合 7"/>
          <p:cNvGrpSpPr/>
          <p:nvPr/>
        </p:nvGrpSpPr>
        <p:grpSpPr>
          <a:xfrm>
            <a:off x="3032125" y="1676400"/>
            <a:ext cx="2918781" cy="3360954"/>
            <a:chOff x="3032125" y="1676400"/>
            <a:chExt cx="2918781" cy="3360954"/>
          </a:xfrm>
        </p:grpSpPr>
        <p:sp>
          <p:nvSpPr>
            <p:cNvPr id="9" name="空心弧 2"/>
            <p:cNvSpPr/>
            <p:nvPr/>
          </p:nvSpPr>
          <p:spPr>
            <a:xfrm>
              <a:off x="3032125" y="1676400"/>
              <a:ext cx="1966913" cy="1362075"/>
            </a:xfrm>
            <a:custGeom>
              <a:avLst/>
              <a:gdLst/>
              <a:ahLst/>
              <a:cxnLst/>
              <a:rect l="l" t="t" r="r" b="b"/>
              <a:pathLst>
                <a:path w="1966020" h="1362845">
                  <a:moveTo>
                    <a:pt x="1517380" y="0"/>
                  </a:moveTo>
                  <a:lnTo>
                    <a:pt x="1966020" y="553317"/>
                  </a:lnTo>
                  <a:lnTo>
                    <a:pt x="1517380" y="1059182"/>
                  </a:lnTo>
                  <a:lnTo>
                    <a:pt x="1517380" y="829708"/>
                  </a:lnTo>
                  <a:cubicBezTo>
                    <a:pt x="1135027" y="837512"/>
                    <a:pt x="781922" y="1037666"/>
                    <a:pt x="578396" y="1362845"/>
                  </a:cubicBezTo>
                  <a:lnTo>
                    <a:pt x="365134" y="999160"/>
                  </a:lnTo>
                  <a:lnTo>
                    <a:pt x="0" y="1141086"/>
                  </a:lnTo>
                  <a:cubicBezTo>
                    <a:pt x="9651" y="1116826"/>
                    <a:pt x="22493" y="1094201"/>
                    <a:pt x="35872" y="1071801"/>
                  </a:cubicBezTo>
                  <a:cubicBezTo>
                    <a:pt x="348964" y="547612"/>
                    <a:pt x="910137" y="224431"/>
                    <a:pt x="1517380" y="214954"/>
                  </a:cubicBez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矩形 9"/>
            <p:cNvSpPr/>
            <p:nvPr/>
          </p:nvSpPr>
          <p:spPr>
            <a:xfrm rot="20404985">
              <a:off x="3200506" y="2286954"/>
              <a:ext cx="2750400" cy="2750400"/>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5</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1" name="组合 10"/>
          <p:cNvGrpSpPr/>
          <p:nvPr/>
        </p:nvGrpSpPr>
        <p:grpSpPr>
          <a:xfrm>
            <a:off x="2697163" y="2286954"/>
            <a:ext cx="3253743" cy="2750400"/>
            <a:chOff x="2697163" y="2286954"/>
            <a:chExt cx="3253743" cy="2750400"/>
          </a:xfrm>
        </p:grpSpPr>
        <p:sp>
          <p:nvSpPr>
            <p:cNvPr id="12" name="矩形 44"/>
            <p:cNvSpPr/>
            <p:nvPr/>
          </p:nvSpPr>
          <p:spPr>
            <a:xfrm>
              <a:off x="2697163" y="2811463"/>
              <a:ext cx="1009650" cy="2058987"/>
            </a:xfrm>
            <a:custGeom>
              <a:avLst/>
              <a:gdLst/>
              <a:ahLst/>
              <a:cxnLst/>
              <a:rect l="l" t="t" r="r" b="b"/>
              <a:pathLst>
                <a:path w="1010957" h="2059095">
                  <a:moveTo>
                    <a:pt x="664874" y="0"/>
                  </a:moveTo>
                  <a:lnTo>
                    <a:pt x="1007342" y="583003"/>
                  </a:lnTo>
                  <a:lnTo>
                    <a:pt x="789100" y="512092"/>
                  </a:lnTo>
                  <a:cubicBezTo>
                    <a:pt x="677581" y="880742"/>
                    <a:pt x="760774" y="1281465"/>
                    <a:pt x="1010957" y="1576352"/>
                  </a:cubicBezTo>
                  <a:lnTo>
                    <a:pt x="601664" y="1666244"/>
                  </a:lnTo>
                  <a:lnTo>
                    <a:pt x="623909" y="2059095"/>
                  </a:lnTo>
                  <a:cubicBezTo>
                    <a:pt x="601129" y="2040072"/>
                    <a:pt x="581084" y="2018273"/>
                    <a:pt x="561533" y="1995901"/>
                  </a:cubicBezTo>
                  <a:cubicBezTo>
                    <a:pt x="159750" y="1536149"/>
                    <a:pt x="25799" y="902573"/>
                    <a:pt x="204434" y="322122"/>
                  </a:cubicBezTo>
                  <a:lnTo>
                    <a:pt x="0" y="255698"/>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3" name="矩形 12"/>
            <p:cNvSpPr/>
            <p:nvPr/>
          </p:nvSpPr>
          <p:spPr>
            <a:xfrm rot="16084985">
              <a:off x="3200506" y="2286954"/>
              <a:ext cx="2750400" cy="2750400"/>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4</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4" name="组合 13"/>
          <p:cNvGrpSpPr/>
          <p:nvPr/>
        </p:nvGrpSpPr>
        <p:grpSpPr>
          <a:xfrm>
            <a:off x="3200506" y="2286954"/>
            <a:ext cx="2750400" cy="3123246"/>
            <a:chOff x="3200506" y="2286954"/>
            <a:chExt cx="2750400" cy="3123246"/>
          </a:xfrm>
        </p:grpSpPr>
        <p:sp>
          <p:nvSpPr>
            <p:cNvPr id="15" name="矩形 43"/>
            <p:cNvSpPr/>
            <p:nvPr/>
          </p:nvSpPr>
          <p:spPr>
            <a:xfrm>
              <a:off x="3416300" y="4408488"/>
              <a:ext cx="1928813" cy="1001712"/>
            </a:xfrm>
            <a:custGeom>
              <a:avLst/>
              <a:gdLst/>
              <a:ahLst/>
              <a:cxnLst/>
              <a:rect l="l" t="t" r="r" b="b"/>
              <a:pathLst>
                <a:path w="1930283" h="1002383">
                  <a:moveTo>
                    <a:pt x="660298" y="0"/>
                  </a:moveTo>
                  <a:lnTo>
                    <a:pt x="525416" y="185649"/>
                  </a:lnTo>
                  <a:cubicBezTo>
                    <a:pt x="839116" y="403925"/>
                    <a:pt x="1242091" y="449635"/>
                    <a:pt x="1597690" y="306518"/>
                  </a:cubicBezTo>
                  <a:lnTo>
                    <a:pt x="1556078" y="729928"/>
                  </a:lnTo>
                  <a:lnTo>
                    <a:pt x="1930283" y="828511"/>
                  </a:lnTo>
                  <a:cubicBezTo>
                    <a:pt x="1910040" y="841361"/>
                    <a:pt x="1888287" y="851190"/>
                    <a:pt x="1866280" y="860600"/>
                  </a:cubicBezTo>
                  <a:cubicBezTo>
                    <a:pt x="1304873" y="1100647"/>
                    <a:pt x="660913" y="1032256"/>
                    <a:pt x="164073" y="682995"/>
                  </a:cubicBezTo>
                  <a:lnTo>
                    <a:pt x="37726" y="856896"/>
                  </a:lnTo>
                  <a:lnTo>
                    <a:pt x="0" y="145550"/>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6" name="矩形 15"/>
            <p:cNvSpPr/>
            <p:nvPr/>
          </p:nvSpPr>
          <p:spPr>
            <a:xfrm rot="11764985">
              <a:off x="3200506" y="2286954"/>
              <a:ext cx="2750400" cy="2750400"/>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7" name="组合 16"/>
          <p:cNvGrpSpPr/>
          <p:nvPr/>
        </p:nvGrpSpPr>
        <p:grpSpPr>
          <a:xfrm>
            <a:off x="3200506" y="2286954"/>
            <a:ext cx="3144732" cy="2947034"/>
            <a:chOff x="3200506" y="2286954"/>
            <a:chExt cx="3144732" cy="2947034"/>
          </a:xfrm>
        </p:grpSpPr>
        <p:sp>
          <p:nvSpPr>
            <p:cNvPr id="18" name="矩形 42"/>
            <p:cNvSpPr/>
            <p:nvPr/>
          </p:nvSpPr>
          <p:spPr>
            <a:xfrm>
              <a:off x="5080000" y="3414713"/>
              <a:ext cx="1265238" cy="1819275"/>
            </a:xfrm>
            <a:custGeom>
              <a:avLst/>
              <a:gdLst/>
              <a:ahLst/>
              <a:cxnLst/>
              <a:rect l="l" t="t" r="r" b="b"/>
              <a:pathLst>
                <a:path w="1263895" h="1819562">
                  <a:moveTo>
                    <a:pt x="1244377" y="0"/>
                  </a:moveTo>
                  <a:cubicBezTo>
                    <a:pt x="1251168" y="26772"/>
                    <a:pt x="1254285" y="54134"/>
                    <a:pt x="1256765" y="81647"/>
                  </a:cubicBezTo>
                  <a:cubicBezTo>
                    <a:pt x="1311579" y="689756"/>
                    <a:pt x="1047542" y="1281065"/>
                    <a:pt x="561842" y="1645660"/>
                  </a:cubicBezTo>
                  <a:lnTo>
                    <a:pt x="688189" y="1819562"/>
                  </a:lnTo>
                  <a:lnTo>
                    <a:pt x="0" y="1635623"/>
                  </a:lnTo>
                  <a:lnTo>
                    <a:pt x="65617" y="962666"/>
                  </a:lnTo>
                  <a:lnTo>
                    <a:pt x="200498" y="1148313"/>
                  </a:lnTo>
                  <a:cubicBezTo>
                    <a:pt x="507005" y="915921"/>
                    <a:pt x="675203" y="543500"/>
                    <a:pt x="646608" y="158417"/>
                  </a:cubicBezTo>
                  <a:lnTo>
                    <a:pt x="1033591" y="327589"/>
                  </a:lnTo>
                  <a:close/>
                </a:path>
              </a:pathLst>
            </a:cu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5400000" algn="t"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9" name="矩形 18"/>
            <p:cNvSpPr/>
            <p:nvPr/>
          </p:nvSpPr>
          <p:spPr>
            <a:xfrm rot="7444985">
              <a:off x="3200506" y="2286954"/>
              <a:ext cx="2750400" cy="2750400"/>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77794193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9"/>
          <p:cNvSpPr>
            <a:spLocks noChangeArrowheads="1"/>
          </p:cNvSpPr>
          <p:nvPr/>
        </p:nvSpPr>
        <p:spPr bwMode="auto">
          <a:xfrm>
            <a:off x="4083050" y="3735388"/>
            <a:ext cx="939800" cy="785812"/>
          </a:xfrm>
          <a:custGeom>
            <a:avLst/>
            <a:gdLst/>
            <a:ahLst/>
            <a:cxnLst/>
            <a:rect l="l" t="t" r="r" b="b"/>
            <a:pathLst>
              <a:path w="939965" h="785705">
                <a:moveTo>
                  <a:pt x="469983" y="0"/>
                </a:moveTo>
                <a:lnTo>
                  <a:pt x="939965" y="646876"/>
                </a:lnTo>
                <a:cubicBezTo>
                  <a:pt x="804958" y="735360"/>
                  <a:pt x="643348" y="785705"/>
                  <a:pt x="469982" y="785705"/>
                </a:cubicBezTo>
                <a:cubicBezTo>
                  <a:pt x="296617" y="785705"/>
                  <a:pt x="135007" y="735360"/>
                  <a:pt x="0" y="646876"/>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Oval 19"/>
          <p:cNvSpPr>
            <a:spLocks noChangeArrowheads="1"/>
          </p:cNvSpPr>
          <p:nvPr/>
        </p:nvSpPr>
        <p:spPr bwMode="auto">
          <a:xfrm>
            <a:off x="4640263" y="3425825"/>
            <a:ext cx="788987" cy="890588"/>
          </a:xfrm>
          <a:custGeom>
            <a:avLst/>
            <a:gdLst/>
            <a:ahLst/>
            <a:cxnLst/>
            <a:rect l="l" t="t" r="r" b="b"/>
            <a:pathLst>
              <a:path w="789103" h="892054">
                <a:moveTo>
                  <a:pt x="760279" y="0"/>
                </a:moveTo>
                <a:cubicBezTo>
                  <a:pt x="779458" y="69973"/>
                  <a:pt x="789103" y="143630"/>
                  <a:pt x="789103" y="219539"/>
                </a:cubicBezTo>
                <a:cubicBezTo>
                  <a:pt x="789103" y="491395"/>
                  <a:pt x="665390" y="734349"/>
                  <a:pt x="468638" y="892054"/>
                </a:cubicBezTo>
                <a:lnTo>
                  <a:pt x="0" y="247029"/>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2</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Oval 19"/>
          <p:cNvSpPr>
            <a:spLocks noChangeArrowheads="1"/>
          </p:cNvSpPr>
          <p:nvPr/>
        </p:nvSpPr>
        <p:spPr bwMode="auto">
          <a:xfrm>
            <a:off x="4606925" y="2770188"/>
            <a:ext cx="760413" cy="798512"/>
          </a:xfrm>
          <a:custGeom>
            <a:avLst/>
            <a:gdLst/>
            <a:ahLst/>
            <a:cxnLst/>
            <a:rect l="l" t="t" r="r" b="b"/>
            <a:pathLst>
              <a:path w="760520" h="798725">
                <a:moveTo>
                  <a:pt x="0" y="0"/>
                </a:moveTo>
                <a:cubicBezTo>
                  <a:pt x="346776" y="20017"/>
                  <a:pt x="639051" y="242722"/>
                  <a:pt x="760520" y="551617"/>
                </a:cubicBezTo>
                <a:lnTo>
                  <a:pt x="0" y="798725"/>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1</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Oval 19"/>
          <p:cNvSpPr>
            <a:spLocks noChangeArrowheads="1"/>
          </p:cNvSpPr>
          <p:nvPr/>
        </p:nvSpPr>
        <p:spPr bwMode="auto">
          <a:xfrm>
            <a:off x="3738563" y="2770188"/>
            <a:ext cx="760412" cy="798512"/>
          </a:xfrm>
          <a:custGeom>
            <a:avLst/>
            <a:gdLst/>
            <a:ahLst/>
            <a:cxnLst/>
            <a:rect l="l" t="t" r="r" b="b"/>
            <a:pathLst>
              <a:path w="760519" h="798724">
                <a:moveTo>
                  <a:pt x="760519" y="0"/>
                </a:moveTo>
                <a:lnTo>
                  <a:pt x="760519" y="798724"/>
                </a:lnTo>
                <a:lnTo>
                  <a:pt x="0" y="551616"/>
                </a:lnTo>
                <a:cubicBezTo>
                  <a:pt x="121469" y="242721"/>
                  <a:pt x="413744" y="20017"/>
                  <a:pt x="760519"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5</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Oval 19"/>
          <p:cNvSpPr>
            <a:spLocks noChangeArrowheads="1"/>
          </p:cNvSpPr>
          <p:nvPr/>
        </p:nvSpPr>
        <p:spPr bwMode="auto">
          <a:xfrm>
            <a:off x="3676650" y="3425825"/>
            <a:ext cx="788988" cy="890588"/>
          </a:xfrm>
          <a:custGeom>
            <a:avLst/>
            <a:gdLst/>
            <a:ahLst/>
            <a:cxnLst/>
            <a:rect l="l" t="t" r="r" b="b"/>
            <a:pathLst>
              <a:path w="789104" h="892056">
                <a:moveTo>
                  <a:pt x="28825" y="0"/>
                </a:moveTo>
                <a:lnTo>
                  <a:pt x="789104" y="247030"/>
                </a:lnTo>
                <a:lnTo>
                  <a:pt x="320466" y="892056"/>
                </a:lnTo>
                <a:cubicBezTo>
                  <a:pt x="123714" y="734351"/>
                  <a:pt x="0" y="491396"/>
                  <a:pt x="0" y="219540"/>
                </a:cubicBezTo>
                <a:cubicBezTo>
                  <a:pt x="0" y="143630"/>
                  <a:pt x="9646" y="69974"/>
                  <a:pt x="28825"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nvGrpSpPr>
          <p:cNvPr id="7" name="组合 6"/>
          <p:cNvGrpSpPr/>
          <p:nvPr/>
        </p:nvGrpSpPr>
        <p:grpSpPr>
          <a:xfrm>
            <a:off x="3200506" y="1922463"/>
            <a:ext cx="3251094" cy="3114891"/>
            <a:chOff x="3200506" y="1922463"/>
            <a:chExt cx="3251094" cy="3114891"/>
          </a:xfrm>
        </p:grpSpPr>
        <p:sp>
          <p:nvSpPr>
            <p:cNvPr id="8" name="矩形 6"/>
            <p:cNvSpPr/>
            <p:nvPr/>
          </p:nvSpPr>
          <p:spPr>
            <a:xfrm>
              <a:off x="4857750" y="1922463"/>
              <a:ext cx="1593850" cy="1689100"/>
            </a:xfrm>
            <a:custGeom>
              <a:avLst/>
              <a:gdLst/>
              <a:ahLst/>
              <a:cxnLst/>
              <a:rect l="l" t="t" r="r" b="b"/>
              <a:pathLst>
                <a:path w="1594308" h="1688900">
                  <a:moveTo>
                    <a:pt x="35722" y="0"/>
                  </a:moveTo>
                  <a:cubicBezTo>
                    <a:pt x="63267" y="1812"/>
                    <a:pt x="90236" y="7301"/>
                    <a:pt x="117153" y="13441"/>
                  </a:cubicBezTo>
                  <a:cubicBezTo>
                    <a:pt x="712437" y="149226"/>
                    <a:pt x="1193213" y="583065"/>
                    <a:pt x="1389874" y="1157658"/>
                  </a:cubicBezTo>
                  <a:lnTo>
                    <a:pt x="1594308" y="1091234"/>
                  </a:lnTo>
                  <a:lnTo>
                    <a:pt x="1206709" y="1688900"/>
                  </a:lnTo>
                  <a:lnTo>
                    <a:pt x="586966" y="1418539"/>
                  </a:lnTo>
                  <a:lnTo>
                    <a:pt x="805208" y="1347628"/>
                  </a:lnTo>
                  <a:cubicBezTo>
                    <a:pt x="678722" y="983781"/>
                    <a:pt x="375808" y="708460"/>
                    <a:pt x="0" y="616979"/>
                  </a:cubicBezTo>
                  <a:lnTo>
                    <a:pt x="281137" y="300469"/>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b"/>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9" name="矩形 8"/>
            <p:cNvSpPr/>
            <p:nvPr/>
          </p:nvSpPr>
          <p:spPr>
            <a:xfrm rot="3124985">
              <a:off x="3200506" y="2286954"/>
              <a:ext cx="2750400" cy="2750400"/>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9F9F9"/>
                  </a:solidFill>
                  <a:effectLst/>
                  <a:uLnTx/>
                  <a:uFillTx/>
                  <a:latin typeface="微软雅黑" pitchFamily="34" charset="-122"/>
                  <a:ea typeface="微软雅黑" pitchFamily="34" charset="-122"/>
                  <a:cs typeface="+mn-cs"/>
                </a:rPr>
                <a:t>添加文本</a:t>
              </a:r>
              <a:r>
                <a:rPr kumimoji="0" lang="en-US" altLang="zh-CN" sz="1800" b="0"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1</a:t>
              </a:r>
              <a:endPar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grpSp>
      <p:grpSp>
        <p:nvGrpSpPr>
          <p:cNvPr id="10" name="组合 9"/>
          <p:cNvGrpSpPr/>
          <p:nvPr/>
        </p:nvGrpSpPr>
        <p:grpSpPr>
          <a:xfrm>
            <a:off x="3032125" y="1676400"/>
            <a:ext cx="2918781" cy="3360954"/>
            <a:chOff x="3032125" y="1676400"/>
            <a:chExt cx="2918781" cy="3360954"/>
          </a:xfrm>
        </p:grpSpPr>
        <p:sp>
          <p:nvSpPr>
            <p:cNvPr id="11" name="空心弧 2"/>
            <p:cNvSpPr/>
            <p:nvPr/>
          </p:nvSpPr>
          <p:spPr>
            <a:xfrm>
              <a:off x="3032125" y="1676400"/>
              <a:ext cx="1966913" cy="1362075"/>
            </a:xfrm>
            <a:custGeom>
              <a:avLst/>
              <a:gdLst/>
              <a:ahLst/>
              <a:cxnLst/>
              <a:rect l="l" t="t" r="r" b="b"/>
              <a:pathLst>
                <a:path w="1966020" h="1362845">
                  <a:moveTo>
                    <a:pt x="1517380" y="0"/>
                  </a:moveTo>
                  <a:lnTo>
                    <a:pt x="1966020" y="553317"/>
                  </a:lnTo>
                  <a:lnTo>
                    <a:pt x="1517380" y="1059182"/>
                  </a:lnTo>
                  <a:lnTo>
                    <a:pt x="1517380" y="829708"/>
                  </a:lnTo>
                  <a:cubicBezTo>
                    <a:pt x="1135027" y="837512"/>
                    <a:pt x="781922" y="1037666"/>
                    <a:pt x="578396" y="1362845"/>
                  </a:cubicBezTo>
                  <a:lnTo>
                    <a:pt x="365134" y="999160"/>
                  </a:lnTo>
                  <a:lnTo>
                    <a:pt x="0" y="1141086"/>
                  </a:lnTo>
                  <a:cubicBezTo>
                    <a:pt x="9651" y="1116826"/>
                    <a:pt x="22493" y="1094201"/>
                    <a:pt x="35872" y="1071801"/>
                  </a:cubicBezTo>
                  <a:cubicBezTo>
                    <a:pt x="348964" y="547612"/>
                    <a:pt x="910137" y="224431"/>
                    <a:pt x="1517380" y="214954"/>
                  </a:cubicBez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矩形 11"/>
            <p:cNvSpPr/>
            <p:nvPr/>
          </p:nvSpPr>
          <p:spPr>
            <a:xfrm rot="20404985">
              <a:off x="3200506" y="2286954"/>
              <a:ext cx="2750400" cy="2750400"/>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5</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3" name="组合 12"/>
          <p:cNvGrpSpPr/>
          <p:nvPr/>
        </p:nvGrpSpPr>
        <p:grpSpPr>
          <a:xfrm>
            <a:off x="2697163" y="2286954"/>
            <a:ext cx="3253743" cy="2750400"/>
            <a:chOff x="2697163" y="2286954"/>
            <a:chExt cx="3253743" cy="2750400"/>
          </a:xfrm>
        </p:grpSpPr>
        <p:sp>
          <p:nvSpPr>
            <p:cNvPr id="14" name="矩形 44"/>
            <p:cNvSpPr/>
            <p:nvPr/>
          </p:nvSpPr>
          <p:spPr>
            <a:xfrm>
              <a:off x="2697163" y="2811463"/>
              <a:ext cx="1009650" cy="2058987"/>
            </a:xfrm>
            <a:custGeom>
              <a:avLst/>
              <a:gdLst/>
              <a:ahLst/>
              <a:cxnLst/>
              <a:rect l="l" t="t" r="r" b="b"/>
              <a:pathLst>
                <a:path w="1010957" h="2059095">
                  <a:moveTo>
                    <a:pt x="664874" y="0"/>
                  </a:moveTo>
                  <a:lnTo>
                    <a:pt x="1007342" y="583003"/>
                  </a:lnTo>
                  <a:lnTo>
                    <a:pt x="789100" y="512092"/>
                  </a:lnTo>
                  <a:cubicBezTo>
                    <a:pt x="677581" y="880742"/>
                    <a:pt x="760774" y="1281465"/>
                    <a:pt x="1010957" y="1576352"/>
                  </a:cubicBezTo>
                  <a:lnTo>
                    <a:pt x="601664" y="1666244"/>
                  </a:lnTo>
                  <a:lnTo>
                    <a:pt x="623909" y="2059095"/>
                  </a:lnTo>
                  <a:cubicBezTo>
                    <a:pt x="601129" y="2040072"/>
                    <a:pt x="581084" y="2018273"/>
                    <a:pt x="561533" y="1995901"/>
                  </a:cubicBezTo>
                  <a:cubicBezTo>
                    <a:pt x="159750" y="1536149"/>
                    <a:pt x="25799" y="902573"/>
                    <a:pt x="204434" y="322122"/>
                  </a:cubicBezTo>
                  <a:lnTo>
                    <a:pt x="0" y="255698"/>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5" name="矩形 14"/>
            <p:cNvSpPr/>
            <p:nvPr/>
          </p:nvSpPr>
          <p:spPr>
            <a:xfrm rot="16084985">
              <a:off x="3200506" y="2286954"/>
              <a:ext cx="2750400" cy="2750400"/>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4</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6" name="组合 15"/>
          <p:cNvGrpSpPr/>
          <p:nvPr/>
        </p:nvGrpSpPr>
        <p:grpSpPr>
          <a:xfrm>
            <a:off x="3200506" y="2286954"/>
            <a:ext cx="2750400" cy="3123246"/>
            <a:chOff x="3200506" y="2286954"/>
            <a:chExt cx="2750400" cy="3123246"/>
          </a:xfrm>
        </p:grpSpPr>
        <p:sp>
          <p:nvSpPr>
            <p:cNvPr id="17" name="矩形 43"/>
            <p:cNvSpPr/>
            <p:nvPr/>
          </p:nvSpPr>
          <p:spPr>
            <a:xfrm>
              <a:off x="3416300" y="4408488"/>
              <a:ext cx="1928813" cy="1001712"/>
            </a:xfrm>
            <a:custGeom>
              <a:avLst/>
              <a:gdLst/>
              <a:ahLst/>
              <a:cxnLst/>
              <a:rect l="l" t="t" r="r" b="b"/>
              <a:pathLst>
                <a:path w="1930283" h="1002383">
                  <a:moveTo>
                    <a:pt x="660298" y="0"/>
                  </a:moveTo>
                  <a:lnTo>
                    <a:pt x="525416" y="185649"/>
                  </a:lnTo>
                  <a:cubicBezTo>
                    <a:pt x="839116" y="403925"/>
                    <a:pt x="1242091" y="449635"/>
                    <a:pt x="1597690" y="306518"/>
                  </a:cubicBezTo>
                  <a:lnTo>
                    <a:pt x="1556078" y="729928"/>
                  </a:lnTo>
                  <a:lnTo>
                    <a:pt x="1930283" y="828511"/>
                  </a:lnTo>
                  <a:cubicBezTo>
                    <a:pt x="1910040" y="841361"/>
                    <a:pt x="1888287" y="851190"/>
                    <a:pt x="1866280" y="860600"/>
                  </a:cubicBezTo>
                  <a:cubicBezTo>
                    <a:pt x="1304873" y="1100647"/>
                    <a:pt x="660913" y="1032256"/>
                    <a:pt x="164073" y="682995"/>
                  </a:cubicBezTo>
                  <a:lnTo>
                    <a:pt x="37726" y="856896"/>
                  </a:lnTo>
                  <a:lnTo>
                    <a:pt x="0" y="145550"/>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8" name="矩形 17"/>
            <p:cNvSpPr/>
            <p:nvPr/>
          </p:nvSpPr>
          <p:spPr>
            <a:xfrm rot="11764985">
              <a:off x="3200506" y="2286954"/>
              <a:ext cx="2750400" cy="2750400"/>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9" name="组合 18"/>
          <p:cNvGrpSpPr/>
          <p:nvPr/>
        </p:nvGrpSpPr>
        <p:grpSpPr>
          <a:xfrm>
            <a:off x="3200506" y="2286954"/>
            <a:ext cx="3144732" cy="2947034"/>
            <a:chOff x="3200506" y="2286954"/>
            <a:chExt cx="3144732" cy="2947034"/>
          </a:xfrm>
        </p:grpSpPr>
        <p:sp>
          <p:nvSpPr>
            <p:cNvPr id="20" name="矩形 42"/>
            <p:cNvSpPr/>
            <p:nvPr/>
          </p:nvSpPr>
          <p:spPr>
            <a:xfrm>
              <a:off x="5080000" y="3414713"/>
              <a:ext cx="1265238" cy="1819275"/>
            </a:xfrm>
            <a:custGeom>
              <a:avLst/>
              <a:gdLst/>
              <a:ahLst/>
              <a:cxnLst/>
              <a:rect l="l" t="t" r="r" b="b"/>
              <a:pathLst>
                <a:path w="1263895" h="1819562">
                  <a:moveTo>
                    <a:pt x="1244377" y="0"/>
                  </a:moveTo>
                  <a:cubicBezTo>
                    <a:pt x="1251168" y="26772"/>
                    <a:pt x="1254285" y="54134"/>
                    <a:pt x="1256765" y="81647"/>
                  </a:cubicBezTo>
                  <a:cubicBezTo>
                    <a:pt x="1311579" y="689756"/>
                    <a:pt x="1047542" y="1281065"/>
                    <a:pt x="561842" y="1645660"/>
                  </a:cubicBezTo>
                  <a:lnTo>
                    <a:pt x="688189" y="1819562"/>
                  </a:lnTo>
                  <a:lnTo>
                    <a:pt x="0" y="1635623"/>
                  </a:lnTo>
                  <a:lnTo>
                    <a:pt x="65617" y="962666"/>
                  </a:lnTo>
                  <a:lnTo>
                    <a:pt x="200498" y="1148313"/>
                  </a:lnTo>
                  <a:cubicBezTo>
                    <a:pt x="507005" y="915921"/>
                    <a:pt x="675203" y="543500"/>
                    <a:pt x="646608" y="158417"/>
                  </a:cubicBezTo>
                  <a:lnTo>
                    <a:pt x="1033591" y="327589"/>
                  </a:lnTo>
                  <a:close/>
                </a:path>
              </a:pathLst>
            </a:cu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5400000" algn="t"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1" name="矩形 20"/>
            <p:cNvSpPr/>
            <p:nvPr/>
          </p:nvSpPr>
          <p:spPr>
            <a:xfrm rot="7444985">
              <a:off x="3200506" y="2286954"/>
              <a:ext cx="2750400" cy="2750400"/>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43851806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265488" y="2122488"/>
            <a:ext cx="2613025" cy="2613025"/>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单击此处添加文本</a:t>
            </a:r>
          </a:p>
        </p:txBody>
      </p:sp>
      <p:grpSp>
        <p:nvGrpSpPr>
          <p:cNvPr id="3" name="组合 2"/>
          <p:cNvGrpSpPr/>
          <p:nvPr/>
        </p:nvGrpSpPr>
        <p:grpSpPr>
          <a:xfrm>
            <a:off x="2830287" y="1268413"/>
            <a:ext cx="3508601" cy="3902300"/>
            <a:chOff x="2830287" y="1268413"/>
            <a:chExt cx="3508601" cy="3902300"/>
          </a:xfrm>
        </p:grpSpPr>
        <p:sp>
          <p:nvSpPr>
            <p:cNvPr id="4" name="Freeform 47"/>
            <p:cNvSpPr>
              <a:spLocks/>
            </p:cNvSpPr>
            <p:nvPr/>
          </p:nvSpPr>
          <p:spPr bwMode="auto">
            <a:xfrm>
              <a:off x="4525963" y="1268413"/>
              <a:ext cx="1812925" cy="1358900"/>
            </a:xfrm>
            <a:custGeom>
              <a:avLst/>
              <a:gdLst>
                <a:gd name="T0" fmla="*/ 2871 w 4293"/>
                <a:gd name="T1" fmla="*/ 1966 h 2129"/>
                <a:gd name="T2" fmla="*/ 3965 w 4293"/>
                <a:gd name="T3" fmla="*/ 2129 h 2129"/>
                <a:gd name="T4" fmla="*/ 4293 w 4293"/>
                <a:gd name="T5" fmla="*/ 1437 h 2129"/>
                <a:gd name="T6" fmla="*/ 110 w 4293"/>
                <a:gd name="T7" fmla="*/ 0 h 2129"/>
                <a:gd name="T8" fmla="*/ 0 w 4293"/>
                <a:gd name="T9" fmla="*/ 1 h 2129"/>
                <a:gd name="T10" fmla="*/ 759 w 4293"/>
                <a:gd name="T11" fmla="*/ 547 h 2129"/>
                <a:gd name="T12" fmla="*/ 28 w 4293"/>
                <a:gd name="T13" fmla="*/ 1073 h 2129"/>
                <a:gd name="T14" fmla="*/ 110 w 4293"/>
                <a:gd name="T15" fmla="*/ 1073 h 2129"/>
                <a:gd name="T16" fmla="*/ 2871 w 4293"/>
                <a:gd name="T17" fmla="*/ 1966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93" h="2129">
                  <a:moveTo>
                    <a:pt x="2871" y="1966"/>
                  </a:moveTo>
                  <a:lnTo>
                    <a:pt x="3965" y="2129"/>
                  </a:lnTo>
                  <a:lnTo>
                    <a:pt x="4293" y="1437"/>
                  </a:lnTo>
                  <a:cubicBezTo>
                    <a:pt x="3367" y="568"/>
                    <a:pt x="1839" y="0"/>
                    <a:pt x="110" y="0"/>
                  </a:cubicBezTo>
                  <a:cubicBezTo>
                    <a:pt x="73" y="0"/>
                    <a:pt x="37" y="1"/>
                    <a:pt x="0" y="1"/>
                  </a:cubicBezTo>
                  <a:lnTo>
                    <a:pt x="759" y="547"/>
                  </a:lnTo>
                  <a:lnTo>
                    <a:pt x="28" y="1073"/>
                  </a:lnTo>
                  <a:cubicBezTo>
                    <a:pt x="55" y="1073"/>
                    <a:pt x="82" y="1073"/>
                    <a:pt x="110" y="1073"/>
                  </a:cubicBezTo>
                  <a:cubicBezTo>
                    <a:pt x="1232" y="1073"/>
                    <a:pt x="2231" y="1422"/>
                    <a:pt x="2871" y="1966"/>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矩形 4"/>
            <p:cNvSpPr/>
            <p:nvPr/>
          </p:nvSpPr>
          <p:spPr>
            <a:xfrm rot="1964741">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1</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6" name="组合 5"/>
          <p:cNvGrpSpPr/>
          <p:nvPr/>
        </p:nvGrpSpPr>
        <p:grpSpPr>
          <a:xfrm>
            <a:off x="2679700" y="1276350"/>
            <a:ext cx="3634013" cy="3894363"/>
            <a:chOff x="2679700" y="1276350"/>
            <a:chExt cx="3634013" cy="3894363"/>
          </a:xfrm>
        </p:grpSpPr>
        <p:sp>
          <p:nvSpPr>
            <p:cNvPr id="7" name="Freeform 42"/>
            <p:cNvSpPr>
              <a:spLocks/>
            </p:cNvSpPr>
            <p:nvPr/>
          </p:nvSpPr>
          <p:spPr bwMode="auto">
            <a:xfrm>
              <a:off x="2679700" y="1276350"/>
              <a:ext cx="2012950" cy="1443038"/>
            </a:xfrm>
            <a:custGeom>
              <a:avLst/>
              <a:gdLst>
                <a:gd name="T0" fmla="*/ 1410 w 4764"/>
                <a:gd name="T1" fmla="*/ 2264 h 2264"/>
                <a:gd name="T2" fmla="*/ 4004 w 4764"/>
                <a:gd name="T3" fmla="*/ 1080 h 2264"/>
                <a:gd name="T4" fmla="*/ 4764 w 4764"/>
                <a:gd name="T5" fmla="*/ 533 h 2264"/>
                <a:gd name="T6" fmla="*/ 4022 w 4764"/>
                <a:gd name="T7" fmla="*/ 0 h 2264"/>
                <a:gd name="T8" fmla="*/ 0 w 4764"/>
                <a:gd name="T9" fmla="*/ 1739 h 2264"/>
                <a:gd name="T10" fmla="*/ 1086 w 4764"/>
                <a:gd name="T11" fmla="*/ 1578 h 2264"/>
                <a:gd name="T12" fmla="*/ 1410 w 4764"/>
                <a:gd name="T13" fmla="*/ 2264 h 2264"/>
              </a:gdLst>
              <a:ahLst/>
              <a:cxnLst>
                <a:cxn ang="0">
                  <a:pos x="T0" y="T1"/>
                </a:cxn>
                <a:cxn ang="0">
                  <a:pos x="T2" y="T3"/>
                </a:cxn>
                <a:cxn ang="0">
                  <a:pos x="T4" y="T5"/>
                </a:cxn>
                <a:cxn ang="0">
                  <a:pos x="T6" y="T7"/>
                </a:cxn>
                <a:cxn ang="0">
                  <a:pos x="T8" y="T9"/>
                </a:cxn>
                <a:cxn ang="0">
                  <a:pos x="T10" y="T11"/>
                </a:cxn>
                <a:cxn ang="0">
                  <a:pos x="T12" y="T13"/>
                </a:cxn>
              </a:cxnLst>
              <a:rect l="0" t="0" r="r" b="b"/>
              <a:pathLst>
                <a:path w="4764" h="2264">
                  <a:moveTo>
                    <a:pt x="1410" y="2264"/>
                  </a:moveTo>
                  <a:cubicBezTo>
                    <a:pt x="1932" y="1633"/>
                    <a:pt x="2883" y="1181"/>
                    <a:pt x="4004" y="1080"/>
                  </a:cubicBezTo>
                  <a:lnTo>
                    <a:pt x="4764" y="533"/>
                  </a:lnTo>
                  <a:lnTo>
                    <a:pt x="4022" y="0"/>
                  </a:lnTo>
                  <a:cubicBezTo>
                    <a:pt x="2288" y="101"/>
                    <a:pt x="801" y="777"/>
                    <a:pt x="0" y="1739"/>
                  </a:cubicBezTo>
                  <a:lnTo>
                    <a:pt x="1086" y="1578"/>
                  </a:lnTo>
                  <a:lnTo>
                    <a:pt x="1410" y="2264"/>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矩形 7"/>
            <p:cNvSpPr/>
            <p:nvPr/>
          </p:nvSpPr>
          <p:spPr>
            <a:xfrm rot="19964741">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6</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9" name="组合 8"/>
          <p:cNvGrpSpPr/>
          <p:nvPr/>
        </p:nvGrpSpPr>
        <p:grpSpPr>
          <a:xfrm>
            <a:off x="2411413" y="1687287"/>
            <a:ext cx="3902300" cy="3483426"/>
            <a:chOff x="2411413" y="1687287"/>
            <a:chExt cx="3902300" cy="3483426"/>
          </a:xfrm>
        </p:grpSpPr>
        <p:sp>
          <p:nvSpPr>
            <p:cNvPr id="10" name="Freeform 43"/>
            <p:cNvSpPr>
              <a:spLocks/>
            </p:cNvSpPr>
            <p:nvPr/>
          </p:nvSpPr>
          <p:spPr bwMode="auto">
            <a:xfrm>
              <a:off x="2411413" y="2416175"/>
              <a:ext cx="896937" cy="2130425"/>
            </a:xfrm>
            <a:custGeom>
              <a:avLst/>
              <a:gdLst>
                <a:gd name="T0" fmla="*/ 2122 w 2122"/>
                <a:gd name="T1" fmla="*/ 2789 h 3340"/>
                <a:gd name="T2" fmla="*/ 1619 w 2122"/>
                <a:gd name="T3" fmla="*/ 1590 h 3340"/>
                <a:gd name="T4" fmla="*/ 1877 w 2122"/>
                <a:gd name="T5" fmla="*/ 714 h 3340"/>
                <a:gd name="T6" fmla="*/ 1540 w 2122"/>
                <a:gd name="T7" fmla="*/ 0 h 3340"/>
                <a:gd name="T8" fmla="*/ 478 w 2122"/>
                <a:gd name="T9" fmla="*/ 158 h 3340"/>
                <a:gd name="T10" fmla="*/ 0 w 2122"/>
                <a:gd name="T11" fmla="*/ 1590 h 3340"/>
                <a:gd name="T12" fmla="*/ 735 w 2122"/>
                <a:gd name="T13" fmla="*/ 3340 h 3340"/>
                <a:gd name="T14" fmla="*/ 1069 w 2122"/>
                <a:gd name="T15" fmla="*/ 2632 h 3340"/>
                <a:gd name="T16" fmla="*/ 2122 w 2122"/>
                <a:gd name="T17" fmla="*/ 2789 h 3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2" h="3340">
                  <a:moveTo>
                    <a:pt x="2122" y="2789"/>
                  </a:moveTo>
                  <a:cubicBezTo>
                    <a:pt x="1803" y="2439"/>
                    <a:pt x="1619" y="2028"/>
                    <a:pt x="1619" y="1590"/>
                  </a:cubicBezTo>
                  <a:cubicBezTo>
                    <a:pt x="1619" y="1280"/>
                    <a:pt x="1710" y="984"/>
                    <a:pt x="1877" y="714"/>
                  </a:cubicBezTo>
                  <a:lnTo>
                    <a:pt x="1540" y="0"/>
                  </a:lnTo>
                  <a:lnTo>
                    <a:pt x="478" y="158"/>
                  </a:lnTo>
                  <a:cubicBezTo>
                    <a:pt x="171" y="593"/>
                    <a:pt x="0" y="1078"/>
                    <a:pt x="0" y="1590"/>
                  </a:cubicBezTo>
                  <a:cubicBezTo>
                    <a:pt x="0" y="2230"/>
                    <a:pt x="269" y="2829"/>
                    <a:pt x="735" y="3340"/>
                  </a:cubicBezTo>
                  <a:lnTo>
                    <a:pt x="1069" y="2632"/>
                  </a:lnTo>
                  <a:lnTo>
                    <a:pt x="2122" y="2789"/>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矩形 10"/>
            <p:cNvSpPr/>
            <p:nvPr/>
          </p:nvSpPr>
          <p:spPr>
            <a:xfrm rot="16364741">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5</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2" name="组合 11"/>
          <p:cNvGrpSpPr/>
          <p:nvPr/>
        </p:nvGrpSpPr>
        <p:grpSpPr>
          <a:xfrm>
            <a:off x="2801938" y="1687287"/>
            <a:ext cx="3511775" cy="3902301"/>
            <a:chOff x="2801938" y="1687287"/>
            <a:chExt cx="3511775" cy="3902301"/>
          </a:xfrm>
        </p:grpSpPr>
        <p:sp>
          <p:nvSpPr>
            <p:cNvPr id="13" name="Freeform 44"/>
            <p:cNvSpPr>
              <a:spLocks/>
            </p:cNvSpPr>
            <p:nvPr/>
          </p:nvSpPr>
          <p:spPr bwMode="auto">
            <a:xfrm>
              <a:off x="2801938" y="4227513"/>
              <a:ext cx="1814512" cy="1362075"/>
            </a:xfrm>
            <a:custGeom>
              <a:avLst/>
              <a:gdLst>
                <a:gd name="T0" fmla="*/ 4258 w 4295"/>
                <a:gd name="T1" fmla="*/ 1066 h 2137"/>
                <a:gd name="T2" fmla="*/ 4190 w 4295"/>
                <a:gd name="T3" fmla="*/ 1066 h 2137"/>
                <a:gd name="T4" fmla="*/ 1420 w 4295"/>
                <a:gd name="T5" fmla="*/ 163 h 2137"/>
                <a:gd name="T6" fmla="*/ 326 w 4295"/>
                <a:gd name="T7" fmla="*/ 0 h 2137"/>
                <a:gd name="T8" fmla="*/ 0 w 4295"/>
                <a:gd name="T9" fmla="*/ 692 h 2137"/>
                <a:gd name="T10" fmla="*/ 4190 w 4295"/>
                <a:gd name="T11" fmla="*/ 2137 h 2137"/>
                <a:gd name="T12" fmla="*/ 4295 w 4295"/>
                <a:gd name="T13" fmla="*/ 2136 h 2137"/>
                <a:gd name="T14" fmla="*/ 3534 w 4295"/>
                <a:gd name="T15" fmla="*/ 1587 h 2137"/>
                <a:gd name="T16" fmla="*/ 4258 w 4295"/>
                <a:gd name="T17" fmla="*/ 1066 h 2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95" h="2137">
                  <a:moveTo>
                    <a:pt x="4258" y="1066"/>
                  </a:moveTo>
                  <a:cubicBezTo>
                    <a:pt x="4235" y="1066"/>
                    <a:pt x="4213" y="1066"/>
                    <a:pt x="4190" y="1066"/>
                  </a:cubicBezTo>
                  <a:cubicBezTo>
                    <a:pt x="3062" y="1066"/>
                    <a:pt x="2059" y="712"/>
                    <a:pt x="1420" y="163"/>
                  </a:cubicBezTo>
                  <a:lnTo>
                    <a:pt x="326" y="0"/>
                  </a:lnTo>
                  <a:lnTo>
                    <a:pt x="0" y="692"/>
                  </a:lnTo>
                  <a:cubicBezTo>
                    <a:pt x="925" y="1566"/>
                    <a:pt x="2457" y="2137"/>
                    <a:pt x="4190" y="2137"/>
                  </a:cubicBezTo>
                  <a:cubicBezTo>
                    <a:pt x="4225" y="2137"/>
                    <a:pt x="4260" y="2137"/>
                    <a:pt x="4295" y="2136"/>
                  </a:cubicBezTo>
                  <a:lnTo>
                    <a:pt x="3534" y="1587"/>
                  </a:lnTo>
                  <a:lnTo>
                    <a:pt x="4258" y="106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矩形 13"/>
            <p:cNvSpPr/>
            <p:nvPr/>
          </p:nvSpPr>
          <p:spPr>
            <a:xfrm rot="12764741">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4</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5" name="组合 14"/>
          <p:cNvGrpSpPr/>
          <p:nvPr/>
        </p:nvGrpSpPr>
        <p:grpSpPr>
          <a:xfrm>
            <a:off x="2830287" y="1687287"/>
            <a:ext cx="3638776" cy="3894363"/>
            <a:chOff x="2830287" y="1687287"/>
            <a:chExt cx="3638776" cy="3894363"/>
          </a:xfrm>
        </p:grpSpPr>
        <p:sp>
          <p:nvSpPr>
            <p:cNvPr id="16" name="Freeform 45"/>
            <p:cNvSpPr>
              <a:spLocks/>
            </p:cNvSpPr>
            <p:nvPr/>
          </p:nvSpPr>
          <p:spPr bwMode="auto">
            <a:xfrm>
              <a:off x="4448175" y="4141788"/>
              <a:ext cx="2020888" cy="1439862"/>
            </a:xfrm>
            <a:custGeom>
              <a:avLst/>
              <a:gdLst>
                <a:gd name="T0" fmla="*/ 751 w 4782"/>
                <a:gd name="T1" fmla="*/ 1182 h 2260"/>
                <a:gd name="T2" fmla="*/ 0 w 4782"/>
                <a:gd name="T3" fmla="*/ 1723 h 2260"/>
                <a:gd name="T4" fmla="*/ 744 w 4782"/>
                <a:gd name="T5" fmla="*/ 2260 h 2260"/>
                <a:gd name="T6" fmla="*/ 4782 w 4782"/>
                <a:gd name="T7" fmla="*/ 510 h 2260"/>
                <a:gd name="T8" fmla="*/ 3676 w 4782"/>
                <a:gd name="T9" fmla="*/ 674 h 2260"/>
                <a:gd name="T10" fmla="*/ 3359 w 4782"/>
                <a:gd name="T11" fmla="*/ 0 h 2260"/>
                <a:gd name="T12" fmla="*/ 751 w 4782"/>
                <a:gd name="T13" fmla="*/ 1182 h 2260"/>
              </a:gdLst>
              <a:ahLst/>
              <a:cxnLst>
                <a:cxn ang="0">
                  <a:pos x="T0" y="T1"/>
                </a:cxn>
                <a:cxn ang="0">
                  <a:pos x="T2" y="T3"/>
                </a:cxn>
                <a:cxn ang="0">
                  <a:pos x="T4" y="T5"/>
                </a:cxn>
                <a:cxn ang="0">
                  <a:pos x="T6" y="T7"/>
                </a:cxn>
                <a:cxn ang="0">
                  <a:pos x="T8" y="T9"/>
                </a:cxn>
                <a:cxn ang="0">
                  <a:pos x="T10" y="T11"/>
                </a:cxn>
                <a:cxn ang="0">
                  <a:pos x="T12" y="T13"/>
                </a:cxn>
              </a:cxnLst>
              <a:rect l="0" t="0" r="r" b="b"/>
              <a:pathLst>
                <a:path w="4782" h="2260">
                  <a:moveTo>
                    <a:pt x="751" y="1182"/>
                  </a:moveTo>
                  <a:lnTo>
                    <a:pt x="0" y="1723"/>
                  </a:lnTo>
                  <a:lnTo>
                    <a:pt x="744" y="2260"/>
                  </a:lnTo>
                  <a:cubicBezTo>
                    <a:pt x="2489" y="2159"/>
                    <a:pt x="3982" y="1478"/>
                    <a:pt x="4782" y="510"/>
                  </a:cubicBezTo>
                  <a:lnTo>
                    <a:pt x="3676" y="674"/>
                  </a:lnTo>
                  <a:lnTo>
                    <a:pt x="3359" y="0"/>
                  </a:lnTo>
                  <a:cubicBezTo>
                    <a:pt x="2834" y="632"/>
                    <a:pt x="1877" y="1084"/>
                    <a:pt x="751" y="1182"/>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7" name="矩形 16"/>
            <p:cNvSpPr/>
            <p:nvPr/>
          </p:nvSpPr>
          <p:spPr>
            <a:xfrm rot="9164741">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8" name="组合 17"/>
          <p:cNvGrpSpPr/>
          <p:nvPr/>
        </p:nvGrpSpPr>
        <p:grpSpPr>
          <a:xfrm>
            <a:off x="2830287" y="1687287"/>
            <a:ext cx="3902301" cy="3483426"/>
            <a:chOff x="2830287" y="1687287"/>
            <a:chExt cx="3902301" cy="3483426"/>
          </a:xfrm>
        </p:grpSpPr>
        <p:sp>
          <p:nvSpPr>
            <p:cNvPr id="19" name="Freeform 46"/>
            <p:cNvSpPr>
              <a:spLocks/>
            </p:cNvSpPr>
            <p:nvPr/>
          </p:nvSpPr>
          <p:spPr bwMode="auto">
            <a:xfrm>
              <a:off x="5834063" y="2306638"/>
              <a:ext cx="898525" cy="2130425"/>
            </a:xfrm>
            <a:custGeom>
              <a:avLst/>
              <a:gdLst>
                <a:gd name="T0" fmla="*/ 0 w 2130"/>
                <a:gd name="T1" fmla="*/ 553 h 3341"/>
                <a:gd name="T2" fmla="*/ 512 w 2130"/>
                <a:gd name="T3" fmla="*/ 1761 h 3341"/>
                <a:gd name="T4" fmla="*/ 250 w 2130"/>
                <a:gd name="T5" fmla="*/ 2641 h 3341"/>
                <a:gd name="T6" fmla="*/ 582 w 2130"/>
                <a:gd name="T7" fmla="*/ 3341 h 3341"/>
                <a:gd name="T8" fmla="*/ 1661 w 2130"/>
                <a:gd name="T9" fmla="*/ 3180 h 3341"/>
                <a:gd name="T10" fmla="*/ 2130 w 2130"/>
                <a:gd name="T11" fmla="*/ 1761 h 3341"/>
                <a:gd name="T12" fmla="*/ 1387 w 2130"/>
                <a:gd name="T13" fmla="*/ 0 h 3341"/>
                <a:gd name="T14" fmla="*/ 1051 w 2130"/>
                <a:gd name="T15" fmla="*/ 709 h 3341"/>
                <a:gd name="T16" fmla="*/ 0 w 2130"/>
                <a:gd name="T17" fmla="*/ 553 h 3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0" h="3341">
                  <a:moveTo>
                    <a:pt x="0" y="553"/>
                  </a:moveTo>
                  <a:cubicBezTo>
                    <a:pt x="325" y="905"/>
                    <a:pt x="512" y="1318"/>
                    <a:pt x="512" y="1761"/>
                  </a:cubicBezTo>
                  <a:cubicBezTo>
                    <a:pt x="512" y="2072"/>
                    <a:pt x="419" y="2370"/>
                    <a:pt x="250" y="2641"/>
                  </a:cubicBezTo>
                  <a:lnTo>
                    <a:pt x="582" y="3341"/>
                  </a:lnTo>
                  <a:lnTo>
                    <a:pt x="1661" y="3180"/>
                  </a:lnTo>
                  <a:cubicBezTo>
                    <a:pt x="1962" y="2749"/>
                    <a:pt x="2130" y="2268"/>
                    <a:pt x="2130" y="1761"/>
                  </a:cubicBezTo>
                  <a:cubicBezTo>
                    <a:pt x="2130" y="1116"/>
                    <a:pt x="1858" y="513"/>
                    <a:pt x="1387" y="0"/>
                  </a:cubicBezTo>
                  <a:lnTo>
                    <a:pt x="1051" y="709"/>
                  </a:lnTo>
                  <a:lnTo>
                    <a:pt x="0" y="553"/>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0" name="矩形 19"/>
            <p:cNvSpPr/>
            <p:nvPr/>
          </p:nvSpPr>
          <p:spPr>
            <a:xfrm rot="5564741">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9125106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noChangeAspect="1"/>
          </p:cNvGrpSpPr>
          <p:nvPr/>
        </p:nvGrpSpPr>
        <p:grpSpPr bwMode="auto">
          <a:xfrm>
            <a:off x="2804319" y="1916832"/>
            <a:ext cx="3529013" cy="3529013"/>
            <a:chOff x="1769" y="1412"/>
            <a:chExt cx="2223" cy="2223"/>
          </a:xfrm>
        </p:grpSpPr>
        <p:sp>
          <p:nvSpPr>
            <p:cNvPr id="3" name="Freeform 7"/>
            <p:cNvSpPr>
              <a:spLocks/>
            </p:cNvSpPr>
            <p:nvPr/>
          </p:nvSpPr>
          <p:spPr bwMode="auto">
            <a:xfrm>
              <a:off x="2882" y="1414"/>
              <a:ext cx="960" cy="841"/>
            </a:xfrm>
            <a:custGeom>
              <a:avLst/>
              <a:gdLst>
                <a:gd name="T0" fmla="*/ 1200 w 2560"/>
                <a:gd name="T1" fmla="*/ 2244 h 2244"/>
                <a:gd name="T2" fmla="*/ 2560 w 2560"/>
                <a:gd name="T3" fmla="*/ 1476 h 2244"/>
                <a:gd name="T4" fmla="*/ 2558 w 2560"/>
                <a:gd name="T5" fmla="*/ 1472 h 2244"/>
                <a:gd name="T6" fmla="*/ 0 w 2560"/>
                <a:gd name="T7" fmla="*/ 4 h 2244"/>
                <a:gd name="T8" fmla="*/ 0 w 2560"/>
                <a:gd name="T9" fmla="*/ 1556 h 2244"/>
                <a:gd name="T10" fmla="*/ 4 w 2560"/>
                <a:gd name="T11" fmla="*/ 1557 h 2244"/>
                <a:gd name="T12" fmla="*/ 1200 w 2560"/>
                <a:gd name="T13" fmla="*/ 2244 h 2244"/>
              </a:gdLst>
              <a:ahLst/>
              <a:cxnLst>
                <a:cxn ang="0">
                  <a:pos x="T0" y="T1"/>
                </a:cxn>
                <a:cxn ang="0">
                  <a:pos x="T2" y="T3"/>
                </a:cxn>
                <a:cxn ang="0">
                  <a:pos x="T4" y="T5"/>
                </a:cxn>
                <a:cxn ang="0">
                  <a:pos x="T6" y="T7"/>
                </a:cxn>
                <a:cxn ang="0">
                  <a:pos x="T8" y="T9"/>
                </a:cxn>
                <a:cxn ang="0">
                  <a:pos x="T10" y="T11"/>
                </a:cxn>
                <a:cxn ang="0">
                  <a:pos x="T12" y="T13"/>
                </a:cxn>
              </a:cxnLst>
              <a:rect l="0" t="0" r="r" b="b"/>
              <a:pathLst>
                <a:path w="2560" h="2244">
                  <a:moveTo>
                    <a:pt x="1200" y="2244"/>
                  </a:moveTo>
                  <a:lnTo>
                    <a:pt x="2560" y="1476"/>
                  </a:lnTo>
                  <a:lnTo>
                    <a:pt x="2558" y="1472"/>
                  </a:lnTo>
                  <a:cubicBezTo>
                    <a:pt x="2047" y="592"/>
                    <a:pt x="1095" y="0"/>
                    <a:pt x="0" y="4"/>
                  </a:cubicBezTo>
                  <a:lnTo>
                    <a:pt x="0" y="1556"/>
                  </a:lnTo>
                  <a:lnTo>
                    <a:pt x="4" y="1557"/>
                  </a:lnTo>
                  <a:cubicBezTo>
                    <a:pt x="517" y="1560"/>
                    <a:pt x="965" y="1838"/>
                    <a:pt x="1200" y="2244"/>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Freeform 8"/>
            <p:cNvSpPr>
              <a:spLocks/>
            </p:cNvSpPr>
            <p:nvPr/>
          </p:nvSpPr>
          <p:spPr bwMode="auto">
            <a:xfrm>
              <a:off x="1919" y="2789"/>
              <a:ext cx="959" cy="846"/>
            </a:xfrm>
            <a:custGeom>
              <a:avLst/>
              <a:gdLst>
                <a:gd name="T0" fmla="*/ 1351 w 2556"/>
                <a:gd name="T1" fmla="*/ 0 h 2256"/>
                <a:gd name="T2" fmla="*/ 7 w 2556"/>
                <a:gd name="T3" fmla="*/ 784 h 2256"/>
                <a:gd name="T4" fmla="*/ 0 w 2556"/>
                <a:gd name="T5" fmla="*/ 781 h 2256"/>
                <a:gd name="T6" fmla="*/ 2551 w 2556"/>
                <a:gd name="T7" fmla="*/ 2256 h 2256"/>
                <a:gd name="T8" fmla="*/ 2551 w 2556"/>
                <a:gd name="T9" fmla="*/ 688 h 2256"/>
                <a:gd name="T10" fmla="*/ 2556 w 2556"/>
                <a:gd name="T11" fmla="*/ 695 h 2256"/>
                <a:gd name="T12" fmla="*/ 1351 w 2556"/>
                <a:gd name="T13" fmla="*/ 0 h 2256"/>
              </a:gdLst>
              <a:ahLst/>
              <a:cxnLst>
                <a:cxn ang="0">
                  <a:pos x="T0" y="T1"/>
                </a:cxn>
                <a:cxn ang="0">
                  <a:pos x="T2" y="T3"/>
                </a:cxn>
                <a:cxn ang="0">
                  <a:pos x="T4" y="T5"/>
                </a:cxn>
                <a:cxn ang="0">
                  <a:pos x="T6" y="T7"/>
                </a:cxn>
                <a:cxn ang="0">
                  <a:pos x="T8" y="T9"/>
                </a:cxn>
                <a:cxn ang="0">
                  <a:pos x="T10" y="T11"/>
                </a:cxn>
                <a:cxn ang="0">
                  <a:pos x="T12" y="T13"/>
                </a:cxn>
              </a:cxnLst>
              <a:rect l="0" t="0" r="r" b="b"/>
              <a:pathLst>
                <a:path w="2556" h="2256">
                  <a:moveTo>
                    <a:pt x="1351" y="0"/>
                  </a:moveTo>
                  <a:lnTo>
                    <a:pt x="7" y="784"/>
                  </a:lnTo>
                  <a:lnTo>
                    <a:pt x="0" y="781"/>
                  </a:lnTo>
                  <a:cubicBezTo>
                    <a:pt x="513" y="1661"/>
                    <a:pt x="1465" y="2252"/>
                    <a:pt x="2551" y="2256"/>
                  </a:cubicBezTo>
                  <a:lnTo>
                    <a:pt x="2551" y="688"/>
                  </a:lnTo>
                  <a:lnTo>
                    <a:pt x="2556" y="695"/>
                  </a:lnTo>
                  <a:cubicBezTo>
                    <a:pt x="2043" y="692"/>
                    <a:pt x="1594" y="414"/>
                    <a:pt x="1351"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reeform 9"/>
            <p:cNvSpPr>
              <a:spLocks/>
            </p:cNvSpPr>
            <p:nvPr/>
          </p:nvSpPr>
          <p:spPr bwMode="auto">
            <a:xfrm>
              <a:off x="3337" y="1973"/>
              <a:ext cx="655" cy="1104"/>
            </a:xfrm>
            <a:custGeom>
              <a:avLst/>
              <a:gdLst>
                <a:gd name="T0" fmla="*/ 1 w 1745"/>
                <a:gd name="T1" fmla="*/ 2160 h 2944"/>
                <a:gd name="T2" fmla="*/ 1345 w 1745"/>
                <a:gd name="T3" fmla="*/ 2944 h 2944"/>
                <a:gd name="T4" fmla="*/ 1351 w 1745"/>
                <a:gd name="T5" fmla="*/ 2943 h 2944"/>
                <a:gd name="T6" fmla="*/ 1745 w 1745"/>
                <a:gd name="T7" fmla="*/ 1472 h 2944"/>
                <a:gd name="T8" fmla="*/ 1743 w 1745"/>
                <a:gd name="T9" fmla="*/ 1468 h 2944"/>
                <a:gd name="T10" fmla="*/ 1345 w 1745"/>
                <a:gd name="T11" fmla="*/ 0 h 2944"/>
                <a:gd name="T12" fmla="*/ 1 w 1745"/>
                <a:gd name="T13" fmla="*/ 768 h 2944"/>
                <a:gd name="T14" fmla="*/ 0 w 1745"/>
                <a:gd name="T15" fmla="*/ 774 h 2944"/>
                <a:gd name="T16" fmla="*/ 177 w 1745"/>
                <a:gd name="T17" fmla="*/ 1472 h 2944"/>
                <a:gd name="T18" fmla="*/ 184 w 1745"/>
                <a:gd name="T19" fmla="*/ 1468 h 2944"/>
                <a:gd name="T20" fmla="*/ 1 w 1745"/>
                <a:gd name="T21" fmla="*/ 2160 h 2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5" h="2944">
                  <a:moveTo>
                    <a:pt x="1" y="2160"/>
                  </a:moveTo>
                  <a:lnTo>
                    <a:pt x="1345" y="2944"/>
                  </a:lnTo>
                  <a:lnTo>
                    <a:pt x="1351" y="2943"/>
                  </a:lnTo>
                  <a:cubicBezTo>
                    <a:pt x="1601" y="2508"/>
                    <a:pt x="1743" y="2005"/>
                    <a:pt x="1745" y="1472"/>
                  </a:cubicBezTo>
                  <a:lnTo>
                    <a:pt x="1743" y="1468"/>
                  </a:lnTo>
                  <a:cubicBezTo>
                    <a:pt x="1743" y="931"/>
                    <a:pt x="1601" y="428"/>
                    <a:pt x="1345" y="0"/>
                  </a:cubicBezTo>
                  <a:lnTo>
                    <a:pt x="1" y="768"/>
                  </a:lnTo>
                  <a:lnTo>
                    <a:pt x="0" y="774"/>
                  </a:lnTo>
                  <a:cubicBezTo>
                    <a:pt x="117" y="978"/>
                    <a:pt x="184" y="1215"/>
                    <a:pt x="177" y="1472"/>
                  </a:cubicBezTo>
                  <a:lnTo>
                    <a:pt x="184" y="1468"/>
                  </a:lnTo>
                  <a:cubicBezTo>
                    <a:pt x="184" y="1721"/>
                    <a:pt x="117" y="1958"/>
                    <a:pt x="1" y="216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Freeform 10"/>
            <p:cNvSpPr>
              <a:spLocks/>
            </p:cNvSpPr>
            <p:nvPr/>
          </p:nvSpPr>
          <p:spPr bwMode="auto">
            <a:xfrm>
              <a:off x="1922" y="1412"/>
              <a:ext cx="956" cy="846"/>
            </a:xfrm>
            <a:custGeom>
              <a:avLst/>
              <a:gdLst>
                <a:gd name="T0" fmla="*/ 0 w 2549"/>
                <a:gd name="T1" fmla="*/ 1480 h 2256"/>
                <a:gd name="T2" fmla="*/ 1344 w 2549"/>
                <a:gd name="T3" fmla="*/ 2248 h 2256"/>
                <a:gd name="T4" fmla="*/ 1344 w 2549"/>
                <a:gd name="T5" fmla="*/ 2256 h 2256"/>
                <a:gd name="T6" fmla="*/ 2544 w 2549"/>
                <a:gd name="T7" fmla="*/ 1560 h 2256"/>
                <a:gd name="T8" fmla="*/ 2544 w 2549"/>
                <a:gd name="T9" fmla="*/ 8 h 2256"/>
                <a:gd name="T10" fmla="*/ 2549 w 2549"/>
                <a:gd name="T11" fmla="*/ 0 h 2256"/>
                <a:gd name="T12" fmla="*/ 0 w 2549"/>
                <a:gd name="T13" fmla="*/ 1480 h 2256"/>
              </a:gdLst>
              <a:ahLst/>
              <a:cxnLst>
                <a:cxn ang="0">
                  <a:pos x="T0" y="T1"/>
                </a:cxn>
                <a:cxn ang="0">
                  <a:pos x="T2" y="T3"/>
                </a:cxn>
                <a:cxn ang="0">
                  <a:pos x="T4" y="T5"/>
                </a:cxn>
                <a:cxn ang="0">
                  <a:pos x="T6" y="T7"/>
                </a:cxn>
                <a:cxn ang="0">
                  <a:pos x="T8" y="T9"/>
                </a:cxn>
                <a:cxn ang="0">
                  <a:pos x="T10" y="T11"/>
                </a:cxn>
                <a:cxn ang="0">
                  <a:pos x="T12" y="T13"/>
                </a:cxn>
              </a:cxnLst>
              <a:rect l="0" t="0" r="r" b="b"/>
              <a:pathLst>
                <a:path w="2549" h="2256">
                  <a:moveTo>
                    <a:pt x="0" y="1480"/>
                  </a:moveTo>
                  <a:lnTo>
                    <a:pt x="1344" y="2248"/>
                  </a:lnTo>
                  <a:lnTo>
                    <a:pt x="1344" y="2256"/>
                  </a:lnTo>
                  <a:cubicBezTo>
                    <a:pt x="1587" y="1842"/>
                    <a:pt x="2035" y="1563"/>
                    <a:pt x="2544" y="1560"/>
                  </a:cubicBezTo>
                  <a:lnTo>
                    <a:pt x="2544" y="8"/>
                  </a:lnTo>
                  <a:lnTo>
                    <a:pt x="2549" y="0"/>
                  </a:lnTo>
                  <a:cubicBezTo>
                    <a:pt x="1458" y="3"/>
                    <a:pt x="505" y="595"/>
                    <a:pt x="0" y="148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Freeform 11"/>
            <p:cNvSpPr>
              <a:spLocks/>
            </p:cNvSpPr>
            <p:nvPr/>
          </p:nvSpPr>
          <p:spPr bwMode="auto">
            <a:xfrm>
              <a:off x="1769" y="1970"/>
              <a:ext cx="657" cy="1107"/>
            </a:xfrm>
            <a:custGeom>
              <a:avLst/>
              <a:gdLst>
                <a:gd name="T0" fmla="*/ 1736 w 1752"/>
                <a:gd name="T1" fmla="*/ 775 h 2951"/>
                <a:gd name="T2" fmla="*/ 392 w 1752"/>
                <a:gd name="T3" fmla="*/ 7 h 2951"/>
                <a:gd name="T4" fmla="*/ 393 w 1752"/>
                <a:gd name="T5" fmla="*/ 0 h 2951"/>
                <a:gd name="T6" fmla="*/ 8 w 1752"/>
                <a:gd name="T7" fmla="*/ 1479 h 2951"/>
                <a:gd name="T8" fmla="*/ 0 w 1752"/>
                <a:gd name="T9" fmla="*/ 1475 h 2951"/>
                <a:gd name="T10" fmla="*/ 392 w 1752"/>
                <a:gd name="T11" fmla="*/ 2951 h 2951"/>
                <a:gd name="T12" fmla="*/ 1752 w 1752"/>
                <a:gd name="T13" fmla="*/ 2167 h 2951"/>
                <a:gd name="T14" fmla="*/ 1745 w 1752"/>
                <a:gd name="T15" fmla="*/ 2170 h 2951"/>
                <a:gd name="T16" fmla="*/ 1560 w 1752"/>
                <a:gd name="T17" fmla="*/ 1479 h 2951"/>
                <a:gd name="T18" fmla="*/ 1561 w 1752"/>
                <a:gd name="T19" fmla="*/ 1475 h 2951"/>
                <a:gd name="T20" fmla="*/ 1736 w 1752"/>
                <a:gd name="T21" fmla="*/ 775 h 2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2" h="2951">
                  <a:moveTo>
                    <a:pt x="1736" y="775"/>
                  </a:moveTo>
                  <a:lnTo>
                    <a:pt x="392" y="7"/>
                  </a:lnTo>
                  <a:lnTo>
                    <a:pt x="393" y="0"/>
                  </a:lnTo>
                  <a:cubicBezTo>
                    <a:pt x="143" y="434"/>
                    <a:pt x="0" y="938"/>
                    <a:pt x="8" y="1479"/>
                  </a:cubicBezTo>
                  <a:lnTo>
                    <a:pt x="0" y="1475"/>
                  </a:lnTo>
                  <a:cubicBezTo>
                    <a:pt x="0" y="2012"/>
                    <a:pt x="143" y="2516"/>
                    <a:pt x="392" y="2951"/>
                  </a:cubicBezTo>
                  <a:lnTo>
                    <a:pt x="1752" y="2167"/>
                  </a:lnTo>
                  <a:lnTo>
                    <a:pt x="1745" y="2170"/>
                  </a:lnTo>
                  <a:cubicBezTo>
                    <a:pt x="1628" y="1965"/>
                    <a:pt x="1561" y="1728"/>
                    <a:pt x="1560" y="1479"/>
                  </a:cubicBezTo>
                  <a:lnTo>
                    <a:pt x="1561" y="1475"/>
                  </a:lnTo>
                  <a:cubicBezTo>
                    <a:pt x="1561" y="1222"/>
                    <a:pt x="1627" y="985"/>
                    <a:pt x="1736" y="775"/>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Freeform 12"/>
            <p:cNvSpPr>
              <a:spLocks/>
            </p:cNvSpPr>
            <p:nvPr/>
          </p:nvSpPr>
          <p:spPr bwMode="auto">
            <a:xfrm>
              <a:off x="2882" y="2789"/>
              <a:ext cx="960" cy="846"/>
            </a:xfrm>
            <a:custGeom>
              <a:avLst/>
              <a:gdLst>
                <a:gd name="T0" fmla="*/ 1207 w 2560"/>
                <a:gd name="T1" fmla="*/ 1 h 2256"/>
                <a:gd name="T2" fmla="*/ 0 w 2560"/>
                <a:gd name="T3" fmla="*/ 688 h 2256"/>
                <a:gd name="T4" fmla="*/ 0 w 2560"/>
                <a:gd name="T5" fmla="*/ 2256 h 2256"/>
                <a:gd name="T6" fmla="*/ 4 w 2560"/>
                <a:gd name="T7" fmla="*/ 2255 h 2256"/>
                <a:gd name="T8" fmla="*/ 2560 w 2560"/>
                <a:gd name="T9" fmla="*/ 784 h 2256"/>
                <a:gd name="T10" fmla="*/ 1200 w 2560"/>
                <a:gd name="T11" fmla="*/ 0 h 2256"/>
                <a:gd name="T12" fmla="*/ 1207 w 2560"/>
                <a:gd name="T13" fmla="*/ 1 h 2256"/>
              </a:gdLst>
              <a:ahLst/>
              <a:cxnLst>
                <a:cxn ang="0">
                  <a:pos x="T0" y="T1"/>
                </a:cxn>
                <a:cxn ang="0">
                  <a:pos x="T2" y="T3"/>
                </a:cxn>
                <a:cxn ang="0">
                  <a:pos x="T4" y="T5"/>
                </a:cxn>
                <a:cxn ang="0">
                  <a:pos x="T6" y="T7"/>
                </a:cxn>
                <a:cxn ang="0">
                  <a:pos x="T8" y="T9"/>
                </a:cxn>
                <a:cxn ang="0">
                  <a:pos x="T10" y="T11"/>
                </a:cxn>
                <a:cxn ang="0">
                  <a:pos x="T12" y="T13"/>
                </a:cxn>
              </a:cxnLst>
              <a:rect l="0" t="0" r="r" b="b"/>
              <a:pathLst>
                <a:path w="2560" h="2256">
                  <a:moveTo>
                    <a:pt x="1207" y="1"/>
                  </a:moveTo>
                  <a:cubicBezTo>
                    <a:pt x="964" y="413"/>
                    <a:pt x="517" y="691"/>
                    <a:pt x="0" y="688"/>
                  </a:cubicBezTo>
                  <a:lnTo>
                    <a:pt x="0" y="2256"/>
                  </a:lnTo>
                  <a:lnTo>
                    <a:pt x="4" y="2255"/>
                  </a:lnTo>
                  <a:cubicBezTo>
                    <a:pt x="1095" y="2251"/>
                    <a:pt x="2046" y="1660"/>
                    <a:pt x="2560" y="784"/>
                  </a:cubicBezTo>
                  <a:lnTo>
                    <a:pt x="1200" y="0"/>
                  </a:lnTo>
                  <a:lnTo>
                    <a:pt x="1207" y="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9" name="Oval 19"/>
          <p:cNvSpPr>
            <a:spLocks noChangeArrowheads="1"/>
          </p:cNvSpPr>
          <p:nvPr/>
        </p:nvSpPr>
        <p:spPr bwMode="auto">
          <a:xfrm>
            <a:off x="3727846" y="2845157"/>
            <a:ext cx="1685916" cy="1686297"/>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点击此处添加文本</a:t>
            </a:r>
          </a:p>
        </p:txBody>
      </p:sp>
      <p:sp>
        <p:nvSpPr>
          <p:cNvPr id="10" name="矩形 9"/>
          <p:cNvSpPr/>
          <p:nvPr/>
        </p:nvSpPr>
        <p:spPr>
          <a:xfrm>
            <a:off x="3491880" y="2276872"/>
            <a:ext cx="936103" cy="646331"/>
          </a:xfrm>
          <a:prstGeom prst="rect">
            <a:avLst/>
          </a:prstGeom>
        </p:spPr>
        <p:txBody>
          <a:bodyPr wrap="square">
            <a:spAutoFit/>
          </a:bodyPr>
          <a:lstStyle/>
          <a:p>
            <a:pPr algn="ctr">
              <a:defRPr/>
            </a:pPr>
            <a:r>
              <a:rPr lang="zh-CN" altLang="en-US" dirty="0" smtClean="0">
                <a:solidFill>
                  <a:srgbClr val="4D4D4D"/>
                </a:solidFill>
                <a:latin typeface="微软雅黑" pitchFamily="34" charset="-122"/>
                <a:ea typeface="微软雅黑" pitchFamily="34" charset="-122"/>
              </a:rPr>
              <a:t>此处添加文本</a:t>
            </a:r>
            <a:endParaRPr lang="zh-CN" altLang="en-US" dirty="0">
              <a:solidFill>
                <a:srgbClr val="4D4D4D"/>
              </a:solidFill>
              <a:latin typeface="微软雅黑" pitchFamily="34" charset="-122"/>
              <a:ea typeface="微软雅黑" pitchFamily="34" charset="-122"/>
            </a:endParaRPr>
          </a:p>
        </p:txBody>
      </p:sp>
      <p:sp>
        <p:nvSpPr>
          <p:cNvPr id="11" name="矩形 10"/>
          <p:cNvSpPr/>
          <p:nvPr/>
        </p:nvSpPr>
        <p:spPr>
          <a:xfrm>
            <a:off x="4860032" y="2276872"/>
            <a:ext cx="936103" cy="646331"/>
          </a:xfrm>
          <a:prstGeom prst="rect">
            <a:avLst/>
          </a:prstGeom>
        </p:spPr>
        <p:txBody>
          <a:bodyPr wrap="square">
            <a:spAutoFit/>
          </a:bodyPr>
          <a:lstStyle/>
          <a:p>
            <a:pPr algn="ctr">
              <a:defRPr/>
            </a:pPr>
            <a:r>
              <a:rPr lang="zh-CN" altLang="en-US" dirty="0" smtClean="0">
                <a:solidFill>
                  <a:srgbClr val="4D4D4D"/>
                </a:solidFill>
                <a:latin typeface="微软雅黑" pitchFamily="34" charset="-122"/>
                <a:ea typeface="微软雅黑" pitchFamily="34" charset="-122"/>
              </a:rPr>
              <a:t>此处添加文本</a:t>
            </a:r>
            <a:endParaRPr lang="zh-CN" altLang="en-US" dirty="0">
              <a:solidFill>
                <a:srgbClr val="4D4D4D"/>
              </a:solidFill>
              <a:latin typeface="微软雅黑" pitchFamily="34" charset="-122"/>
              <a:ea typeface="微软雅黑" pitchFamily="34" charset="-122"/>
            </a:endParaRPr>
          </a:p>
        </p:txBody>
      </p:sp>
      <p:sp>
        <p:nvSpPr>
          <p:cNvPr id="12" name="矩形 11"/>
          <p:cNvSpPr/>
          <p:nvPr/>
        </p:nvSpPr>
        <p:spPr>
          <a:xfrm>
            <a:off x="4860032" y="4365104"/>
            <a:ext cx="936103" cy="646331"/>
          </a:xfrm>
          <a:prstGeom prst="rect">
            <a:avLst/>
          </a:prstGeom>
        </p:spPr>
        <p:txBody>
          <a:bodyPr wrap="square">
            <a:spAutoFit/>
          </a:bodyPr>
          <a:lstStyle/>
          <a:p>
            <a:pPr algn="ctr">
              <a:defRPr/>
            </a:pPr>
            <a:r>
              <a:rPr lang="zh-CN" altLang="en-US" dirty="0" smtClean="0">
                <a:solidFill>
                  <a:srgbClr val="4D4D4D"/>
                </a:solidFill>
                <a:latin typeface="微软雅黑" pitchFamily="34" charset="-122"/>
                <a:ea typeface="微软雅黑" pitchFamily="34" charset="-122"/>
              </a:rPr>
              <a:t>此处添加文本</a:t>
            </a:r>
            <a:endParaRPr lang="zh-CN" altLang="en-US" dirty="0">
              <a:solidFill>
                <a:srgbClr val="4D4D4D"/>
              </a:solidFill>
              <a:latin typeface="微软雅黑" pitchFamily="34" charset="-122"/>
              <a:ea typeface="微软雅黑" pitchFamily="34" charset="-122"/>
            </a:endParaRPr>
          </a:p>
        </p:txBody>
      </p:sp>
      <p:sp>
        <p:nvSpPr>
          <p:cNvPr id="13" name="矩形 12"/>
          <p:cNvSpPr/>
          <p:nvPr/>
        </p:nvSpPr>
        <p:spPr>
          <a:xfrm>
            <a:off x="3491880" y="4365104"/>
            <a:ext cx="936103" cy="646331"/>
          </a:xfrm>
          <a:prstGeom prst="rect">
            <a:avLst/>
          </a:prstGeom>
        </p:spPr>
        <p:txBody>
          <a:bodyPr wrap="square">
            <a:spAutoFit/>
          </a:bodyPr>
          <a:lstStyle/>
          <a:p>
            <a:pPr algn="ctr">
              <a:defRPr/>
            </a:pPr>
            <a:r>
              <a:rPr lang="zh-CN" altLang="en-US" dirty="0" smtClean="0">
                <a:solidFill>
                  <a:srgbClr val="4D4D4D"/>
                </a:solidFill>
                <a:latin typeface="微软雅黑" pitchFamily="34" charset="-122"/>
                <a:ea typeface="微软雅黑" pitchFamily="34" charset="-122"/>
              </a:rPr>
              <a:t>此处添加文本</a:t>
            </a:r>
            <a:endParaRPr lang="zh-CN" altLang="en-US" dirty="0">
              <a:solidFill>
                <a:srgbClr val="4D4D4D"/>
              </a:solidFill>
              <a:latin typeface="微软雅黑" pitchFamily="34" charset="-122"/>
              <a:ea typeface="微软雅黑" pitchFamily="34" charset="-122"/>
            </a:endParaRPr>
          </a:p>
        </p:txBody>
      </p:sp>
      <p:sp>
        <p:nvSpPr>
          <p:cNvPr id="14" name="矩形 13"/>
          <p:cNvSpPr/>
          <p:nvPr/>
        </p:nvSpPr>
        <p:spPr>
          <a:xfrm>
            <a:off x="2843808" y="3356992"/>
            <a:ext cx="936103" cy="646331"/>
          </a:xfrm>
          <a:prstGeom prst="rect">
            <a:avLst/>
          </a:prstGeom>
        </p:spPr>
        <p:txBody>
          <a:bodyPr wrap="square">
            <a:spAutoFit/>
          </a:bodyPr>
          <a:lstStyle/>
          <a:p>
            <a:pPr algn="ctr">
              <a:defRPr/>
            </a:pPr>
            <a:r>
              <a:rPr lang="zh-CN" altLang="en-US" dirty="0" smtClean="0">
                <a:solidFill>
                  <a:srgbClr val="4D4D4D"/>
                </a:solidFill>
                <a:latin typeface="微软雅黑" pitchFamily="34" charset="-122"/>
                <a:ea typeface="微软雅黑" pitchFamily="34" charset="-122"/>
              </a:rPr>
              <a:t>此处添加文本</a:t>
            </a:r>
            <a:endParaRPr lang="zh-CN" altLang="en-US" dirty="0">
              <a:solidFill>
                <a:srgbClr val="4D4D4D"/>
              </a:solidFill>
              <a:latin typeface="微软雅黑" pitchFamily="34" charset="-122"/>
              <a:ea typeface="微软雅黑" pitchFamily="34" charset="-122"/>
            </a:endParaRPr>
          </a:p>
        </p:txBody>
      </p:sp>
      <p:sp>
        <p:nvSpPr>
          <p:cNvPr id="15" name="矩形 14"/>
          <p:cNvSpPr/>
          <p:nvPr/>
        </p:nvSpPr>
        <p:spPr>
          <a:xfrm>
            <a:off x="5364088" y="3356992"/>
            <a:ext cx="936103" cy="646331"/>
          </a:xfrm>
          <a:prstGeom prst="rect">
            <a:avLst/>
          </a:prstGeom>
        </p:spPr>
        <p:txBody>
          <a:bodyPr wrap="square">
            <a:spAutoFit/>
          </a:bodyPr>
          <a:lstStyle/>
          <a:p>
            <a:pPr algn="ctr">
              <a:defRPr/>
            </a:pPr>
            <a:r>
              <a:rPr lang="zh-CN" altLang="en-US" dirty="0" smtClean="0">
                <a:solidFill>
                  <a:srgbClr val="4D4D4D"/>
                </a:solidFill>
                <a:latin typeface="微软雅黑" pitchFamily="34" charset="-122"/>
                <a:ea typeface="微软雅黑" pitchFamily="34" charset="-122"/>
              </a:rPr>
              <a:t>此处添加文本</a:t>
            </a:r>
            <a:endParaRPr lang="zh-CN" altLang="en-US" dirty="0">
              <a:solidFill>
                <a:srgbClr val="4D4D4D"/>
              </a:solidFill>
              <a:latin typeface="微软雅黑" pitchFamily="34" charset="-122"/>
              <a:ea typeface="微软雅黑" pitchFamily="34" charset="-122"/>
            </a:endParaRPr>
          </a:p>
        </p:txBody>
      </p:sp>
    </p:spTree>
    <p:extLst>
      <p:ext uri="{BB962C8B-B14F-4D97-AF65-F5344CB8AC3E}">
        <p14:creationId xmlns:p14="http://schemas.microsoft.com/office/powerpoint/2010/main" val="2438334670"/>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9"/>
          <p:cNvSpPr>
            <a:spLocks noChangeArrowheads="1"/>
          </p:cNvSpPr>
          <p:nvPr/>
        </p:nvSpPr>
        <p:spPr bwMode="auto">
          <a:xfrm>
            <a:off x="3822700" y="3738563"/>
            <a:ext cx="676275" cy="779462"/>
          </a:xfrm>
          <a:custGeom>
            <a:avLst/>
            <a:gdLst/>
            <a:ahLst/>
            <a:cxnLst/>
            <a:rect l="l" t="t" r="r" b="b"/>
            <a:pathLst>
              <a:path w="676174" h="780418">
                <a:moveTo>
                  <a:pt x="676173" y="0"/>
                </a:moveTo>
                <a:lnTo>
                  <a:pt x="676174" y="780418"/>
                </a:lnTo>
                <a:cubicBezTo>
                  <a:pt x="393517" y="764303"/>
                  <a:pt x="147088" y="613172"/>
                  <a:pt x="0" y="390389"/>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4</a:t>
            </a: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Oval 19"/>
          <p:cNvSpPr>
            <a:spLocks noChangeArrowheads="1"/>
          </p:cNvSpPr>
          <p:nvPr/>
        </p:nvSpPr>
        <p:spPr bwMode="auto">
          <a:xfrm>
            <a:off x="4606925" y="3738563"/>
            <a:ext cx="676275" cy="779462"/>
          </a:xfrm>
          <a:custGeom>
            <a:avLst/>
            <a:gdLst/>
            <a:ahLst/>
            <a:cxnLst/>
            <a:rect l="l" t="t" r="r" b="b"/>
            <a:pathLst>
              <a:path w="676174" h="780418">
                <a:moveTo>
                  <a:pt x="0" y="0"/>
                </a:moveTo>
                <a:lnTo>
                  <a:pt x="676174" y="390390"/>
                </a:lnTo>
                <a:cubicBezTo>
                  <a:pt x="529086" y="613172"/>
                  <a:pt x="282658" y="764303"/>
                  <a:pt x="0" y="780418"/>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3</a:t>
            </a: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Oval 19"/>
          <p:cNvSpPr>
            <a:spLocks noChangeArrowheads="1"/>
          </p:cNvSpPr>
          <p:nvPr/>
        </p:nvSpPr>
        <p:spPr bwMode="auto">
          <a:xfrm>
            <a:off x="4660900" y="3255963"/>
            <a:ext cx="768350" cy="777875"/>
          </a:xfrm>
          <a:custGeom>
            <a:avLst/>
            <a:gdLst/>
            <a:ahLst/>
            <a:cxnLst/>
            <a:rect l="l" t="t" r="r" b="b"/>
            <a:pathLst>
              <a:path w="768478" h="777926">
                <a:moveTo>
                  <a:pt x="673704" y="0"/>
                </a:moveTo>
                <a:cubicBezTo>
                  <a:pt x="735515" y="116006"/>
                  <a:pt x="768478" y="248634"/>
                  <a:pt x="768478" y="388963"/>
                </a:cubicBezTo>
                <a:cubicBezTo>
                  <a:pt x="768478" y="529292"/>
                  <a:pt x="735515" y="661920"/>
                  <a:pt x="673704" y="777926"/>
                </a:cubicBezTo>
                <a:lnTo>
                  <a:pt x="0" y="388963"/>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2</a:t>
            </a: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Oval 19"/>
          <p:cNvSpPr>
            <a:spLocks noChangeArrowheads="1"/>
          </p:cNvSpPr>
          <p:nvPr/>
        </p:nvSpPr>
        <p:spPr bwMode="auto">
          <a:xfrm>
            <a:off x="4606925" y="2770188"/>
            <a:ext cx="676275" cy="781050"/>
          </a:xfrm>
          <a:custGeom>
            <a:avLst/>
            <a:gdLst/>
            <a:ahLst/>
            <a:cxnLst/>
            <a:rect l="l" t="t" r="r" b="b"/>
            <a:pathLst>
              <a:path w="676174" h="780418">
                <a:moveTo>
                  <a:pt x="0" y="0"/>
                </a:moveTo>
                <a:cubicBezTo>
                  <a:pt x="282658" y="16115"/>
                  <a:pt x="529086" y="167247"/>
                  <a:pt x="676174" y="390029"/>
                </a:cubicBezTo>
                <a:lnTo>
                  <a:pt x="0" y="780418"/>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1</a:t>
            </a: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Oval 19"/>
          <p:cNvSpPr>
            <a:spLocks noChangeArrowheads="1"/>
          </p:cNvSpPr>
          <p:nvPr/>
        </p:nvSpPr>
        <p:spPr bwMode="auto">
          <a:xfrm>
            <a:off x="3822700" y="2770188"/>
            <a:ext cx="676275" cy="781050"/>
          </a:xfrm>
          <a:custGeom>
            <a:avLst/>
            <a:gdLst/>
            <a:ahLst/>
            <a:cxnLst/>
            <a:rect l="l" t="t" r="r" b="b"/>
            <a:pathLst>
              <a:path w="676174" h="780417">
                <a:moveTo>
                  <a:pt x="676173" y="0"/>
                </a:moveTo>
                <a:lnTo>
                  <a:pt x="676174" y="780417"/>
                </a:lnTo>
                <a:lnTo>
                  <a:pt x="0" y="390028"/>
                </a:lnTo>
                <a:cubicBezTo>
                  <a:pt x="147088" y="167246"/>
                  <a:pt x="393516" y="16114"/>
                  <a:pt x="67617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6</a:t>
            </a: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Oval 19"/>
          <p:cNvSpPr>
            <a:spLocks noChangeArrowheads="1"/>
          </p:cNvSpPr>
          <p:nvPr/>
        </p:nvSpPr>
        <p:spPr bwMode="auto">
          <a:xfrm>
            <a:off x="3676650" y="3255963"/>
            <a:ext cx="768350" cy="777875"/>
          </a:xfrm>
          <a:custGeom>
            <a:avLst/>
            <a:gdLst/>
            <a:ahLst/>
            <a:cxnLst/>
            <a:rect l="l" t="t" r="r" b="b"/>
            <a:pathLst>
              <a:path w="768478" h="777926">
                <a:moveTo>
                  <a:pt x="94774" y="0"/>
                </a:moveTo>
                <a:lnTo>
                  <a:pt x="768478" y="388963"/>
                </a:lnTo>
                <a:lnTo>
                  <a:pt x="94774" y="777926"/>
                </a:lnTo>
                <a:cubicBezTo>
                  <a:pt x="32964" y="661920"/>
                  <a:pt x="0" y="529292"/>
                  <a:pt x="0" y="388963"/>
                </a:cubicBezTo>
                <a:cubicBezTo>
                  <a:pt x="0" y="248634"/>
                  <a:pt x="32964" y="116006"/>
                  <a:pt x="94774"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5</a:t>
            </a: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nvGrpSpPr>
          <p:cNvPr id="8" name="组合 7"/>
          <p:cNvGrpSpPr/>
          <p:nvPr/>
        </p:nvGrpSpPr>
        <p:grpSpPr>
          <a:xfrm>
            <a:off x="3211314" y="1920875"/>
            <a:ext cx="3067249" cy="3108730"/>
            <a:chOff x="3211314" y="1920875"/>
            <a:chExt cx="3067249" cy="3108730"/>
          </a:xfrm>
        </p:grpSpPr>
        <p:sp>
          <p:nvSpPr>
            <p:cNvPr id="9" name="矩形 42"/>
            <p:cNvSpPr/>
            <p:nvPr/>
          </p:nvSpPr>
          <p:spPr>
            <a:xfrm>
              <a:off x="4857750" y="1920875"/>
              <a:ext cx="1420813" cy="1382713"/>
            </a:xfrm>
            <a:custGeom>
              <a:avLst/>
              <a:gdLst/>
              <a:ahLst/>
              <a:cxnLst/>
              <a:rect l="l" t="t" r="r" b="b"/>
              <a:pathLst>
                <a:path w="1420693" h="1382242">
                  <a:moveTo>
                    <a:pt x="35578" y="0"/>
                  </a:moveTo>
                  <a:cubicBezTo>
                    <a:pt x="532837" y="86193"/>
                    <a:pt x="971887" y="385568"/>
                    <a:pt x="1234537" y="824527"/>
                  </a:cubicBezTo>
                  <a:lnTo>
                    <a:pt x="1420693" y="717050"/>
                  </a:lnTo>
                  <a:lnTo>
                    <a:pt x="1165826" y="1382242"/>
                  </a:lnTo>
                  <a:lnTo>
                    <a:pt x="503414" y="1246641"/>
                  </a:lnTo>
                  <a:lnTo>
                    <a:pt x="702145" y="1131904"/>
                  </a:lnTo>
                  <a:cubicBezTo>
                    <a:pt x="544581" y="871421"/>
                    <a:pt x="290726" y="687931"/>
                    <a:pt x="0" y="617786"/>
                  </a:cubicBezTo>
                  <a:lnTo>
                    <a:pt x="281406" y="300974"/>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b"/>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0" name="矩形 9"/>
            <p:cNvSpPr/>
            <p:nvPr/>
          </p:nvSpPr>
          <p:spPr>
            <a:xfrm rot="2747628">
              <a:off x="3211314" y="2279205"/>
              <a:ext cx="2750400" cy="2750400"/>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smtClean="0">
                  <a:ln>
                    <a:noFill/>
                  </a:ln>
                  <a:solidFill>
                    <a:srgbClr val="F9F9F9"/>
                  </a:solidFill>
                  <a:effectLst/>
                  <a:uLnTx/>
                  <a:uFillTx/>
                  <a:latin typeface="微软雅黑" pitchFamily="34" charset="-122"/>
                  <a:ea typeface="微软雅黑" pitchFamily="34" charset="-122"/>
                  <a:cs typeface="+mn-cs"/>
                </a:rPr>
                <a:t>文本</a:t>
              </a:r>
              <a:r>
                <a:rPr kumimoji="0" lang="en-US" altLang="zh-CN" sz="1800" b="0" i="0" u="none" strike="noStrike" kern="1200" cap="none" spc="0" normalizeH="0" baseline="0" noProof="0" dirty="0" smtClean="0">
                  <a:ln>
                    <a:noFill/>
                  </a:ln>
                  <a:solidFill>
                    <a:srgbClr val="F9F9F9"/>
                  </a:solidFill>
                  <a:effectLst/>
                  <a:uLnTx/>
                  <a:uFillTx/>
                  <a:latin typeface="微软雅黑" pitchFamily="34" charset="-122"/>
                  <a:ea typeface="微软雅黑" pitchFamily="34" charset="-122"/>
                  <a:cs typeface="+mn-cs"/>
                </a:rPr>
                <a:t>1</a:t>
              </a:r>
              <a:endParaRPr kumimoji="0" lang="zh-CN" altLang="en-US" sz="1800" b="0" i="0" u="none" strike="noStrike" kern="120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grpSp>
      <p:grpSp>
        <p:nvGrpSpPr>
          <p:cNvPr id="11" name="组合 10"/>
          <p:cNvGrpSpPr/>
          <p:nvPr/>
        </p:nvGrpSpPr>
        <p:grpSpPr>
          <a:xfrm>
            <a:off x="3211314" y="1676400"/>
            <a:ext cx="2750400" cy="3353205"/>
            <a:chOff x="3211314" y="1676400"/>
            <a:chExt cx="2750400" cy="3353205"/>
          </a:xfrm>
        </p:grpSpPr>
        <p:sp>
          <p:nvSpPr>
            <p:cNvPr id="12" name="空心弧 2"/>
            <p:cNvSpPr/>
            <p:nvPr/>
          </p:nvSpPr>
          <p:spPr>
            <a:xfrm>
              <a:off x="3243263" y="1676400"/>
              <a:ext cx="1755775" cy="1171575"/>
            </a:xfrm>
            <a:custGeom>
              <a:avLst/>
              <a:gdLst/>
              <a:ahLst/>
              <a:cxnLst/>
              <a:rect l="l" t="t" r="r" b="b"/>
              <a:pathLst>
                <a:path w="1755334" h="1172010">
                  <a:moveTo>
                    <a:pt x="1306694" y="0"/>
                  </a:moveTo>
                  <a:lnTo>
                    <a:pt x="1755334" y="553317"/>
                  </a:lnTo>
                  <a:lnTo>
                    <a:pt x="1306694" y="1059182"/>
                  </a:lnTo>
                  <a:lnTo>
                    <a:pt x="1306694" y="829708"/>
                  </a:lnTo>
                  <a:cubicBezTo>
                    <a:pt x="1006294" y="835839"/>
                    <a:pt x="723948" y="960701"/>
                    <a:pt x="518170" y="1172010"/>
                  </a:cubicBezTo>
                  <a:lnTo>
                    <a:pt x="384798" y="770777"/>
                  </a:lnTo>
                  <a:lnTo>
                    <a:pt x="0" y="833382"/>
                  </a:lnTo>
                  <a:cubicBezTo>
                    <a:pt x="322927" y="450359"/>
                    <a:pt x="798689" y="222882"/>
                    <a:pt x="1306694" y="214954"/>
                  </a:cubicBezTo>
                  <a:close/>
                </a:path>
              </a:pathLst>
            </a:custGeom>
            <a:gradFill flip="none" rotWithShape="0">
              <a:gsLst>
                <a:gs pos="33000">
                  <a:srgbClr val="F9F9F9"/>
                </a:gs>
                <a:gs pos="100000">
                  <a:srgbClr val="D7D7D7"/>
                </a:gs>
              </a:gsLst>
              <a:lin ang="0" scaled="0"/>
              <a:tileRect/>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3" name="矩形 12"/>
            <p:cNvSpPr/>
            <p:nvPr/>
          </p:nvSpPr>
          <p:spPr>
            <a:xfrm rot="20747628">
              <a:off x="3211314" y="2279205"/>
              <a:ext cx="2750400" cy="2750400"/>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6</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4" name="组合 13"/>
          <p:cNvGrpSpPr/>
          <p:nvPr/>
        </p:nvGrpSpPr>
        <p:grpSpPr>
          <a:xfrm>
            <a:off x="2825750" y="2279205"/>
            <a:ext cx="3135964" cy="2750400"/>
            <a:chOff x="2825750" y="2279205"/>
            <a:chExt cx="3135964" cy="2750400"/>
          </a:xfrm>
        </p:grpSpPr>
        <p:sp>
          <p:nvSpPr>
            <p:cNvPr id="15" name="矩形 46"/>
            <p:cNvSpPr/>
            <p:nvPr/>
          </p:nvSpPr>
          <p:spPr>
            <a:xfrm>
              <a:off x="2825750" y="2571750"/>
              <a:ext cx="952500" cy="1682750"/>
            </a:xfrm>
            <a:custGeom>
              <a:avLst/>
              <a:gdLst/>
              <a:ahLst/>
              <a:cxnLst/>
              <a:rect l="l" t="t" r="r" b="b"/>
              <a:pathLst>
                <a:path w="952354" h="1683405">
                  <a:moveTo>
                    <a:pt x="738582" y="0"/>
                  </a:moveTo>
                  <a:lnTo>
                    <a:pt x="952354" y="641467"/>
                  </a:lnTo>
                  <a:lnTo>
                    <a:pt x="753623" y="526730"/>
                  </a:lnTo>
                  <a:cubicBezTo>
                    <a:pt x="606347" y="794284"/>
                    <a:pt x="574636" y="1107021"/>
                    <a:pt x="660357" y="1394605"/>
                  </a:cubicBezTo>
                  <a:lnTo>
                    <a:pt x="252306" y="1310749"/>
                  </a:lnTo>
                  <a:lnTo>
                    <a:pt x="111051" y="1683405"/>
                  </a:lnTo>
                  <a:cubicBezTo>
                    <a:pt x="-68061" y="1206136"/>
                    <a:pt x="-29923" y="670477"/>
                    <a:pt x="221231" y="219353"/>
                  </a:cubicBezTo>
                  <a:lnTo>
                    <a:pt x="35075" y="111876"/>
                  </a:lnTo>
                  <a:close/>
                </a:path>
              </a:pathLst>
            </a:custGeom>
            <a:gradFill flip="none" rotWithShape="0">
              <a:gsLst>
                <a:gs pos="33000">
                  <a:srgbClr val="F9F9F9"/>
                </a:gs>
                <a:gs pos="100000">
                  <a:srgbClr val="D7D7D7"/>
                </a:gs>
              </a:gsLst>
              <a:lin ang="0" scaled="0"/>
              <a:tileRect/>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6" name="矩形 15"/>
            <p:cNvSpPr/>
            <p:nvPr/>
          </p:nvSpPr>
          <p:spPr>
            <a:xfrm rot="17147628">
              <a:off x="3211314" y="2279205"/>
              <a:ext cx="2750400" cy="2750400"/>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5</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7" name="组合 16"/>
          <p:cNvGrpSpPr/>
          <p:nvPr/>
        </p:nvGrpSpPr>
        <p:grpSpPr>
          <a:xfrm>
            <a:off x="2898775" y="2279205"/>
            <a:ext cx="3062939" cy="3099245"/>
            <a:chOff x="2898775" y="2279205"/>
            <a:chExt cx="3062939" cy="3099245"/>
          </a:xfrm>
        </p:grpSpPr>
        <p:sp>
          <p:nvSpPr>
            <p:cNvPr id="18" name="矩形 45"/>
            <p:cNvSpPr/>
            <p:nvPr/>
          </p:nvSpPr>
          <p:spPr>
            <a:xfrm>
              <a:off x="2898775" y="4000500"/>
              <a:ext cx="1408113" cy="1377950"/>
            </a:xfrm>
            <a:custGeom>
              <a:avLst/>
              <a:gdLst/>
              <a:ahLst/>
              <a:cxnLst/>
              <a:rect l="l" t="t" r="r" b="b"/>
              <a:pathLst>
                <a:path w="1406963" h="1377920">
                  <a:moveTo>
                    <a:pt x="254867" y="0"/>
                  </a:moveTo>
                  <a:lnTo>
                    <a:pt x="917279" y="135602"/>
                  </a:lnTo>
                  <a:lnTo>
                    <a:pt x="718548" y="250338"/>
                  </a:lnTo>
                  <a:cubicBezTo>
                    <a:pt x="873647" y="506747"/>
                    <a:pt x="1122048" y="688552"/>
                    <a:pt x="1406963" y="761591"/>
                  </a:cubicBezTo>
                  <a:lnTo>
                    <a:pt x="1122625" y="1081703"/>
                  </a:lnTo>
                  <a:lnTo>
                    <a:pt x="1364567" y="1377920"/>
                  </a:lnTo>
                  <a:cubicBezTo>
                    <a:pt x="875688" y="1287702"/>
                    <a:pt x="445157" y="990575"/>
                    <a:pt x="186156" y="557715"/>
                  </a:cubicBezTo>
                  <a:lnTo>
                    <a:pt x="0" y="665192"/>
                  </a:lnTo>
                  <a:close/>
                </a:path>
              </a:pathLst>
            </a:custGeom>
            <a:gradFill flip="none" rotWithShape="0">
              <a:gsLst>
                <a:gs pos="33000">
                  <a:srgbClr val="F9F9F9"/>
                </a:gs>
                <a:gs pos="100000">
                  <a:srgbClr val="D7D7D7"/>
                </a:gs>
              </a:gsLst>
              <a:lin ang="0" scaled="0"/>
              <a:tileRect/>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9" name="矩形 18"/>
            <p:cNvSpPr/>
            <p:nvPr/>
          </p:nvSpPr>
          <p:spPr>
            <a:xfrm rot="13547628">
              <a:off x="3211314" y="2279205"/>
              <a:ext cx="2750400" cy="2750400"/>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4</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20" name="组合 19"/>
          <p:cNvGrpSpPr/>
          <p:nvPr/>
        </p:nvGrpSpPr>
        <p:grpSpPr>
          <a:xfrm>
            <a:off x="3211314" y="2279205"/>
            <a:ext cx="2750400" cy="3348483"/>
            <a:chOff x="3211314" y="2279205"/>
            <a:chExt cx="2750400" cy="3348483"/>
          </a:xfrm>
        </p:grpSpPr>
        <p:sp>
          <p:nvSpPr>
            <p:cNvPr id="21" name="矩形 44"/>
            <p:cNvSpPr/>
            <p:nvPr/>
          </p:nvSpPr>
          <p:spPr>
            <a:xfrm>
              <a:off x="4162425" y="4445000"/>
              <a:ext cx="1760538" cy="1182688"/>
            </a:xfrm>
            <a:custGeom>
              <a:avLst/>
              <a:gdLst/>
              <a:ahLst/>
              <a:cxnLst/>
              <a:rect l="l" t="t" r="r" b="b"/>
              <a:pathLst>
                <a:path w="1760655" h="1182433">
                  <a:moveTo>
                    <a:pt x="1246480" y="0"/>
                  </a:moveTo>
                  <a:lnTo>
                    <a:pt x="1381063" y="404875"/>
                  </a:lnTo>
                  <a:lnTo>
                    <a:pt x="1760655" y="343116"/>
                  </a:lnTo>
                  <a:cubicBezTo>
                    <a:pt x="1437458" y="729652"/>
                    <a:pt x="959342" y="959508"/>
                    <a:pt x="448640" y="967479"/>
                  </a:cubicBezTo>
                  <a:lnTo>
                    <a:pt x="448640" y="1182433"/>
                  </a:lnTo>
                  <a:lnTo>
                    <a:pt x="0" y="629116"/>
                  </a:lnTo>
                  <a:lnTo>
                    <a:pt x="448640" y="123251"/>
                  </a:lnTo>
                  <a:lnTo>
                    <a:pt x="448640" y="352725"/>
                  </a:lnTo>
                  <a:cubicBezTo>
                    <a:pt x="753786" y="346497"/>
                    <a:pt x="1040303" y="217757"/>
                    <a:pt x="1246480" y="0"/>
                  </a:cubicBezTo>
                  <a:close/>
                </a:path>
              </a:pathLst>
            </a:custGeom>
            <a:gradFill flip="none" rotWithShape="0">
              <a:gsLst>
                <a:gs pos="33000">
                  <a:srgbClr val="F9F9F9"/>
                </a:gs>
                <a:gs pos="100000">
                  <a:srgbClr val="D7D7D7"/>
                </a:gs>
              </a:gsLst>
              <a:lin ang="0" scaled="0"/>
              <a:tileRect/>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2" name="矩形 21"/>
            <p:cNvSpPr/>
            <p:nvPr/>
          </p:nvSpPr>
          <p:spPr>
            <a:xfrm rot="9947628">
              <a:off x="3211314" y="2279205"/>
              <a:ext cx="2750400" cy="2750400"/>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23" name="组合 22"/>
          <p:cNvGrpSpPr/>
          <p:nvPr/>
        </p:nvGrpSpPr>
        <p:grpSpPr>
          <a:xfrm>
            <a:off x="3211314" y="2279205"/>
            <a:ext cx="3133924" cy="2750400"/>
            <a:chOff x="3211314" y="2279205"/>
            <a:chExt cx="3133924" cy="2750400"/>
          </a:xfrm>
        </p:grpSpPr>
        <p:sp>
          <p:nvSpPr>
            <p:cNvPr id="24" name="矩形 43"/>
            <p:cNvSpPr/>
            <p:nvPr/>
          </p:nvSpPr>
          <p:spPr>
            <a:xfrm>
              <a:off x="5392738" y="3054350"/>
              <a:ext cx="952500" cy="1671638"/>
            </a:xfrm>
            <a:custGeom>
              <a:avLst/>
              <a:gdLst/>
              <a:ahLst/>
              <a:cxnLst/>
              <a:rect l="l" t="t" r="r" b="b"/>
              <a:pathLst>
                <a:path w="952254" h="1671314">
                  <a:moveTo>
                    <a:pt x="845258" y="0"/>
                  </a:moveTo>
                  <a:cubicBezTo>
                    <a:pt x="1019764" y="474095"/>
                    <a:pt x="980185" y="1004594"/>
                    <a:pt x="731123" y="1451962"/>
                  </a:cubicBezTo>
                  <a:lnTo>
                    <a:pt x="917278" y="1559439"/>
                  </a:lnTo>
                  <a:lnTo>
                    <a:pt x="213772" y="1671314"/>
                  </a:lnTo>
                  <a:lnTo>
                    <a:pt x="0" y="1029848"/>
                  </a:lnTo>
                  <a:lnTo>
                    <a:pt x="198730" y="1144585"/>
                  </a:lnTo>
                  <a:cubicBezTo>
                    <a:pt x="345066" y="878739"/>
                    <a:pt x="377308" y="568285"/>
                    <a:pt x="293791" y="282164"/>
                  </a:cubicBezTo>
                  <a:lnTo>
                    <a:pt x="706181" y="366912"/>
                  </a:lnTo>
                  <a:close/>
                </a:path>
              </a:pathLst>
            </a:cu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5400000" algn="t"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5" name="矩形 24"/>
            <p:cNvSpPr/>
            <p:nvPr/>
          </p:nvSpPr>
          <p:spPr>
            <a:xfrm rot="6347628">
              <a:off x="3211314" y="2279205"/>
              <a:ext cx="2750400" cy="2750400"/>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350516003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6"/>
          <p:cNvGrpSpPr>
            <a:grpSpLocks/>
          </p:cNvGrpSpPr>
          <p:nvPr/>
        </p:nvGrpSpPr>
        <p:grpSpPr bwMode="auto">
          <a:xfrm>
            <a:off x="3265488" y="2122488"/>
            <a:ext cx="2613025" cy="2613025"/>
            <a:chOff x="3676742" y="2770640"/>
            <a:chExt cx="1752956" cy="1747898"/>
          </a:xfrm>
        </p:grpSpPr>
        <p:sp>
          <p:nvSpPr>
            <p:cNvPr id="3" name="Oval 19"/>
            <p:cNvSpPr>
              <a:spLocks noChangeArrowheads="1"/>
            </p:cNvSpPr>
            <p:nvPr/>
          </p:nvSpPr>
          <p:spPr bwMode="auto">
            <a:xfrm>
              <a:off x="3822644" y="3738036"/>
              <a:ext cx="676262" cy="780502"/>
            </a:xfrm>
            <a:custGeom>
              <a:avLst/>
              <a:gdLst/>
              <a:ahLst/>
              <a:cxnLst/>
              <a:rect l="l" t="t" r="r" b="b"/>
              <a:pathLst>
                <a:path w="676174" h="780418">
                  <a:moveTo>
                    <a:pt x="676173" y="0"/>
                  </a:moveTo>
                  <a:lnTo>
                    <a:pt x="676174" y="780418"/>
                  </a:lnTo>
                  <a:cubicBezTo>
                    <a:pt x="393517" y="764303"/>
                    <a:pt x="147088" y="613172"/>
                    <a:pt x="0" y="390389"/>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Oval 19"/>
            <p:cNvSpPr>
              <a:spLocks noChangeArrowheads="1"/>
            </p:cNvSpPr>
            <p:nvPr/>
          </p:nvSpPr>
          <p:spPr bwMode="auto">
            <a:xfrm>
              <a:off x="4607534" y="3738036"/>
              <a:ext cx="676262" cy="780502"/>
            </a:xfrm>
            <a:custGeom>
              <a:avLst/>
              <a:gdLst/>
              <a:ahLst/>
              <a:cxnLst/>
              <a:rect l="l" t="t" r="r" b="b"/>
              <a:pathLst>
                <a:path w="676174" h="780418">
                  <a:moveTo>
                    <a:pt x="0" y="0"/>
                  </a:moveTo>
                  <a:lnTo>
                    <a:pt x="676174" y="390390"/>
                  </a:lnTo>
                  <a:cubicBezTo>
                    <a:pt x="529086" y="613172"/>
                    <a:pt x="282658" y="764303"/>
                    <a:pt x="0" y="780418"/>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Oval 19"/>
            <p:cNvSpPr>
              <a:spLocks noChangeArrowheads="1"/>
            </p:cNvSpPr>
            <p:nvPr/>
          </p:nvSpPr>
          <p:spPr bwMode="auto">
            <a:xfrm>
              <a:off x="4660783" y="3255931"/>
              <a:ext cx="768915" cy="777316"/>
            </a:xfrm>
            <a:custGeom>
              <a:avLst/>
              <a:gdLst/>
              <a:ahLst/>
              <a:cxnLst/>
              <a:rect l="l" t="t" r="r" b="b"/>
              <a:pathLst>
                <a:path w="768478" h="777926">
                  <a:moveTo>
                    <a:pt x="673704" y="0"/>
                  </a:moveTo>
                  <a:cubicBezTo>
                    <a:pt x="735515" y="116006"/>
                    <a:pt x="768478" y="248634"/>
                    <a:pt x="768478" y="388963"/>
                  </a:cubicBezTo>
                  <a:cubicBezTo>
                    <a:pt x="768478" y="529292"/>
                    <a:pt x="735515" y="661920"/>
                    <a:pt x="673704" y="777926"/>
                  </a:cubicBezTo>
                  <a:lnTo>
                    <a:pt x="0" y="388963"/>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Oval 19"/>
            <p:cNvSpPr>
              <a:spLocks noChangeArrowheads="1"/>
            </p:cNvSpPr>
            <p:nvPr/>
          </p:nvSpPr>
          <p:spPr bwMode="auto">
            <a:xfrm>
              <a:off x="4607534" y="2770640"/>
              <a:ext cx="676262" cy="780501"/>
            </a:xfrm>
            <a:custGeom>
              <a:avLst/>
              <a:gdLst/>
              <a:ahLst/>
              <a:cxnLst/>
              <a:rect l="l" t="t" r="r" b="b"/>
              <a:pathLst>
                <a:path w="676174" h="780418">
                  <a:moveTo>
                    <a:pt x="0" y="0"/>
                  </a:moveTo>
                  <a:cubicBezTo>
                    <a:pt x="282658" y="16115"/>
                    <a:pt x="529086" y="167247"/>
                    <a:pt x="676174" y="390029"/>
                  </a:cubicBezTo>
                  <a:lnTo>
                    <a:pt x="0" y="780418"/>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Oval 19"/>
            <p:cNvSpPr>
              <a:spLocks noChangeArrowheads="1"/>
            </p:cNvSpPr>
            <p:nvPr/>
          </p:nvSpPr>
          <p:spPr bwMode="auto">
            <a:xfrm>
              <a:off x="3822644" y="2770640"/>
              <a:ext cx="676262" cy="780501"/>
            </a:xfrm>
            <a:custGeom>
              <a:avLst/>
              <a:gdLst/>
              <a:ahLst/>
              <a:cxnLst/>
              <a:rect l="l" t="t" r="r" b="b"/>
              <a:pathLst>
                <a:path w="676174" h="780417">
                  <a:moveTo>
                    <a:pt x="676173" y="0"/>
                  </a:moveTo>
                  <a:lnTo>
                    <a:pt x="676174" y="780417"/>
                  </a:lnTo>
                  <a:lnTo>
                    <a:pt x="0" y="390028"/>
                  </a:lnTo>
                  <a:cubicBezTo>
                    <a:pt x="147088" y="167246"/>
                    <a:pt x="393516" y="16114"/>
                    <a:pt x="676173"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Oval 19"/>
            <p:cNvSpPr>
              <a:spLocks noChangeArrowheads="1"/>
            </p:cNvSpPr>
            <p:nvPr/>
          </p:nvSpPr>
          <p:spPr bwMode="auto">
            <a:xfrm>
              <a:off x="3676742" y="3255931"/>
              <a:ext cx="768915" cy="777316"/>
            </a:xfrm>
            <a:custGeom>
              <a:avLst/>
              <a:gdLst/>
              <a:ahLst/>
              <a:cxnLst/>
              <a:rect l="l" t="t" r="r" b="b"/>
              <a:pathLst>
                <a:path w="768478" h="777926">
                  <a:moveTo>
                    <a:pt x="94774" y="0"/>
                  </a:moveTo>
                  <a:lnTo>
                    <a:pt x="768478" y="388963"/>
                  </a:lnTo>
                  <a:lnTo>
                    <a:pt x="94774" y="777926"/>
                  </a:lnTo>
                  <a:cubicBezTo>
                    <a:pt x="32964" y="661920"/>
                    <a:pt x="0" y="529292"/>
                    <a:pt x="0" y="388963"/>
                  </a:cubicBezTo>
                  <a:cubicBezTo>
                    <a:pt x="0" y="248634"/>
                    <a:pt x="32964" y="116006"/>
                    <a:pt x="94774"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grpSp>
        <p:nvGrpSpPr>
          <p:cNvPr id="9" name="组合 8"/>
          <p:cNvGrpSpPr/>
          <p:nvPr/>
        </p:nvGrpSpPr>
        <p:grpSpPr>
          <a:xfrm>
            <a:off x="2830287" y="1268413"/>
            <a:ext cx="3508601" cy="3902300"/>
            <a:chOff x="2830287" y="1268413"/>
            <a:chExt cx="3508601" cy="3902300"/>
          </a:xfrm>
        </p:grpSpPr>
        <p:sp>
          <p:nvSpPr>
            <p:cNvPr id="10" name="Freeform 47"/>
            <p:cNvSpPr>
              <a:spLocks/>
            </p:cNvSpPr>
            <p:nvPr/>
          </p:nvSpPr>
          <p:spPr bwMode="auto">
            <a:xfrm>
              <a:off x="4525963" y="1268413"/>
              <a:ext cx="1812925" cy="1358900"/>
            </a:xfrm>
            <a:custGeom>
              <a:avLst/>
              <a:gdLst>
                <a:gd name="T0" fmla="*/ 2871 w 4293"/>
                <a:gd name="T1" fmla="*/ 1966 h 2129"/>
                <a:gd name="T2" fmla="*/ 3965 w 4293"/>
                <a:gd name="T3" fmla="*/ 2129 h 2129"/>
                <a:gd name="T4" fmla="*/ 4293 w 4293"/>
                <a:gd name="T5" fmla="*/ 1437 h 2129"/>
                <a:gd name="T6" fmla="*/ 110 w 4293"/>
                <a:gd name="T7" fmla="*/ 0 h 2129"/>
                <a:gd name="T8" fmla="*/ 0 w 4293"/>
                <a:gd name="T9" fmla="*/ 1 h 2129"/>
                <a:gd name="T10" fmla="*/ 759 w 4293"/>
                <a:gd name="T11" fmla="*/ 547 h 2129"/>
                <a:gd name="T12" fmla="*/ 28 w 4293"/>
                <a:gd name="T13" fmla="*/ 1073 h 2129"/>
                <a:gd name="T14" fmla="*/ 110 w 4293"/>
                <a:gd name="T15" fmla="*/ 1073 h 2129"/>
                <a:gd name="T16" fmla="*/ 2871 w 4293"/>
                <a:gd name="T17" fmla="*/ 1966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93" h="2129">
                  <a:moveTo>
                    <a:pt x="2871" y="1966"/>
                  </a:moveTo>
                  <a:lnTo>
                    <a:pt x="3965" y="2129"/>
                  </a:lnTo>
                  <a:lnTo>
                    <a:pt x="4293" y="1437"/>
                  </a:lnTo>
                  <a:cubicBezTo>
                    <a:pt x="3367" y="568"/>
                    <a:pt x="1839" y="0"/>
                    <a:pt x="110" y="0"/>
                  </a:cubicBezTo>
                  <a:cubicBezTo>
                    <a:pt x="73" y="0"/>
                    <a:pt x="37" y="1"/>
                    <a:pt x="0" y="1"/>
                  </a:cubicBezTo>
                  <a:lnTo>
                    <a:pt x="759" y="547"/>
                  </a:lnTo>
                  <a:lnTo>
                    <a:pt x="28" y="1073"/>
                  </a:lnTo>
                  <a:cubicBezTo>
                    <a:pt x="55" y="1073"/>
                    <a:pt x="82" y="1073"/>
                    <a:pt x="110" y="1073"/>
                  </a:cubicBezTo>
                  <a:cubicBezTo>
                    <a:pt x="1232" y="1073"/>
                    <a:pt x="2231" y="1422"/>
                    <a:pt x="2871" y="1966"/>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矩形 10"/>
            <p:cNvSpPr/>
            <p:nvPr/>
          </p:nvSpPr>
          <p:spPr>
            <a:xfrm rot="1955087">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1</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2" name="组合 11"/>
          <p:cNvGrpSpPr/>
          <p:nvPr/>
        </p:nvGrpSpPr>
        <p:grpSpPr>
          <a:xfrm>
            <a:off x="2679700" y="1276350"/>
            <a:ext cx="3634013" cy="3894363"/>
            <a:chOff x="2679700" y="1276350"/>
            <a:chExt cx="3634013" cy="3894363"/>
          </a:xfrm>
        </p:grpSpPr>
        <p:sp>
          <p:nvSpPr>
            <p:cNvPr id="13" name="Freeform 42"/>
            <p:cNvSpPr>
              <a:spLocks/>
            </p:cNvSpPr>
            <p:nvPr/>
          </p:nvSpPr>
          <p:spPr bwMode="auto">
            <a:xfrm>
              <a:off x="2679700" y="1276350"/>
              <a:ext cx="2012950" cy="1443038"/>
            </a:xfrm>
            <a:custGeom>
              <a:avLst/>
              <a:gdLst>
                <a:gd name="T0" fmla="*/ 1410 w 4764"/>
                <a:gd name="T1" fmla="*/ 2264 h 2264"/>
                <a:gd name="T2" fmla="*/ 4004 w 4764"/>
                <a:gd name="T3" fmla="*/ 1080 h 2264"/>
                <a:gd name="T4" fmla="*/ 4764 w 4764"/>
                <a:gd name="T5" fmla="*/ 533 h 2264"/>
                <a:gd name="T6" fmla="*/ 4022 w 4764"/>
                <a:gd name="T7" fmla="*/ 0 h 2264"/>
                <a:gd name="T8" fmla="*/ 0 w 4764"/>
                <a:gd name="T9" fmla="*/ 1739 h 2264"/>
                <a:gd name="T10" fmla="*/ 1086 w 4764"/>
                <a:gd name="T11" fmla="*/ 1578 h 2264"/>
                <a:gd name="T12" fmla="*/ 1410 w 4764"/>
                <a:gd name="T13" fmla="*/ 2264 h 2264"/>
              </a:gdLst>
              <a:ahLst/>
              <a:cxnLst>
                <a:cxn ang="0">
                  <a:pos x="T0" y="T1"/>
                </a:cxn>
                <a:cxn ang="0">
                  <a:pos x="T2" y="T3"/>
                </a:cxn>
                <a:cxn ang="0">
                  <a:pos x="T4" y="T5"/>
                </a:cxn>
                <a:cxn ang="0">
                  <a:pos x="T6" y="T7"/>
                </a:cxn>
                <a:cxn ang="0">
                  <a:pos x="T8" y="T9"/>
                </a:cxn>
                <a:cxn ang="0">
                  <a:pos x="T10" y="T11"/>
                </a:cxn>
                <a:cxn ang="0">
                  <a:pos x="T12" y="T13"/>
                </a:cxn>
              </a:cxnLst>
              <a:rect l="0" t="0" r="r" b="b"/>
              <a:pathLst>
                <a:path w="4764" h="2264">
                  <a:moveTo>
                    <a:pt x="1410" y="2264"/>
                  </a:moveTo>
                  <a:cubicBezTo>
                    <a:pt x="1932" y="1633"/>
                    <a:pt x="2883" y="1181"/>
                    <a:pt x="4004" y="1080"/>
                  </a:cubicBezTo>
                  <a:lnTo>
                    <a:pt x="4764" y="533"/>
                  </a:lnTo>
                  <a:lnTo>
                    <a:pt x="4022" y="0"/>
                  </a:lnTo>
                  <a:cubicBezTo>
                    <a:pt x="2288" y="101"/>
                    <a:pt x="801" y="777"/>
                    <a:pt x="0" y="1739"/>
                  </a:cubicBezTo>
                  <a:lnTo>
                    <a:pt x="1086" y="1578"/>
                  </a:lnTo>
                  <a:lnTo>
                    <a:pt x="1410" y="2264"/>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矩形 13"/>
            <p:cNvSpPr/>
            <p:nvPr/>
          </p:nvSpPr>
          <p:spPr>
            <a:xfrm rot="19955087">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6</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5" name="组合 14"/>
          <p:cNvGrpSpPr/>
          <p:nvPr/>
        </p:nvGrpSpPr>
        <p:grpSpPr>
          <a:xfrm>
            <a:off x="2411413" y="1687287"/>
            <a:ext cx="3902300" cy="3483426"/>
            <a:chOff x="2411413" y="1687287"/>
            <a:chExt cx="3902300" cy="3483426"/>
          </a:xfrm>
        </p:grpSpPr>
        <p:sp>
          <p:nvSpPr>
            <p:cNvPr id="16" name="Freeform 43"/>
            <p:cNvSpPr>
              <a:spLocks/>
            </p:cNvSpPr>
            <p:nvPr/>
          </p:nvSpPr>
          <p:spPr bwMode="auto">
            <a:xfrm>
              <a:off x="2411413" y="2416175"/>
              <a:ext cx="896937" cy="2130425"/>
            </a:xfrm>
            <a:custGeom>
              <a:avLst/>
              <a:gdLst>
                <a:gd name="T0" fmla="*/ 2122 w 2122"/>
                <a:gd name="T1" fmla="*/ 2789 h 3340"/>
                <a:gd name="T2" fmla="*/ 1619 w 2122"/>
                <a:gd name="T3" fmla="*/ 1590 h 3340"/>
                <a:gd name="T4" fmla="*/ 1877 w 2122"/>
                <a:gd name="T5" fmla="*/ 714 h 3340"/>
                <a:gd name="T6" fmla="*/ 1540 w 2122"/>
                <a:gd name="T7" fmla="*/ 0 h 3340"/>
                <a:gd name="T8" fmla="*/ 478 w 2122"/>
                <a:gd name="T9" fmla="*/ 158 h 3340"/>
                <a:gd name="T10" fmla="*/ 0 w 2122"/>
                <a:gd name="T11" fmla="*/ 1590 h 3340"/>
                <a:gd name="T12" fmla="*/ 735 w 2122"/>
                <a:gd name="T13" fmla="*/ 3340 h 3340"/>
                <a:gd name="T14" fmla="*/ 1069 w 2122"/>
                <a:gd name="T15" fmla="*/ 2632 h 3340"/>
                <a:gd name="T16" fmla="*/ 2122 w 2122"/>
                <a:gd name="T17" fmla="*/ 2789 h 3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2" h="3340">
                  <a:moveTo>
                    <a:pt x="2122" y="2789"/>
                  </a:moveTo>
                  <a:cubicBezTo>
                    <a:pt x="1803" y="2439"/>
                    <a:pt x="1619" y="2028"/>
                    <a:pt x="1619" y="1590"/>
                  </a:cubicBezTo>
                  <a:cubicBezTo>
                    <a:pt x="1619" y="1280"/>
                    <a:pt x="1710" y="984"/>
                    <a:pt x="1877" y="714"/>
                  </a:cubicBezTo>
                  <a:lnTo>
                    <a:pt x="1540" y="0"/>
                  </a:lnTo>
                  <a:lnTo>
                    <a:pt x="478" y="158"/>
                  </a:lnTo>
                  <a:cubicBezTo>
                    <a:pt x="171" y="593"/>
                    <a:pt x="0" y="1078"/>
                    <a:pt x="0" y="1590"/>
                  </a:cubicBezTo>
                  <a:cubicBezTo>
                    <a:pt x="0" y="2230"/>
                    <a:pt x="269" y="2829"/>
                    <a:pt x="735" y="3340"/>
                  </a:cubicBezTo>
                  <a:lnTo>
                    <a:pt x="1069" y="2632"/>
                  </a:lnTo>
                  <a:lnTo>
                    <a:pt x="2122" y="2789"/>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7" name="矩形 16"/>
            <p:cNvSpPr/>
            <p:nvPr/>
          </p:nvSpPr>
          <p:spPr>
            <a:xfrm rot="16355087">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5</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8" name="组合 17"/>
          <p:cNvGrpSpPr/>
          <p:nvPr/>
        </p:nvGrpSpPr>
        <p:grpSpPr>
          <a:xfrm>
            <a:off x="2801938" y="1687287"/>
            <a:ext cx="3511775" cy="3902301"/>
            <a:chOff x="2801938" y="1687287"/>
            <a:chExt cx="3511775" cy="3902301"/>
          </a:xfrm>
        </p:grpSpPr>
        <p:sp>
          <p:nvSpPr>
            <p:cNvPr id="19" name="Freeform 44"/>
            <p:cNvSpPr>
              <a:spLocks/>
            </p:cNvSpPr>
            <p:nvPr/>
          </p:nvSpPr>
          <p:spPr bwMode="auto">
            <a:xfrm>
              <a:off x="2801938" y="4227513"/>
              <a:ext cx="1814512" cy="1362075"/>
            </a:xfrm>
            <a:custGeom>
              <a:avLst/>
              <a:gdLst>
                <a:gd name="T0" fmla="*/ 4258 w 4295"/>
                <a:gd name="T1" fmla="*/ 1066 h 2137"/>
                <a:gd name="T2" fmla="*/ 4190 w 4295"/>
                <a:gd name="T3" fmla="*/ 1066 h 2137"/>
                <a:gd name="T4" fmla="*/ 1420 w 4295"/>
                <a:gd name="T5" fmla="*/ 163 h 2137"/>
                <a:gd name="T6" fmla="*/ 326 w 4295"/>
                <a:gd name="T7" fmla="*/ 0 h 2137"/>
                <a:gd name="T8" fmla="*/ 0 w 4295"/>
                <a:gd name="T9" fmla="*/ 692 h 2137"/>
                <a:gd name="T10" fmla="*/ 4190 w 4295"/>
                <a:gd name="T11" fmla="*/ 2137 h 2137"/>
                <a:gd name="T12" fmla="*/ 4295 w 4295"/>
                <a:gd name="T13" fmla="*/ 2136 h 2137"/>
                <a:gd name="T14" fmla="*/ 3534 w 4295"/>
                <a:gd name="T15" fmla="*/ 1587 h 2137"/>
                <a:gd name="T16" fmla="*/ 4258 w 4295"/>
                <a:gd name="T17" fmla="*/ 1066 h 2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95" h="2137">
                  <a:moveTo>
                    <a:pt x="4258" y="1066"/>
                  </a:moveTo>
                  <a:cubicBezTo>
                    <a:pt x="4235" y="1066"/>
                    <a:pt x="4213" y="1066"/>
                    <a:pt x="4190" y="1066"/>
                  </a:cubicBezTo>
                  <a:cubicBezTo>
                    <a:pt x="3062" y="1066"/>
                    <a:pt x="2059" y="712"/>
                    <a:pt x="1420" y="163"/>
                  </a:cubicBezTo>
                  <a:lnTo>
                    <a:pt x="326" y="0"/>
                  </a:lnTo>
                  <a:lnTo>
                    <a:pt x="0" y="692"/>
                  </a:lnTo>
                  <a:cubicBezTo>
                    <a:pt x="925" y="1566"/>
                    <a:pt x="2457" y="2137"/>
                    <a:pt x="4190" y="2137"/>
                  </a:cubicBezTo>
                  <a:cubicBezTo>
                    <a:pt x="4225" y="2137"/>
                    <a:pt x="4260" y="2137"/>
                    <a:pt x="4295" y="2136"/>
                  </a:cubicBezTo>
                  <a:lnTo>
                    <a:pt x="3534" y="1587"/>
                  </a:lnTo>
                  <a:lnTo>
                    <a:pt x="4258" y="106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0" name="矩形 19"/>
            <p:cNvSpPr/>
            <p:nvPr/>
          </p:nvSpPr>
          <p:spPr>
            <a:xfrm rot="12755087">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4</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21" name="组合 20"/>
          <p:cNvGrpSpPr/>
          <p:nvPr/>
        </p:nvGrpSpPr>
        <p:grpSpPr>
          <a:xfrm>
            <a:off x="2830287" y="1687287"/>
            <a:ext cx="3638776" cy="3894363"/>
            <a:chOff x="2830287" y="1687287"/>
            <a:chExt cx="3638776" cy="3894363"/>
          </a:xfrm>
        </p:grpSpPr>
        <p:sp>
          <p:nvSpPr>
            <p:cNvPr id="22" name="Freeform 45"/>
            <p:cNvSpPr>
              <a:spLocks/>
            </p:cNvSpPr>
            <p:nvPr/>
          </p:nvSpPr>
          <p:spPr bwMode="auto">
            <a:xfrm>
              <a:off x="4448175" y="4141788"/>
              <a:ext cx="2020888" cy="1439862"/>
            </a:xfrm>
            <a:custGeom>
              <a:avLst/>
              <a:gdLst>
                <a:gd name="T0" fmla="*/ 751 w 4782"/>
                <a:gd name="T1" fmla="*/ 1182 h 2260"/>
                <a:gd name="T2" fmla="*/ 0 w 4782"/>
                <a:gd name="T3" fmla="*/ 1723 h 2260"/>
                <a:gd name="T4" fmla="*/ 744 w 4782"/>
                <a:gd name="T5" fmla="*/ 2260 h 2260"/>
                <a:gd name="T6" fmla="*/ 4782 w 4782"/>
                <a:gd name="T7" fmla="*/ 510 h 2260"/>
                <a:gd name="T8" fmla="*/ 3676 w 4782"/>
                <a:gd name="T9" fmla="*/ 674 h 2260"/>
                <a:gd name="T10" fmla="*/ 3359 w 4782"/>
                <a:gd name="T11" fmla="*/ 0 h 2260"/>
                <a:gd name="T12" fmla="*/ 751 w 4782"/>
                <a:gd name="T13" fmla="*/ 1182 h 2260"/>
              </a:gdLst>
              <a:ahLst/>
              <a:cxnLst>
                <a:cxn ang="0">
                  <a:pos x="T0" y="T1"/>
                </a:cxn>
                <a:cxn ang="0">
                  <a:pos x="T2" y="T3"/>
                </a:cxn>
                <a:cxn ang="0">
                  <a:pos x="T4" y="T5"/>
                </a:cxn>
                <a:cxn ang="0">
                  <a:pos x="T6" y="T7"/>
                </a:cxn>
                <a:cxn ang="0">
                  <a:pos x="T8" y="T9"/>
                </a:cxn>
                <a:cxn ang="0">
                  <a:pos x="T10" y="T11"/>
                </a:cxn>
                <a:cxn ang="0">
                  <a:pos x="T12" y="T13"/>
                </a:cxn>
              </a:cxnLst>
              <a:rect l="0" t="0" r="r" b="b"/>
              <a:pathLst>
                <a:path w="4782" h="2260">
                  <a:moveTo>
                    <a:pt x="751" y="1182"/>
                  </a:moveTo>
                  <a:lnTo>
                    <a:pt x="0" y="1723"/>
                  </a:lnTo>
                  <a:lnTo>
                    <a:pt x="744" y="2260"/>
                  </a:lnTo>
                  <a:cubicBezTo>
                    <a:pt x="2489" y="2159"/>
                    <a:pt x="3982" y="1478"/>
                    <a:pt x="4782" y="510"/>
                  </a:cubicBezTo>
                  <a:lnTo>
                    <a:pt x="3676" y="674"/>
                  </a:lnTo>
                  <a:lnTo>
                    <a:pt x="3359" y="0"/>
                  </a:lnTo>
                  <a:cubicBezTo>
                    <a:pt x="2834" y="632"/>
                    <a:pt x="1877" y="1084"/>
                    <a:pt x="751" y="1182"/>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3" name="矩形 22"/>
            <p:cNvSpPr/>
            <p:nvPr/>
          </p:nvSpPr>
          <p:spPr>
            <a:xfrm rot="9155087">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24" name="组合 23"/>
          <p:cNvGrpSpPr/>
          <p:nvPr/>
        </p:nvGrpSpPr>
        <p:grpSpPr>
          <a:xfrm>
            <a:off x="2830287" y="1687287"/>
            <a:ext cx="3902301" cy="3483426"/>
            <a:chOff x="2830287" y="1687287"/>
            <a:chExt cx="3902301" cy="3483426"/>
          </a:xfrm>
        </p:grpSpPr>
        <p:sp>
          <p:nvSpPr>
            <p:cNvPr id="25" name="Freeform 46"/>
            <p:cNvSpPr>
              <a:spLocks/>
            </p:cNvSpPr>
            <p:nvPr/>
          </p:nvSpPr>
          <p:spPr bwMode="auto">
            <a:xfrm>
              <a:off x="5834063" y="2306638"/>
              <a:ext cx="898525" cy="2130425"/>
            </a:xfrm>
            <a:custGeom>
              <a:avLst/>
              <a:gdLst>
                <a:gd name="T0" fmla="*/ 0 w 2130"/>
                <a:gd name="T1" fmla="*/ 553 h 3341"/>
                <a:gd name="T2" fmla="*/ 512 w 2130"/>
                <a:gd name="T3" fmla="*/ 1761 h 3341"/>
                <a:gd name="T4" fmla="*/ 250 w 2130"/>
                <a:gd name="T5" fmla="*/ 2641 h 3341"/>
                <a:gd name="T6" fmla="*/ 582 w 2130"/>
                <a:gd name="T7" fmla="*/ 3341 h 3341"/>
                <a:gd name="T8" fmla="*/ 1661 w 2130"/>
                <a:gd name="T9" fmla="*/ 3180 h 3341"/>
                <a:gd name="T10" fmla="*/ 2130 w 2130"/>
                <a:gd name="T11" fmla="*/ 1761 h 3341"/>
                <a:gd name="T12" fmla="*/ 1387 w 2130"/>
                <a:gd name="T13" fmla="*/ 0 h 3341"/>
                <a:gd name="T14" fmla="*/ 1051 w 2130"/>
                <a:gd name="T15" fmla="*/ 709 h 3341"/>
                <a:gd name="T16" fmla="*/ 0 w 2130"/>
                <a:gd name="T17" fmla="*/ 553 h 3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0" h="3341">
                  <a:moveTo>
                    <a:pt x="0" y="553"/>
                  </a:moveTo>
                  <a:cubicBezTo>
                    <a:pt x="325" y="905"/>
                    <a:pt x="512" y="1318"/>
                    <a:pt x="512" y="1761"/>
                  </a:cubicBezTo>
                  <a:cubicBezTo>
                    <a:pt x="512" y="2072"/>
                    <a:pt x="419" y="2370"/>
                    <a:pt x="250" y="2641"/>
                  </a:cubicBezTo>
                  <a:lnTo>
                    <a:pt x="582" y="3341"/>
                  </a:lnTo>
                  <a:lnTo>
                    <a:pt x="1661" y="3180"/>
                  </a:lnTo>
                  <a:cubicBezTo>
                    <a:pt x="1962" y="2749"/>
                    <a:pt x="2130" y="2268"/>
                    <a:pt x="2130" y="1761"/>
                  </a:cubicBezTo>
                  <a:cubicBezTo>
                    <a:pt x="2130" y="1116"/>
                    <a:pt x="1858" y="513"/>
                    <a:pt x="1387" y="0"/>
                  </a:cubicBezTo>
                  <a:lnTo>
                    <a:pt x="1051" y="709"/>
                  </a:lnTo>
                  <a:lnTo>
                    <a:pt x="0" y="553"/>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6" name="矩形 25"/>
            <p:cNvSpPr/>
            <p:nvPr/>
          </p:nvSpPr>
          <p:spPr>
            <a:xfrm rot="5555087">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5004448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72679" y="1624011"/>
            <a:ext cx="1709739" cy="1709737"/>
            <a:chOff x="5038725" y="2204244"/>
            <a:chExt cx="1709739" cy="1709737"/>
          </a:xfrm>
        </p:grpSpPr>
        <p:sp>
          <p:nvSpPr>
            <p:cNvPr id="3" name="矩形 1"/>
            <p:cNvSpPr/>
            <p:nvPr/>
          </p:nvSpPr>
          <p:spPr>
            <a:xfrm>
              <a:off x="5038725" y="2204244"/>
              <a:ext cx="1709739" cy="1709737"/>
            </a:xfrm>
            <a:custGeom>
              <a:avLst/>
              <a:gdLst/>
              <a:ahLst/>
              <a:cxnLst/>
              <a:rect l="l" t="t" r="r" b="b"/>
              <a:pathLst>
                <a:path w="1709739" h="1709737">
                  <a:moveTo>
                    <a:pt x="854869" y="0"/>
                  </a:moveTo>
                  <a:cubicBezTo>
                    <a:pt x="1327740" y="0"/>
                    <a:pt x="1709739" y="381998"/>
                    <a:pt x="1709739" y="854868"/>
                  </a:cubicBezTo>
                  <a:cubicBezTo>
                    <a:pt x="1709739" y="1327738"/>
                    <a:pt x="1327740" y="1709737"/>
                    <a:pt x="854869" y="1709737"/>
                  </a:cubicBezTo>
                  <a:cubicBezTo>
                    <a:pt x="0" y="1709737"/>
                    <a:pt x="0" y="1709737"/>
                    <a:pt x="0" y="1709737"/>
                  </a:cubicBezTo>
                  <a:cubicBezTo>
                    <a:pt x="0" y="854868"/>
                    <a:pt x="0" y="854868"/>
                    <a:pt x="0" y="854868"/>
                  </a:cubicBezTo>
                  <a:cubicBezTo>
                    <a:pt x="0" y="381998"/>
                    <a:pt x="381999" y="0"/>
                    <a:pt x="854869"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a:solidFill>
                  <a:srgbClr val="4D4D4D"/>
                </a:solidFill>
                <a:latin typeface="微软雅黑" pitchFamily="34" charset="-122"/>
              </a:endParaRPr>
            </a:p>
          </p:txBody>
        </p:sp>
        <p:sp>
          <p:nvSpPr>
            <p:cNvPr id="4" name="Text Box 19"/>
            <p:cNvSpPr txBox="1">
              <a:spLocks noChangeArrowheads="1"/>
            </p:cNvSpPr>
            <p:nvPr/>
          </p:nvSpPr>
          <p:spPr bwMode="gray">
            <a:xfrm>
              <a:off x="5187156" y="3430059"/>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688" eaLnBrk="0" hangingPunct="0">
                <a:defRPr>
                  <a:solidFill>
                    <a:schemeClr val="tx1"/>
                  </a:solidFill>
                  <a:latin typeface="Arial" pitchFamily="34" charset="0"/>
                  <a:ea typeface="宋体" pitchFamily="2" charset="-122"/>
                </a:defRPr>
              </a:lvl1pPr>
              <a:lvl2pPr marL="742950" indent="-285750" defTabSz="801688" eaLnBrk="0" hangingPunct="0">
                <a:defRPr>
                  <a:solidFill>
                    <a:schemeClr val="tx1"/>
                  </a:solidFill>
                  <a:latin typeface="Arial" pitchFamily="34" charset="0"/>
                  <a:ea typeface="宋体" pitchFamily="2" charset="-122"/>
                </a:defRPr>
              </a:lvl2pPr>
              <a:lvl3pPr marL="1143000" indent="-228600" defTabSz="801688" eaLnBrk="0" hangingPunct="0">
                <a:defRPr>
                  <a:solidFill>
                    <a:schemeClr val="tx1"/>
                  </a:solidFill>
                  <a:latin typeface="Arial" pitchFamily="34" charset="0"/>
                  <a:ea typeface="宋体" pitchFamily="2" charset="-122"/>
                </a:defRPr>
              </a:lvl3pPr>
              <a:lvl4pPr marL="1600200" indent="-228600" defTabSz="801688" eaLnBrk="0" hangingPunct="0">
                <a:defRPr>
                  <a:solidFill>
                    <a:schemeClr val="tx1"/>
                  </a:solidFill>
                  <a:latin typeface="Arial" pitchFamily="34" charset="0"/>
                  <a:ea typeface="宋体" pitchFamily="2" charset="-122"/>
                </a:defRPr>
              </a:lvl4pPr>
              <a:lvl5pPr marL="2057400" indent="-228600" defTabSz="801688" eaLnBrk="0" hangingPunct="0">
                <a:defRPr>
                  <a:solidFill>
                    <a:schemeClr val="tx1"/>
                  </a:solidFill>
                  <a:latin typeface="Arial"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defRPr/>
              </a:pPr>
              <a:r>
                <a:rPr lang="zh-CN" altLang="en-US" sz="2000" kern="0" noProof="1" smtClean="0">
                  <a:solidFill>
                    <a:srgbClr val="7D7D7D"/>
                  </a:solidFill>
                  <a:latin typeface="微软雅黑" pitchFamily="34" charset="-122"/>
                  <a:ea typeface="微软雅黑" pitchFamily="34" charset="-122"/>
                  <a:cs typeface="Arial" pitchFamily="34" charset="0"/>
                </a:rPr>
                <a:t>文本</a:t>
              </a:r>
              <a:r>
                <a:rPr lang="en-US" altLang="zh-CN" sz="2000" kern="0" noProof="1" smtClean="0">
                  <a:solidFill>
                    <a:srgbClr val="7D7D7D"/>
                  </a:solidFill>
                  <a:latin typeface="微软雅黑" pitchFamily="34" charset="-122"/>
                  <a:ea typeface="微软雅黑" pitchFamily="34" charset="-122"/>
                  <a:cs typeface="Arial" pitchFamily="34" charset="0"/>
                </a:rPr>
                <a:t>2</a:t>
              </a:r>
              <a:endParaRPr lang="zh-CN" altLang="zh-CN" sz="2000" kern="0" noProof="1">
                <a:solidFill>
                  <a:srgbClr val="7D7D7D"/>
                </a:solidFill>
                <a:latin typeface="微软雅黑" pitchFamily="34" charset="-122"/>
                <a:ea typeface="微软雅黑" pitchFamily="34" charset="-122"/>
                <a:cs typeface="Arial" pitchFamily="34" charset="0"/>
              </a:endParaRPr>
            </a:p>
          </p:txBody>
        </p:sp>
      </p:grpSp>
      <p:grpSp>
        <p:nvGrpSpPr>
          <p:cNvPr id="5" name="组合 4"/>
          <p:cNvGrpSpPr/>
          <p:nvPr/>
        </p:nvGrpSpPr>
        <p:grpSpPr>
          <a:xfrm>
            <a:off x="4667917" y="3505991"/>
            <a:ext cx="1709737" cy="1709738"/>
            <a:chOff x="5033963" y="4086224"/>
            <a:chExt cx="1709737" cy="1709738"/>
          </a:xfrm>
        </p:grpSpPr>
        <p:sp>
          <p:nvSpPr>
            <p:cNvPr id="6" name="矩形 16"/>
            <p:cNvSpPr/>
            <p:nvPr/>
          </p:nvSpPr>
          <p:spPr>
            <a:xfrm>
              <a:off x="5033963" y="4086224"/>
              <a:ext cx="1709737" cy="1709738"/>
            </a:xfrm>
            <a:custGeom>
              <a:avLst/>
              <a:gdLst/>
              <a:ahLst/>
              <a:cxnLst/>
              <a:rect l="l" t="t" r="r" b="b"/>
              <a:pathLst>
                <a:path w="1709737" h="1709738">
                  <a:moveTo>
                    <a:pt x="0" y="0"/>
                  </a:moveTo>
                  <a:cubicBezTo>
                    <a:pt x="854868" y="0"/>
                    <a:pt x="854868" y="0"/>
                    <a:pt x="854868" y="0"/>
                  </a:cubicBezTo>
                  <a:cubicBezTo>
                    <a:pt x="1327738" y="0"/>
                    <a:pt x="1709737" y="381998"/>
                    <a:pt x="1709737" y="854869"/>
                  </a:cubicBezTo>
                  <a:cubicBezTo>
                    <a:pt x="1709737" y="1327740"/>
                    <a:pt x="1327738" y="1709738"/>
                    <a:pt x="854868" y="1709738"/>
                  </a:cubicBezTo>
                  <a:cubicBezTo>
                    <a:pt x="381998" y="1709738"/>
                    <a:pt x="0" y="1327740"/>
                    <a:pt x="0" y="854869"/>
                  </a:cubicBezTo>
                  <a:cubicBezTo>
                    <a:pt x="0" y="0"/>
                    <a:pt x="0" y="0"/>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a:solidFill>
                  <a:srgbClr val="4D4D4D"/>
                </a:solidFill>
                <a:latin typeface="微软雅黑" pitchFamily="34" charset="-122"/>
              </a:endParaRPr>
            </a:p>
          </p:txBody>
        </p:sp>
        <p:sp>
          <p:nvSpPr>
            <p:cNvPr id="7" name="Text Box 19"/>
            <p:cNvSpPr txBox="1">
              <a:spLocks noChangeArrowheads="1"/>
            </p:cNvSpPr>
            <p:nvPr/>
          </p:nvSpPr>
          <p:spPr bwMode="gray">
            <a:xfrm>
              <a:off x="5191918" y="4281438"/>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688" eaLnBrk="0" hangingPunct="0">
                <a:defRPr>
                  <a:solidFill>
                    <a:schemeClr val="tx1"/>
                  </a:solidFill>
                  <a:latin typeface="Arial" pitchFamily="34" charset="0"/>
                  <a:ea typeface="宋体" pitchFamily="2" charset="-122"/>
                </a:defRPr>
              </a:lvl1pPr>
              <a:lvl2pPr marL="742950" indent="-285750" defTabSz="801688" eaLnBrk="0" hangingPunct="0">
                <a:defRPr>
                  <a:solidFill>
                    <a:schemeClr val="tx1"/>
                  </a:solidFill>
                  <a:latin typeface="Arial" pitchFamily="34" charset="0"/>
                  <a:ea typeface="宋体" pitchFamily="2" charset="-122"/>
                </a:defRPr>
              </a:lvl2pPr>
              <a:lvl3pPr marL="1143000" indent="-228600" defTabSz="801688" eaLnBrk="0" hangingPunct="0">
                <a:defRPr>
                  <a:solidFill>
                    <a:schemeClr val="tx1"/>
                  </a:solidFill>
                  <a:latin typeface="Arial" pitchFamily="34" charset="0"/>
                  <a:ea typeface="宋体" pitchFamily="2" charset="-122"/>
                </a:defRPr>
              </a:lvl3pPr>
              <a:lvl4pPr marL="1600200" indent="-228600" defTabSz="801688" eaLnBrk="0" hangingPunct="0">
                <a:defRPr>
                  <a:solidFill>
                    <a:schemeClr val="tx1"/>
                  </a:solidFill>
                  <a:latin typeface="Arial" pitchFamily="34" charset="0"/>
                  <a:ea typeface="宋体" pitchFamily="2" charset="-122"/>
                </a:defRPr>
              </a:lvl4pPr>
              <a:lvl5pPr marL="2057400" indent="-228600" defTabSz="801688" eaLnBrk="0" hangingPunct="0">
                <a:defRPr>
                  <a:solidFill>
                    <a:schemeClr val="tx1"/>
                  </a:solidFill>
                  <a:latin typeface="Arial"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defRPr/>
              </a:pPr>
              <a:r>
                <a:rPr lang="zh-CN" altLang="en-US" sz="2000" kern="0" noProof="1" smtClean="0">
                  <a:solidFill>
                    <a:srgbClr val="7D7D7D"/>
                  </a:solidFill>
                  <a:latin typeface="微软雅黑" pitchFamily="34" charset="-122"/>
                  <a:ea typeface="微软雅黑" pitchFamily="34" charset="-122"/>
                  <a:cs typeface="Arial" pitchFamily="34" charset="0"/>
                </a:rPr>
                <a:t>文本</a:t>
              </a:r>
              <a:r>
                <a:rPr lang="en-US" altLang="zh-CN" sz="2000" kern="0" noProof="1" smtClean="0">
                  <a:solidFill>
                    <a:srgbClr val="7D7D7D"/>
                  </a:solidFill>
                  <a:latin typeface="微软雅黑" pitchFamily="34" charset="-122"/>
                  <a:ea typeface="微软雅黑" pitchFamily="34" charset="-122"/>
                  <a:cs typeface="Arial" pitchFamily="34" charset="0"/>
                </a:rPr>
                <a:t>3</a:t>
              </a:r>
              <a:endParaRPr lang="zh-CN" altLang="zh-CN" sz="2000" kern="0" noProof="1">
                <a:solidFill>
                  <a:srgbClr val="7D7D7D"/>
                </a:solidFill>
                <a:latin typeface="微软雅黑" pitchFamily="34" charset="-122"/>
                <a:ea typeface="微软雅黑" pitchFamily="34" charset="-122"/>
                <a:cs typeface="Arial" pitchFamily="34" charset="0"/>
              </a:endParaRPr>
            </a:p>
          </p:txBody>
        </p:sp>
      </p:grpSp>
      <p:grpSp>
        <p:nvGrpSpPr>
          <p:cNvPr id="8" name="组合 7"/>
          <p:cNvGrpSpPr/>
          <p:nvPr/>
        </p:nvGrpSpPr>
        <p:grpSpPr>
          <a:xfrm>
            <a:off x="2748629" y="3517105"/>
            <a:ext cx="1709738" cy="1709738"/>
            <a:chOff x="3114675" y="4097338"/>
            <a:chExt cx="1709738" cy="1709738"/>
          </a:xfrm>
        </p:grpSpPr>
        <p:sp>
          <p:nvSpPr>
            <p:cNvPr id="9" name="矩形 17"/>
            <p:cNvSpPr/>
            <p:nvPr/>
          </p:nvSpPr>
          <p:spPr>
            <a:xfrm>
              <a:off x="3114675" y="4097338"/>
              <a:ext cx="1709738" cy="1709738"/>
            </a:xfrm>
            <a:custGeom>
              <a:avLst/>
              <a:gdLst/>
              <a:ahLst/>
              <a:cxnLst/>
              <a:rect l="l" t="t" r="r" b="b"/>
              <a:pathLst>
                <a:path w="1709738" h="1709738">
                  <a:moveTo>
                    <a:pt x="854869" y="0"/>
                  </a:moveTo>
                  <a:cubicBezTo>
                    <a:pt x="1709738" y="0"/>
                    <a:pt x="1709738" y="0"/>
                    <a:pt x="1709738" y="0"/>
                  </a:cubicBezTo>
                  <a:cubicBezTo>
                    <a:pt x="1709738" y="854869"/>
                    <a:pt x="1709738" y="854869"/>
                    <a:pt x="1709738" y="854869"/>
                  </a:cubicBezTo>
                  <a:cubicBezTo>
                    <a:pt x="1709738" y="1327739"/>
                    <a:pt x="1327739" y="1709738"/>
                    <a:pt x="854869" y="1709738"/>
                  </a:cubicBezTo>
                  <a:cubicBezTo>
                    <a:pt x="381998" y="1709738"/>
                    <a:pt x="0" y="1327739"/>
                    <a:pt x="0" y="854869"/>
                  </a:cubicBezTo>
                  <a:cubicBezTo>
                    <a:pt x="0" y="381999"/>
                    <a:pt x="381998" y="0"/>
                    <a:pt x="854869"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a:solidFill>
                  <a:srgbClr val="4D4D4D"/>
                </a:solidFill>
                <a:latin typeface="微软雅黑" pitchFamily="34" charset="-122"/>
              </a:endParaRPr>
            </a:p>
          </p:txBody>
        </p:sp>
        <p:sp>
          <p:nvSpPr>
            <p:cNvPr id="10" name="Text Box 19"/>
            <p:cNvSpPr txBox="1">
              <a:spLocks noChangeArrowheads="1"/>
            </p:cNvSpPr>
            <p:nvPr/>
          </p:nvSpPr>
          <p:spPr bwMode="gray">
            <a:xfrm>
              <a:off x="3934517" y="4281438"/>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688" eaLnBrk="0" hangingPunct="0">
                <a:defRPr>
                  <a:solidFill>
                    <a:schemeClr val="tx1"/>
                  </a:solidFill>
                  <a:latin typeface="Arial" pitchFamily="34" charset="0"/>
                  <a:ea typeface="宋体" pitchFamily="2" charset="-122"/>
                </a:defRPr>
              </a:lvl1pPr>
              <a:lvl2pPr marL="742950" indent="-285750" defTabSz="801688" eaLnBrk="0" hangingPunct="0">
                <a:defRPr>
                  <a:solidFill>
                    <a:schemeClr val="tx1"/>
                  </a:solidFill>
                  <a:latin typeface="Arial" pitchFamily="34" charset="0"/>
                  <a:ea typeface="宋体" pitchFamily="2" charset="-122"/>
                </a:defRPr>
              </a:lvl2pPr>
              <a:lvl3pPr marL="1143000" indent="-228600" defTabSz="801688" eaLnBrk="0" hangingPunct="0">
                <a:defRPr>
                  <a:solidFill>
                    <a:schemeClr val="tx1"/>
                  </a:solidFill>
                  <a:latin typeface="Arial" pitchFamily="34" charset="0"/>
                  <a:ea typeface="宋体" pitchFamily="2" charset="-122"/>
                </a:defRPr>
              </a:lvl3pPr>
              <a:lvl4pPr marL="1600200" indent="-228600" defTabSz="801688" eaLnBrk="0" hangingPunct="0">
                <a:defRPr>
                  <a:solidFill>
                    <a:schemeClr val="tx1"/>
                  </a:solidFill>
                  <a:latin typeface="Arial" pitchFamily="34" charset="0"/>
                  <a:ea typeface="宋体" pitchFamily="2" charset="-122"/>
                </a:defRPr>
              </a:lvl4pPr>
              <a:lvl5pPr marL="2057400" indent="-228600" defTabSz="801688" eaLnBrk="0" hangingPunct="0">
                <a:defRPr>
                  <a:solidFill>
                    <a:schemeClr val="tx1"/>
                  </a:solidFill>
                  <a:latin typeface="Arial"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spcAft>
                  <a:spcPct val="40000"/>
                </a:spcAft>
                <a:defRPr/>
              </a:pPr>
              <a:r>
                <a:rPr lang="zh-CN" altLang="en-US" sz="2000" kern="0" noProof="1" smtClean="0">
                  <a:solidFill>
                    <a:srgbClr val="7D7D7D"/>
                  </a:solidFill>
                  <a:latin typeface="微软雅黑" pitchFamily="34" charset="-122"/>
                  <a:ea typeface="微软雅黑" pitchFamily="34" charset="-122"/>
                  <a:cs typeface="Arial" pitchFamily="34" charset="0"/>
                </a:rPr>
                <a:t>文本</a:t>
              </a:r>
              <a:r>
                <a:rPr lang="en-US" altLang="zh-CN" sz="2000" kern="0" noProof="1" smtClean="0">
                  <a:solidFill>
                    <a:srgbClr val="7D7D7D"/>
                  </a:solidFill>
                  <a:latin typeface="微软雅黑" pitchFamily="34" charset="-122"/>
                  <a:ea typeface="微软雅黑" pitchFamily="34" charset="-122"/>
                  <a:cs typeface="Arial" pitchFamily="34" charset="0"/>
                </a:rPr>
                <a:t>4</a:t>
              </a:r>
              <a:endParaRPr lang="zh-CN" altLang="zh-CN" sz="2000" kern="0" noProof="1">
                <a:solidFill>
                  <a:srgbClr val="7D7D7D"/>
                </a:solidFill>
                <a:latin typeface="微软雅黑" pitchFamily="34" charset="-122"/>
                <a:ea typeface="微软雅黑" pitchFamily="34" charset="-122"/>
                <a:cs typeface="Arial" pitchFamily="34" charset="0"/>
              </a:endParaRPr>
            </a:p>
          </p:txBody>
        </p:sp>
      </p:grpSp>
      <p:grpSp>
        <p:nvGrpSpPr>
          <p:cNvPr id="11" name="组合 10"/>
          <p:cNvGrpSpPr/>
          <p:nvPr/>
        </p:nvGrpSpPr>
        <p:grpSpPr>
          <a:xfrm>
            <a:off x="2080292" y="956467"/>
            <a:ext cx="2376487" cy="2376488"/>
            <a:chOff x="2446338" y="1536700"/>
            <a:chExt cx="2376487" cy="2376488"/>
          </a:xfrm>
        </p:grpSpPr>
        <p:sp>
          <p:nvSpPr>
            <p:cNvPr id="12" name="Freeform 35"/>
            <p:cNvSpPr>
              <a:spLocks/>
            </p:cNvSpPr>
            <p:nvPr/>
          </p:nvSpPr>
          <p:spPr bwMode="gray">
            <a:xfrm flipH="1">
              <a:off x="2446338" y="1536700"/>
              <a:ext cx="2376487" cy="2376488"/>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dirty="0">
                <a:solidFill>
                  <a:srgbClr val="F9F9F9"/>
                </a:solidFill>
                <a:latin typeface="微软雅黑" pitchFamily="34" charset="-122"/>
              </a:endParaRPr>
            </a:p>
          </p:txBody>
        </p:sp>
        <p:sp>
          <p:nvSpPr>
            <p:cNvPr id="13" name="Text Box 19"/>
            <p:cNvSpPr txBox="1">
              <a:spLocks noChangeArrowheads="1"/>
            </p:cNvSpPr>
            <p:nvPr/>
          </p:nvSpPr>
          <p:spPr bwMode="gray">
            <a:xfrm>
              <a:off x="3934516" y="3430059"/>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688" eaLnBrk="0" hangingPunct="0">
                <a:defRPr>
                  <a:solidFill>
                    <a:schemeClr val="tx1"/>
                  </a:solidFill>
                  <a:latin typeface="Arial" pitchFamily="34" charset="0"/>
                  <a:ea typeface="宋体" pitchFamily="2" charset="-122"/>
                </a:defRPr>
              </a:lvl1pPr>
              <a:lvl2pPr marL="742950" indent="-285750" defTabSz="801688" eaLnBrk="0" hangingPunct="0">
                <a:defRPr>
                  <a:solidFill>
                    <a:schemeClr val="tx1"/>
                  </a:solidFill>
                  <a:latin typeface="Arial" pitchFamily="34" charset="0"/>
                  <a:ea typeface="宋体" pitchFamily="2" charset="-122"/>
                </a:defRPr>
              </a:lvl2pPr>
              <a:lvl3pPr marL="1143000" indent="-228600" defTabSz="801688" eaLnBrk="0" hangingPunct="0">
                <a:defRPr>
                  <a:solidFill>
                    <a:schemeClr val="tx1"/>
                  </a:solidFill>
                  <a:latin typeface="Arial" pitchFamily="34" charset="0"/>
                  <a:ea typeface="宋体" pitchFamily="2" charset="-122"/>
                </a:defRPr>
              </a:lvl3pPr>
              <a:lvl4pPr marL="1600200" indent="-228600" defTabSz="801688" eaLnBrk="0" hangingPunct="0">
                <a:defRPr>
                  <a:solidFill>
                    <a:schemeClr val="tx1"/>
                  </a:solidFill>
                  <a:latin typeface="Arial" pitchFamily="34" charset="0"/>
                  <a:ea typeface="宋体" pitchFamily="2" charset="-122"/>
                </a:defRPr>
              </a:lvl4pPr>
              <a:lvl5pPr marL="2057400" indent="-228600" defTabSz="801688" eaLnBrk="0" hangingPunct="0">
                <a:defRPr>
                  <a:solidFill>
                    <a:schemeClr val="tx1"/>
                  </a:solidFill>
                  <a:latin typeface="Arial"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spcAft>
                  <a:spcPct val="40000"/>
                </a:spcAft>
                <a:defRPr/>
              </a:pPr>
              <a:r>
                <a:rPr lang="zh-CN" altLang="en-US" sz="2000" b="1" kern="0" noProof="1" smtClean="0">
                  <a:solidFill>
                    <a:sysClr val="window" lastClr="FFFFFF"/>
                  </a:solidFill>
                  <a:latin typeface="微软雅黑" pitchFamily="34" charset="-122"/>
                  <a:ea typeface="微软雅黑" pitchFamily="34" charset="-122"/>
                  <a:cs typeface="Arial" pitchFamily="34" charset="0"/>
                </a:rPr>
                <a:t>文本</a:t>
              </a:r>
              <a:r>
                <a:rPr lang="en-US" altLang="zh-CN" sz="2000" b="1" kern="0" noProof="1" smtClean="0">
                  <a:solidFill>
                    <a:sysClr val="window" lastClr="FFFFFF"/>
                  </a:solidFill>
                  <a:latin typeface="微软雅黑" pitchFamily="34" charset="-122"/>
                  <a:ea typeface="微软雅黑" pitchFamily="34" charset="-122"/>
                  <a:cs typeface="Arial" pitchFamily="34" charset="0"/>
                </a:rPr>
                <a:t>1</a:t>
              </a:r>
              <a:endParaRPr lang="zh-CN" altLang="zh-CN" sz="2000" b="1" kern="0" noProof="1">
                <a:solidFill>
                  <a:sysClr val="window" lastClr="FFFFFF"/>
                </a:solidFill>
                <a:latin typeface="微软雅黑" pitchFamily="34" charset="-122"/>
                <a:ea typeface="微软雅黑" pitchFamily="34" charset="-122"/>
                <a:cs typeface="Arial" pitchFamily="34" charset="0"/>
              </a:endParaRPr>
            </a:p>
          </p:txBody>
        </p:sp>
      </p:grpSp>
    </p:spTree>
    <p:extLst>
      <p:ext uri="{BB962C8B-B14F-4D97-AF65-F5344CB8AC3E}">
        <p14:creationId xmlns:p14="http://schemas.microsoft.com/office/powerpoint/2010/main" val="274676286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11413" y="1268413"/>
            <a:ext cx="4321175" cy="4321175"/>
            <a:chOff x="2411413" y="1268413"/>
            <a:chExt cx="4321175" cy="4321175"/>
          </a:xfrm>
        </p:grpSpPr>
        <p:grpSp>
          <p:nvGrpSpPr>
            <p:cNvPr id="3" name="组合 2"/>
            <p:cNvGrpSpPr/>
            <p:nvPr/>
          </p:nvGrpSpPr>
          <p:grpSpPr>
            <a:xfrm>
              <a:off x="2830287" y="1268413"/>
              <a:ext cx="3508601" cy="3902300"/>
              <a:chOff x="2830287" y="1268413"/>
              <a:chExt cx="3508601" cy="3902300"/>
            </a:xfrm>
          </p:grpSpPr>
          <p:sp>
            <p:nvSpPr>
              <p:cNvPr id="19" name="Freeform 47"/>
              <p:cNvSpPr>
                <a:spLocks/>
              </p:cNvSpPr>
              <p:nvPr/>
            </p:nvSpPr>
            <p:spPr bwMode="auto">
              <a:xfrm>
                <a:off x="4525963" y="1268413"/>
                <a:ext cx="1812925" cy="1358900"/>
              </a:xfrm>
              <a:custGeom>
                <a:avLst/>
                <a:gdLst>
                  <a:gd name="T0" fmla="*/ 2871 w 4293"/>
                  <a:gd name="T1" fmla="*/ 1966 h 2129"/>
                  <a:gd name="T2" fmla="*/ 3965 w 4293"/>
                  <a:gd name="T3" fmla="*/ 2129 h 2129"/>
                  <a:gd name="T4" fmla="*/ 4293 w 4293"/>
                  <a:gd name="T5" fmla="*/ 1437 h 2129"/>
                  <a:gd name="T6" fmla="*/ 110 w 4293"/>
                  <a:gd name="T7" fmla="*/ 0 h 2129"/>
                  <a:gd name="T8" fmla="*/ 0 w 4293"/>
                  <a:gd name="T9" fmla="*/ 1 h 2129"/>
                  <a:gd name="T10" fmla="*/ 759 w 4293"/>
                  <a:gd name="T11" fmla="*/ 547 h 2129"/>
                  <a:gd name="T12" fmla="*/ 28 w 4293"/>
                  <a:gd name="T13" fmla="*/ 1073 h 2129"/>
                  <a:gd name="T14" fmla="*/ 110 w 4293"/>
                  <a:gd name="T15" fmla="*/ 1073 h 2129"/>
                  <a:gd name="T16" fmla="*/ 2871 w 4293"/>
                  <a:gd name="T17" fmla="*/ 1966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93" h="2129">
                    <a:moveTo>
                      <a:pt x="2871" y="1966"/>
                    </a:moveTo>
                    <a:lnTo>
                      <a:pt x="3965" y="2129"/>
                    </a:lnTo>
                    <a:lnTo>
                      <a:pt x="4293" y="1437"/>
                    </a:lnTo>
                    <a:cubicBezTo>
                      <a:pt x="3367" y="568"/>
                      <a:pt x="1839" y="0"/>
                      <a:pt x="110" y="0"/>
                    </a:cubicBezTo>
                    <a:cubicBezTo>
                      <a:pt x="73" y="0"/>
                      <a:pt x="37" y="1"/>
                      <a:pt x="0" y="1"/>
                    </a:cubicBezTo>
                    <a:lnTo>
                      <a:pt x="759" y="547"/>
                    </a:lnTo>
                    <a:lnTo>
                      <a:pt x="28" y="1073"/>
                    </a:lnTo>
                    <a:cubicBezTo>
                      <a:pt x="55" y="1073"/>
                      <a:pt x="82" y="1073"/>
                      <a:pt x="110" y="1073"/>
                    </a:cubicBezTo>
                    <a:cubicBezTo>
                      <a:pt x="1232" y="1073"/>
                      <a:pt x="2231" y="1422"/>
                      <a:pt x="2871" y="1966"/>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0" name="矩形 19"/>
              <p:cNvSpPr/>
              <p:nvPr/>
            </p:nvSpPr>
            <p:spPr>
              <a:xfrm rot="1964741">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1</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4" name="组合 3"/>
            <p:cNvGrpSpPr/>
            <p:nvPr/>
          </p:nvGrpSpPr>
          <p:grpSpPr>
            <a:xfrm>
              <a:off x="2679700" y="1276350"/>
              <a:ext cx="3634013" cy="3894363"/>
              <a:chOff x="2679700" y="1276350"/>
              <a:chExt cx="3634013" cy="3894363"/>
            </a:xfrm>
          </p:grpSpPr>
          <p:sp>
            <p:nvSpPr>
              <p:cNvPr id="17" name="Freeform 42"/>
              <p:cNvSpPr>
                <a:spLocks/>
              </p:cNvSpPr>
              <p:nvPr/>
            </p:nvSpPr>
            <p:spPr bwMode="auto">
              <a:xfrm>
                <a:off x="2679700" y="1276350"/>
                <a:ext cx="2012950" cy="1443038"/>
              </a:xfrm>
              <a:custGeom>
                <a:avLst/>
                <a:gdLst>
                  <a:gd name="T0" fmla="*/ 1410 w 4764"/>
                  <a:gd name="T1" fmla="*/ 2264 h 2264"/>
                  <a:gd name="T2" fmla="*/ 4004 w 4764"/>
                  <a:gd name="T3" fmla="*/ 1080 h 2264"/>
                  <a:gd name="T4" fmla="*/ 4764 w 4764"/>
                  <a:gd name="T5" fmla="*/ 533 h 2264"/>
                  <a:gd name="T6" fmla="*/ 4022 w 4764"/>
                  <a:gd name="T7" fmla="*/ 0 h 2264"/>
                  <a:gd name="T8" fmla="*/ 0 w 4764"/>
                  <a:gd name="T9" fmla="*/ 1739 h 2264"/>
                  <a:gd name="T10" fmla="*/ 1086 w 4764"/>
                  <a:gd name="T11" fmla="*/ 1578 h 2264"/>
                  <a:gd name="T12" fmla="*/ 1410 w 4764"/>
                  <a:gd name="T13" fmla="*/ 2264 h 2264"/>
                </a:gdLst>
                <a:ahLst/>
                <a:cxnLst>
                  <a:cxn ang="0">
                    <a:pos x="T0" y="T1"/>
                  </a:cxn>
                  <a:cxn ang="0">
                    <a:pos x="T2" y="T3"/>
                  </a:cxn>
                  <a:cxn ang="0">
                    <a:pos x="T4" y="T5"/>
                  </a:cxn>
                  <a:cxn ang="0">
                    <a:pos x="T6" y="T7"/>
                  </a:cxn>
                  <a:cxn ang="0">
                    <a:pos x="T8" y="T9"/>
                  </a:cxn>
                  <a:cxn ang="0">
                    <a:pos x="T10" y="T11"/>
                  </a:cxn>
                  <a:cxn ang="0">
                    <a:pos x="T12" y="T13"/>
                  </a:cxn>
                </a:cxnLst>
                <a:rect l="0" t="0" r="r" b="b"/>
                <a:pathLst>
                  <a:path w="4764" h="2264">
                    <a:moveTo>
                      <a:pt x="1410" y="2264"/>
                    </a:moveTo>
                    <a:cubicBezTo>
                      <a:pt x="1932" y="1633"/>
                      <a:pt x="2883" y="1181"/>
                      <a:pt x="4004" y="1080"/>
                    </a:cubicBezTo>
                    <a:lnTo>
                      <a:pt x="4764" y="533"/>
                    </a:lnTo>
                    <a:lnTo>
                      <a:pt x="4022" y="0"/>
                    </a:lnTo>
                    <a:cubicBezTo>
                      <a:pt x="2288" y="101"/>
                      <a:pt x="801" y="777"/>
                      <a:pt x="0" y="1739"/>
                    </a:cubicBezTo>
                    <a:lnTo>
                      <a:pt x="1086" y="1578"/>
                    </a:lnTo>
                    <a:lnTo>
                      <a:pt x="1410" y="2264"/>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8" name="矩形 17"/>
              <p:cNvSpPr/>
              <p:nvPr/>
            </p:nvSpPr>
            <p:spPr>
              <a:xfrm rot="19964741">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6</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5" name="组合 4"/>
            <p:cNvGrpSpPr/>
            <p:nvPr/>
          </p:nvGrpSpPr>
          <p:grpSpPr>
            <a:xfrm>
              <a:off x="2411413" y="1687287"/>
              <a:ext cx="3902300" cy="3483426"/>
              <a:chOff x="2411413" y="1687287"/>
              <a:chExt cx="3902300" cy="3483426"/>
            </a:xfrm>
          </p:grpSpPr>
          <p:sp>
            <p:nvSpPr>
              <p:cNvPr id="15" name="Freeform 43"/>
              <p:cNvSpPr>
                <a:spLocks/>
              </p:cNvSpPr>
              <p:nvPr/>
            </p:nvSpPr>
            <p:spPr bwMode="auto">
              <a:xfrm>
                <a:off x="2411413" y="2416175"/>
                <a:ext cx="896937" cy="2130425"/>
              </a:xfrm>
              <a:custGeom>
                <a:avLst/>
                <a:gdLst>
                  <a:gd name="T0" fmla="*/ 2122 w 2122"/>
                  <a:gd name="T1" fmla="*/ 2789 h 3340"/>
                  <a:gd name="T2" fmla="*/ 1619 w 2122"/>
                  <a:gd name="T3" fmla="*/ 1590 h 3340"/>
                  <a:gd name="T4" fmla="*/ 1877 w 2122"/>
                  <a:gd name="T5" fmla="*/ 714 h 3340"/>
                  <a:gd name="T6" fmla="*/ 1540 w 2122"/>
                  <a:gd name="T7" fmla="*/ 0 h 3340"/>
                  <a:gd name="T8" fmla="*/ 478 w 2122"/>
                  <a:gd name="T9" fmla="*/ 158 h 3340"/>
                  <a:gd name="T10" fmla="*/ 0 w 2122"/>
                  <a:gd name="T11" fmla="*/ 1590 h 3340"/>
                  <a:gd name="T12" fmla="*/ 735 w 2122"/>
                  <a:gd name="T13" fmla="*/ 3340 h 3340"/>
                  <a:gd name="T14" fmla="*/ 1069 w 2122"/>
                  <a:gd name="T15" fmla="*/ 2632 h 3340"/>
                  <a:gd name="T16" fmla="*/ 2122 w 2122"/>
                  <a:gd name="T17" fmla="*/ 2789 h 3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2" h="3340">
                    <a:moveTo>
                      <a:pt x="2122" y="2789"/>
                    </a:moveTo>
                    <a:cubicBezTo>
                      <a:pt x="1803" y="2439"/>
                      <a:pt x="1619" y="2028"/>
                      <a:pt x="1619" y="1590"/>
                    </a:cubicBezTo>
                    <a:cubicBezTo>
                      <a:pt x="1619" y="1280"/>
                      <a:pt x="1710" y="984"/>
                      <a:pt x="1877" y="714"/>
                    </a:cubicBezTo>
                    <a:lnTo>
                      <a:pt x="1540" y="0"/>
                    </a:lnTo>
                    <a:lnTo>
                      <a:pt x="478" y="158"/>
                    </a:lnTo>
                    <a:cubicBezTo>
                      <a:pt x="171" y="593"/>
                      <a:pt x="0" y="1078"/>
                      <a:pt x="0" y="1590"/>
                    </a:cubicBezTo>
                    <a:cubicBezTo>
                      <a:pt x="0" y="2230"/>
                      <a:pt x="269" y="2829"/>
                      <a:pt x="735" y="3340"/>
                    </a:cubicBezTo>
                    <a:lnTo>
                      <a:pt x="1069" y="2632"/>
                    </a:lnTo>
                    <a:lnTo>
                      <a:pt x="2122" y="2789"/>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6" name="矩形 15"/>
              <p:cNvSpPr/>
              <p:nvPr/>
            </p:nvSpPr>
            <p:spPr>
              <a:xfrm rot="16364741">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5</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6" name="组合 5"/>
            <p:cNvGrpSpPr/>
            <p:nvPr/>
          </p:nvGrpSpPr>
          <p:grpSpPr>
            <a:xfrm>
              <a:off x="2801938" y="1687287"/>
              <a:ext cx="3511775" cy="3902301"/>
              <a:chOff x="2801938" y="1687287"/>
              <a:chExt cx="3511775" cy="3902301"/>
            </a:xfrm>
          </p:grpSpPr>
          <p:sp>
            <p:nvSpPr>
              <p:cNvPr id="13" name="Freeform 44"/>
              <p:cNvSpPr>
                <a:spLocks/>
              </p:cNvSpPr>
              <p:nvPr/>
            </p:nvSpPr>
            <p:spPr bwMode="auto">
              <a:xfrm>
                <a:off x="2801938" y="4227513"/>
                <a:ext cx="1814512" cy="1362075"/>
              </a:xfrm>
              <a:custGeom>
                <a:avLst/>
                <a:gdLst>
                  <a:gd name="T0" fmla="*/ 4258 w 4295"/>
                  <a:gd name="T1" fmla="*/ 1066 h 2137"/>
                  <a:gd name="T2" fmla="*/ 4190 w 4295"/>
                  <a:gd name="T3" fmla="*/ 1066 h 2137"/>
                  <a:gd name="T4" fmla="*/ 1420 w 4295"/>
                  <a:gd name="T5" fmla="*/ 163 h 2137"/>
                  <a:gd name="T6" fmla="*/ 326 w 4295"/>
                  <a:gd name="T7" fmla="*/ 0 h 2137"/>
                  <a:gd name="T8" fmla="*/ 0 w 4295"/>
                  <a:gd name="T9" fmla="*/ 692 h 2137"/>
                  <a:gd name="T10" fmla="*/ 4190 w 4295"/>
                  <a:gd name="T11" fmla="*/ 2137 h 2137"/>
                  <a:gd name="T12" fmla="*/ 4295 w 4295"/>
                  <a:gd name="T13" fmla="*/ 2136 h 2137"/>
                  <a:gd name="T14" fmla="*/ 3534 w 4295"/>
                  <a:gd name="T15" fmla="*/ 1587 h 2137"/>
                  <a:gd name="T16" fmla="*/ 4258 w 4295"/>
                  <a:gd name="T17" fmla="*/ 1066 h 2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95" h="2137">
                    <a:moveTo>
                      <a:pt x="4258" y="1066"/>
                    </a:moveTo>
                    <a:cubicBezTo>
                      <a:pt x="4235" y="1066"/>
                      <a:pt x="4213" y="1066"/>
                      <a:pt x="4190" y="1066"/>
                    </a:cubicBezTo>
                    <a:cubicBezTo>
                      <a:pt x="3062" y="1066"/>
                      <a:pt x="2059" y="712"/>
                      <a:pt x="1420" y="163"/>
                    </a:cubicBezTo>
                    <a:lnTo>
                      <a:pt x="326" y="0"/>
                    </a:lnTo>
                    <a:lnTo>
                      <a:pt x="0" y="692"/>
                    </a:lnTo>
                    <a:cubicBezTo>
                      <a:pt x="925" y="1566"/>
                      <a:pt x="2457" y="2137"/>
                      <a:pt x="4190" y="2137"/>
                    </a:cubicBezTo>
                    <a:cubicBezTo>
                      <a:pt x="4225" y="2137"/>
                      <a:pt x="4260" y="2137"/>
                      <a:pt x="4295" y="2136"/>
                    </a:cubicBezTo>
                    <a:lnTo>
                      <a:pt x="3534" y="1587"/>
                    </a:lnTo>
                    <a:lnTo>
                      <a:pt x="4258" y="106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矩形 13"/>
              <p:cNvSpPr/>
              <p:nvPr/>
            </p:nvSpPr>
            <p:spPr>
              <a:xfrm rot="12764741">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4</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7" name="组合 6"/>
            <p:cNvGrpSpPr/>
            <p:nvPr/>
          </p:nvGrpSpPr>
          <p:grpSpPr>
            <a:xfrm>
              <a:off x="2830287" y="1687287"/>
              <a:ext cx="3638776" cy="3894363"/>
              <a:chOff x="2830287" y="1687287"/>
              <a:chExt cx="3638776" cy="3894363"/>
            </a:xfrm>
          </p:grpSpPr>
          <p:sp>
            <p:nvSpPr>
              <p:cNvPr id="11" name="Freeform 45"/>
              <p:cNvSpPr>
                <a:spLocks/>
              </p:cNvSpPr>
              <p:nvPr/>
            </p:nvSpPr>
            <p:spPr bwMode="auto">
              <a:xfrm>
                <a:off x="4448175" y="4141788"/>
                <a:ext cx="2020888" cy="1439862"/>
              </a:xfrm>
              <a:custGeom>
                <a:avLst/>
                <a:gdLst>
                  <a:gd name="T0" fmla="*/ 751 w 4782"/>
                  <a:gd name="T1" fmla="*/ 1182 h 2260"/>
                  <a:gd name="T2" fmla="*/ 0 w 4782"/>
                  <a:gd name="T3" fmla="*/ 1723 h 2260"/>
                  <a:gd name="T4" fmla="*/ 744 w 4782"/>
                  <a:gd name="T5" fmla="*/ 2260 h 2260"/>
                  <a:gd name="T6" fmla="*/ 4782 w 4782"/>
                  <a:gd name="T7" fmla="*/ 510 h 2260"/>
                  <a:gd name="T8" fmla="*/ 3676 w 4782"/>
                  <a:gd name="T9" fmla="*/ 674 h 2260"/>
                  <a:gd name="T10" fmla="*/ 3359 w 4782"/>
                  <a:gd name="T11" fmla="*/ 0 h 2260"/>
                  <a:gd name="T12" fmla="*/ 751 w 4782"/>
                  <a:gd name="T13" fmla="*/ 1182 h 2260"/>
                </a:gdLst>
                <a:ahLst/>
                <a:cxnLst>
                  <a:cxn ang="0">
                    <a:pos x="T0" y="T1"/>
                  </a:cxn>
                  <a:cxn ang="0">
                    <a:pos x="T2" y="T3"/>
                  </a:cxn>
                  <a:cxn ang="0">
                    <a:pos x="T4" y="T5"/>
                  </a:cxn>
                  <a:cxn ang="0">
                    <a:pos x="T6" y="T7"/>
                  </a:cxn>
                  <a:cxn ang="0">
                    <a:pos x="T8" y="T9"/>
                  </a:cxn>
                  <a:cxn ang="0">
                    <a:pos x="T10" y="T11"/>
                  </a:cxn>
                  <a:cxn ang="0">
                    <a:pos x="T12" y="T13"/>
                  </a:cxn>
                </a:cxnLst>
                <a:rect l="0" t="0" r="r" b="b"/>
                <a:pathLst>
                  <a:path w="4782" h="2260">
                    <a:moveTo>
                      <a:pt x="751" y="1182"/>
                    </a:moveTo>
                    <a:lnTo>
                      <a:pt x="0" y="1723"/>
                    </a:lnTo>
                    <a:lnTo>
                      <a:pt x="744" y="2260"/>
                    </a:lnTo>
                    <a:cubicBezTo>
                      <a:pt x="2489" y="2159"/>
                      <a:pt x="3982" y="1478"/>
                      <a:pt x="4782" y="510"/>
                    </a:cubicBezTo>
                    <a:lnTo>
                      <a:pt x="3676" y="674"/>
                    </a:lnTo>
                    <a:lnTo>
                      <a:pt x="3359" y="0"/>
                    </a:lnTo>
                    <a:cubicBezTo>
                      <a:pt x="2834" y="632"/>
                      <a:pt x="1877" y="1084"/>
                      <a:pt x="751" y="1182"/>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矩形 11"/>
              <p:cNvSpPr/>
              <p:nvPr/>
            </p:nvSpPr>
            <p:spPr>
              <a:xfrm rot="9164741">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8" name="组合 7"/>
            <p:cNvGrpSpPr/>
            <p:nvPr/>
          </p:nvGrpSpPr>
          <p:grpSpPr>
            <a:xfrm>
              <a:off x="2830287" y="1687287"/>
              <a:ext cx="3902301" cy="3483426"/>
              <a:chOff x="2830287" y="1687287"/>
              <a:chExt cx="3902301" cy="3483426"/>
            </a:xfrm>
          </p:grpSpPr>
          <p:sp>
            <p:nvSpPr>
              <p:cNvPr id="9" name="Freeform 46"/>
              <p:cNvSpPr>
                <a:spLocks/>
              </p:cNvSpPr>
              <p:nvPr/>
            </p:nvSpPr>
            <p:spPr bwMode="auto">
              <a:xfrm>
                <a:off x="5834063" y="2306638"/>
                <a:ext cx="898525" cy="2130425"/>
              </a:xfrm>
              <a:custGeom>
                <a:avLst/>
                <a:gdLst>
                  <a:gd name="T0" fmla="*/ 0 w 2130"/>
                  <a:gd name="T1" fmla="*/ 553 h 3341"/>
                  <a:gd name="T2" fmla="*/ 512 w 2130"/>
                  <a:gd name="T3" fmla="*/ 1761 h 3341"/>
                  <a:gd name="T4" fmla="*/ 250 w 2130"/>
                  <a:gd name="T5" fmla="*/ 2641 h 3341"/>
                  <a:gd name="T6" fmla="*/ 582 w 2130"/>
                  <a:gd name="T7" fmla="*/ 3341 h 3341"/>
                  <a:gd name="T8" fmla="*/ 1661 w 2130"/>
                  <a:gd name="T9" fmla="*/ 3180 h 3341"/>
                  <a:gd name="T10" fmla="*/ 2130 w 2130"/>
                  <a:gd name="T11" fmla="*/ 1761 h 3341"/>
                  <a:gd name="T12" fmla="*/ 1387 w 2130"/>
                  <a:gd name="T13" fmla="*/ 0 h 3341"/>
                  <a:gd name="T14" fmla="*/ 1051 w 2130"/>
                  <a:gd name="T15" fmla="*/ 709 h 3341"/>
                  <a:gd name="T16" fmla="*/ 0 w 2130"/>
                  <a:gd name="T17" fmla="*/ 553 h 3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0" h="3341">
                    <a:moveTo>
                      <a:pt x="0" y="553"/>
                    </a:moveTo>
                    <a:cubicBezTo>
                      <a:pt x="325" y="905"/>
                      <a:pt x="512" y="1318"/>
                      <a:pt x="512" y="1761"/>
                    </a:cubicBezTo>
                    <a:cubicBezTo>
                      <a:pt x="512" y="2072"/>
                      <a:pt x="419" y="2370"/>
                      <a:pt x="250" y="2641"/>
                    </a:cubicBezTo>
                    <a:lnTo>
                      <a:pt x="582" y="3341"/>
                    </a:lnTo>
                    <a:lnTo>
                      <a:pt x="1661" y="3180"/>
                    </a:lnTo>
                    <a:cubicBezTo>
                      <a:pt x="1962" y="2749"/>
                      <a:pt x="2130" y="2268"/>
                      <a:pt x="2130" y="1761"/>
                    </a:cubicBezTo>
                    <a:cubicBezTo>
                      <a:pt x="2130" y="1116"/>
                      <a:pt x="1858" y="513"/>
                      <a:pt x="1387" y="0"/>
                    </a:cubicBezTo>
                    <a:lnTo>
                      <a:pt x="1051" y="709"/>
                    </a:lnTo>
                    <a:lnTo>
                      <a:pt x="0" y="553"/>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矩形 9"/>
              <p:cNvSpPr/>
              <p:nvPr/>
            </p:nvSpPr>
            <p:spPr>
              <a:xfrm rot="5564741">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sp>
        <p:nvSpPr>
          <p:cNvPr id="21" name="Freeform 7"/>
          <p:cNvSpPr>
            <a:spLocks/>
          </p:cNvSpPr>
          <p:nvPr/>
        </p:nvSpPr>
        <p:spPr bwMode="auto">
          <a:xfrm>
            <a:off x="4499308" y="3781274"/>
            <a:ext cx="1207797" cy="930078"/>
          </a:xfrm>
          <a:custGeom>
            <a:avLst/>
            <a:gdLst>
              <a:gd name="T0" fmla="*/ 941 w 1728"/>
              <a:gd name="T1" fmla="*/ 0 h 1329"/>
              <a:gd name="T2" fmla="*/ 400 w 1728"/>
              <a:gd name="T3" fmla="*/ 417 h 1329"/>
              <a:gd name="T4" fmla="*/ 0 w 1728"/>
              <a:gd name="T5" fmla="*/ 881 h 1329"/>
              <a:gd name="T6" fmla="*/ 400 w 1728"/>
              <a:gd name="T7" fmla="*/ 1329 h 1329"/>
              <a:gd name="T8" fmla="*/ 395 w 1728"/>
              <a:gd name="T9" fmla="*/ 1326 h 1329"/>
              <a:gd name="T10" fmla="*/ 1728 w 1728"/>
              <a:gd name="T11" fmla="*/ 401 h 1329"/>
              <a:gd name="T12" fmla="*/ 1120 w 1728"/>
              <a:gd name="T13" fmla="*/ 513 h 1329"/>
              <a:gd name="T14" fmla="*/ 944 w 1728"/>
              <a:gd name="T15" fmla="*/ 1 h 1329"/>
              <a:gd name="T16" fmla="*/ 941 w 1728"/>
              <a:gd name="T17" fmla="*/ 0 h 1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8" h="1329">
                <a:moveTo>
                  <a:pt x="941" y="0"/>
                </a:moveTo>
                <a:cubicBezTo>
                  <a:pt x="821" y="199"/>
                  <a:pt x="631" y="352"/>
                  <a:pt x="400" y="417"/>
                </a:cubicBezTo>
                <a:lnTo>
                  <a:pt x="0" y="881"/>
                </a:lnTo>
                <a:lnTo>
                  <a:pt x="400" y="1329"/>
                </a:lnTo>
                <a:lnTo>
                  <a:pt x="395" y="1326"/>
                </a:lnTo>
                <a:cubicBezTo>
                  <a:pt x="969" y="1236"/>
                  <a:pt x="1455" y="883"/>
                  <a:pt x="1728" y="401"/>
                </a:cubicBezTo>
                <a:lnTo>
                  <a:pt x="1120" y="513"/>
                </a:lnTo>
                <a:lnTo>
                  <a:pt x="944" y="1"/>
                </a:lnTo>
                <a:lnTo>
                  <a:pt x="941"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22" name="Freeform 9"/>
          <p:cNvSpPr>
            <a:spLocks/>
          </p:cNvSpPr>
          <p:nvPr/>
        </p:nvSpPr>
        <p:spPr bwMode="auto">
          <a:xfrm>
            <a:off x="3436894" y="2150376"/>
            <a:ext cx="1207797" cy="928215"/>
          </a:xfrm>
          <a:custGeom>
            <a:avLst/>
            <a:gdLst>
              <a:gd name="T0" fmla="*/ 787 w 1728"/>
              <a:gd name="T1" fmla="*/ 1328 h 1328"/>
              <a:gd name="T2" fmla="*/ 1328 w 1728"/>
              <a:gd name="T3" fmla="*/ 896 h 1328"/>
              <a:gd name="T4" fmla="*/ 1728 w 1728"/>
              <a:gd name="T5" fmla="*/ 448 h 1328"/>
              <a:gd name="T6" fmla="*/ 1328 w 1728"/>
              <a:gd name="T7" fmla="*/ 0 h 1328"/>
              <a:gd name="T8" fmla="*/ 1335 w 1728"/>
              <a:gd name="T9" fmla="*/ 0 h 1328"/>
              <a:gd name="T10" fmla="*/ 0 w 1728"/>
              <a:gd name="T11" fmla="*/ 928 h 1328"/>
              <a:gd name="T12" fmla="*/ 608 w 1728"/>
              <a:gd name="T13" fmla="*/ 816 h 1328"/>
              <a:gd name="T14" fmla="*/ 784 w 1728"/>
              <a:gd name="T15" fmla="*/ 1328 h 1328"/>
              <a:gd name="T16" fmla="*/ 787 w 1728"/>
              <a:gd name="T1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8" h="1328">
                <a:moveTo>
                  <a:pt x="787" y="1328"/>
                </a:moveTo>
                <a:cubicBezTo>
                  <a:pt x="908" y="1127"/>
                  <a:pt x="1100" y="972"/>
                  <a:pt x="1328" y="896"/>
                </a:cubicBezTo>
                <a:lnTo>
                  <a:pt x="1728" y="448"/>
                </a:lnTo>
                <a:lnTo>
                  <a:pt x="1328" y="0"/>
                </a:lnTo>
                <a:lnTo>
                  <a:pt x="1335" y="0"/>
                </a:lnTo>
                <a:cubicBezTo>
                  <a:pt x="761" y="90"/>
                  <a:pt x="274" y="444"/>
                  <a:pt x="0" y="928"/>
                </a:cubicBezTo>
                <a:lnTo>
                  <a:pt x="608" y="816"/>
                </a:lnTo>
                <a:lnTo>
                  <a:pt x="784" y="1328"/>
                </a:lnTo>
                <a:lnTo>
                  <a:pt x="787" y="1328"/>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23" name="Freeform 12"/>
          <p:cNvSpPr>
            <a:spLocks/>
          </p:cNvSpPr>
          <p:nvPr/>
        </p:nvSpPr>
        <p:spPr bwMode="auto">
          <a:xfrm>
            <a:off x="4544042" y="2133600"/>
            <a:ext cx="1040048" cy="877889"/>
          </a:xfrm>
          <a:custGeom>
            <a:avLst/>
            <a:gdLst>
              <a:gd name="T0" fmla="*/ 704 w 1488"/>
              <a:gd name="T1" fmla="*/ 1127 h 1255"/>
              <a:gd name="T2" fmla="*/ 1296 w 1488"/>
              <a:gd name="T3" fmla="*/ 1255 h 1255"/>
              <a:gd name="T4" fmla="*/ 1488 w 1488"/>
              <a:gd name="T5" fmla="*/ 679 h 1255"/>
              <a:gd name="T6" fmla="*/ 1481 w 1488"/>
              <a:gd name="T7" fmla="*/ 687 h 1255"/>
              <a:gd name="T8" fmla="*/ 48 w 1488"/>
              <a:gd name="T9" fmla="*/ 7 h 1255"/>
              <a:gd name="T10" fmla="*/ 41 w 1488"/>
              <a:gd name="T11" fmla="*/ 0 h 1255"/>
              <a:gd name="T12" fmla="*/ 0 w 1488"/>
              <a:gd name="T13" fmla="*/ 7 h 1255"/>
              <a:gd name="T14" fmla="*/ 416 w 1488"/>
              <a:gd name="T15" fmla="*/ 471 h 1255"/>
              <a:gd name="T16" fmla="*/ 64 w 1488"/>
              <a:gd name="T17" fmla="*/ 871 h 1255"/>
              <a:gd name="T18" fmla="*/ 59 w 1488"/>
              <a:gd name="T19" fmla="*/ 877 h 1255"/>
              <a:gd name="T20" fmla="*/ 704 w 1488"/>
              <a:gd name="T21" fmla="*/ 1127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88" h="1255">
                <a:moveTo>
                  <a:pt x="704" y="1127"/>
                </a:moveTo>
                <a:lnTo>
                  <a:pt x="1296" y="1255"/>
                </a:lnTo>
                <a:lnTo>
                  <a:pt x="1488" y="679"/>
                </a:lnTo>
                <a:lnTo>
                  <a:pt x="1481" y="687"/>
                </a:lnTo>
                <a:cubicBezTo>
                  <a:pt x="1141" y="268"/>
                  <a:pt x="622" y="0"/>
                  <a:pt x="48" y="7"/>
                </a:cubicBezTo>
                <a:lnTo>
                  <a:pt x="41" y="0"/>
                </a:lnTo>
                <a:cubicBezTo>
                  <a:pt x="30" y="0"/>
                  <a:pt x="18" y="0"/>
                  <a:pt x="0" y="7"/>
                </a:cubicBezTo>
                <a:lnTo>
                  <a:pt x="416" y="471"/>
                </a:lnTo>
                <a:lnTo>
                  <a:pt x="64" y="871"/>
                </a:lnTo>
                <a:lnTo>
                  <a:pt x="59" y="877"/>
                </a:lnTo>
                <a:cubicBezTo>
                  <a:pt x="305" y="881"/>
                  <a:pt x="529" y="977"/>
                  <a:pt x="704" y="1127"/>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24" name="Freeform 13"/>
          <p:cNvSpPr>
            <a:spLocks/>
          </p:cNvSpPr>
          <p:nvPr/>
        </p:nvSpPr>
        <p:spPr bwMode="auto">
          <a:xfrm>
            <a:off x="5170307" y="2765458"/>
            <a:ext cx="697093" cy="1207797"/>
          </a:xfrm>
          <a:custGeom>
            <a:avLst/>
            <a:gdLst>
              <a:gd name="T0" fmla="*/ 0 w 998"/>
              <a:gd name="T1" fmla="*/ 478 h 1728"/>
              <a:gd name="T2" fmla="*/ 128 w 998"/>
              <a:gd name="T3" fmla="*/ 944 h 1728"/>
              <a:gd name="T4" fmla="*/ 122 w 998"/>
              <a:gd name="T5" fmla="*/ 950 h 1728"/>
              <a:gd name="T6" fmla="*/ 96 w 998"/>
              <a:gd name="T7" fmla="*/ 1152 h 1728"/>
              <a:gd name="T8" fmla="*/ 288 w 998"/>
              <a:gd name="T9" fmla="*/ 1728 h 1728"/>
              <a:gd name="T10" fmla="*/ 880 w 998"/>
              <a:gd name="T11" fmla="*/ 1616 h 1728"/>
              <a:gd name="T12" fmla="*/ 875 w 998"/>
              <a:gd name="T13" fmla="*/ 1616 h 1728"/>
              <a:gd name="T14" fmla="*/ 992 w 998"/>
              <a:gd name="T15" fmla="*/ 944 h 1728"/>
              <a:gd name="T16" fmla="*/ 998 w 998"/>
              <a:gd name="T17" fmla="*/ 950 h 1728"/>
              <a:gd name="T18" fmla="*/ 736 w 998"/>
              <a:gd name="T19" fmla="*/ 0 h 1728"/>
              <a:gd name="T20" fmla="*/ 528 w 998"/>
              <a:gd name="T21" fmla="*/ 592 h 1728"/>
              <a:gd name="T22" fmla="*/ 0 w 998"/>
              <a:gd name="T23" fmla="*/ 480 h 1728"/>
              <a:gd name="T24" fmla="*/ 0 w 998"/>
              <a:gd name="T25" fmla="*/ 478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8" h="1728">
                <a:moveTo>
                  <a:pt x="0" y="478"/>
                </a:moveTo>
                <a:cubicBezTo>
                  <a:pt x="77" y="618"/>
                  <a:pt x="122" y="779"/>
                  <a:pt x="128" y="944"/>
                </a:cubicBezTo>
                <a:lnTo>
                  <a:pt x="122" y="950"/>
                </a:lnTo>
                <a:cubicBezTo>
                  <a:pt x="122" y="1022"/>
                  <a:pt x="114" y="1091"/>
                  <a:pt x="96" y="1152"/>
                </a:cubicBezTo>
                <a:lnTo>
                  <a:pt x="288" y="1728"/>
                </a:lnTo>
                <a:lnTo>
                  <a:pt x="880" y="1616"/>
                </a:lnTo>
                <a:lnTo>
                  <a:pt x="875" y="1616"/>
                </a:lnTo>
                <a:cubicBezTo>
                  <a:pt x="955" y="1409"/>
                  <a:pt x="998" y="1185"/>
                  <a:pt x="992" y="944"/>
                </a:cubicBezTo>
                <a:lnTo>
                  <a:pt x="998" y="950"/>
                </a:lnTo>
                <a:cubicBezTo>
                  <a:pt x="998" y="600"/>
                  <a:pt x="901" y="273"/>
                  <a:pt x="736" y="0"/>
                </a:cubicBezTo>
                <a:lnTo>
                  <a:pt x="528" y="592"/>
                </a:lnTo>
                <a:lnTo>
                  <a:pt x="0" y="480"/>
                </a:lnTo>
                <a:lnTo>
                  <a:pt x="0" y="478"/>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25" name="Freeform 16"/>
          <p:cNvSpPr>
            <a:spLocks/>
          </p:cNvSpPr>
          <p:nvPr/>
        </p:nvSpPr>
        <p:spPr bwMode="auto">
          <a:xfrm>
            <a:off x="3559911" y="3850239"/>
            <a:ext cx="1040048" cy="874161"/>
          </a:xfrm>
          <a:custGeom>
            <a:avLst/>
            <a:gdLst>
              <a:gd name="T0" fmla="*/ 800 w 1488"/>
              <a:gd name="T1" fmla="*/ 128 h 1252"/>
              <a:gd name="T2" fmla="*/ 192 w 1488"/>
              <a:gd name="T3" fmla="*/ 0 h 1252"/>
              <a:gd name="T4" fmla="*/ 0 w 1488"/>
              <a:gd name="T5" fmla="*/ 560 h 1252"/>
              <a:gd name="T6" fmla="*/ 8 w 1488"/>
              <a:gd name="T7" fmla="*/ 564 h 1252"/>
              <a:gd name="T8" fmla="*/ 1456 w 1488"/>
              <a:gd name="T9" fmla="*/ 1248 h 1252"/>
              <a:gd name="T10" fmla="*/ 1449 w 1488"/>
              <a:gd name="T11" fmla="*/ 1252 h 1252"/>
              <a:gd name="T12" fmla="*/ 1488 w 1488"/>
              <a:gd name="T13" fmla="*/ 1248 h 1252"/>
              <a:gd name="T14" fmla="*/ 1072 w 1488"/>
              <a:gd name="T15" fmla="*/ 784 h 1252"/>
              <a:gd name="T16" fmla="*/ 1424 w 1488"/>
              <a:gd name="T17" fmla="*/ 368 h 1252"/>
              <a:gd name="T18" fmla="*/ 1432 w 1488"/>
              <a:gd name="T19" fmla="*/ 375 h 1252"/>
              <a:gd name="T20" fmla="*/ 800 w 1488"/>
              <a:gd name="T21" fmla="*/ 128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88" h="1252">
                <a:moveTo>
                  <a:pt x="800" y="128"/>
                </a:moveTo>
                <a:lnTo>
                  <a:pt x="192" y="0"/>
                </a:lnTo>
                <a:lnTo>
                  <a:pt x="0" y="560"/>
                </a:lnTo>
                <a:lnTo>
                  <a:pt x="8" y="564"/>
                </a:lnTo>
                <a:cubicBezTo>
                  <a:pt x="348" y="984"/>
                  <a:pt x="867" y="1252"/>
                  <a:pt x="1456" y="1248"/>
                </a:cubicBezTo>
                <a:lnTo>
                  <a:pt x="1449" y="1252"/>
                </a:lnTo>
                <a:cubicBezTo>
                  <a:pt x="1460" y="1252"/>
                  <a:pt x="1472" y="1252"/>
                  <a:pt x="1488" y="1248"/>
                </a:cubicBezTo>
                <a:lnTo>
                  <a:pt x="1072" y="784"/>
                </a:lnTo>
                <a:lnTo>
                  <a:pt x="1424" y="368"/>
                </a:lnTo>
                <a:lnTo>
                  <a:pt x="1432" y="375"/>
                </a:lnTo>
                <a:cubicBezTo>
                  <a:pt x="1187" y="371"/>
                  <a:pt x="964" y="277"/>
                  <a:pt x="800" y="128"/>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26" name="Freeform 17"/>
          <p:cNvSpPr>
            <a:spLocks/>
          </p:cNvSpPr>
          <p:nvPr/>
        </p:nvSpPr>
        <p:spPr bwMode="auto">
          <a:xfrm>
            <a:off x="3276600" y="2888474"/>
            <a:ext cx="698956" cy="1207797"/>
          </a:xfrm>
          <a:custGeom>
            <a:avLst/>
            <a:gdLst>
              <a:gd name="T0" fmla="*/ 999 w 999"/>
              <a:gd name="T1" fmla="*/ 1249 h 1728"/>
              <a:gd name="T2" fmla="*/ 868 w 999"/>
              <a:gd name="T3" fmla="*/ 768 h 1728"/>
              <a:gd name="T4" fmla="*/ 876 w 999"/>
              <a:gd name="T5" fmla="*/ 774 h 1728"/>
              <a:gd name="T6" fmla="*/ 900 w 999"/>
              <a:gd name="T7" fmla="*/ 576 h 1728"/>
              <a:gd name="T8" fmla="*/ 708 w 999"/>
              <a:gd name="T9" fmla="*/ 0 h 1728"/>
              <a:gd name="T10" fmla="*/ 116 w 999"/>
              <a:gd name="T11" fmla="*/ 112 h 1728"/>
              <a:gd name="T12" fmla="*/ 122 w 999"/>
              <a:gd name="T13" fmla="*/ 111 h 1728"/>
              <a:gd name="T14" fmla="*/ 4 w 999"/>
              <a:gd name="T15" fmla="*/ 768 h 1728"/>
              <a:gd name="T16" fmla="*/ 0 w 999"/>
              <a:gd name="T17" fmla="*/ 774 h 1728"/>
              <a:gd name="T18" fmla="*/ 260 w 999"/>
              <a:gd name="T19" fmla="*/ 1728 h 1728"/>
              <a:gd name="T20" fmla="*/ 468 w 999"/>
              <a:gd name="T21" fmla="*/ 1136 h 1728"/>
              <a:gd name="T22" fmla="*/ 996 w 999"/>
              <a:gd name="T23" fmla="*/ 1248 h 1728"/>
              <a:gd name="T24" fmla="*/ 999 w 999"/>
              <a:gd name="T25" fmla="*/ 1249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1728">
                <a:moveTo>
                  <a:pt x="999" y="1249"/>
                </a:moveTo>
                <a:cubicBezTo>
                  <a:pt x="921" y="1109"/>
                  <a:pt x="876" y="947"/>
                  <a:pt x="868" y="768"/>
                </a:cubicBezTo>
                <a:lnTo>
                  <a:pt x="876" y="774"/>
                </a:lnTo>
                <a:cubicBezTo>
                  <a:pt x="876" y="704"/>
                  <a:pt x="884" y="636"/>
                  <a:pt x="900" y="576"/>
                </a:cubicBezTo>
                <a:lnTo>
                  <a:pt x="708" y="0"/>
                </a:lnTo>
                <a:lnTo>
                  <a:pt x="116" y="112"/>
                </a:lnTo>
                <a:lnTo>
                  <a:pt x="122" y="111"/>
                </a:lnTo>
                <a:cubicBezTo>
                  <a:pt x="43" y="317"/>
                  <a:pt x="0" y="541"/>
                  <a:pt x="4" y="768"/>
                </a:cubicBezTo>
                <a:lnTo>
                  <a:pt x="0" y="774"/>
                </a:lnTo>
                <a:cubicBezTo>
                  <a:pt x="0" y="1124"/>
                  <a:pt x="96" y="1451"/>
                  <a:pt x="260" y="1728"/>
                </a:cubicBezTo>
                <a:lnTo>
                  <a:pt x="468" y="1136"/>
                </a:lnTo>
                <a:lnTo>
                  <a:pt x="996" y="1248"/>
                </a:lnTo>
                <a:lnTo>
                  <a:pt x="999" y="1249"/>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27" name="矩形 26"/>
          <p:cNvSpPr/>
          <p:nvPr/>
        </p:nvSpPr>
        <p:spPr>
          <a:xfrm rot="1964741">
            <a:off x="3594100" y="2451100"/>
            <a:ext cx="1955800" cy="1955800"/>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smtClean="0">
                <a:ln>
                  <a:noFill/>
                </a:ln>
                <a:solidFill>
                  <a:srgbClr val="FFFFFF"/>
                </a:solidFill>
                <a:effectLst/>
                <a:uLnTx/>
                <a:uFillTx/>
                <a:latin typeface="微软雅黑" pitchFamily="34" charset="-122"/>
                <a:ea typeface="微软雅黑" pitchFamily="34" charset="-122"/>
                <a:cs typeface="+mn-cs"/>
              </a:rPr>
              <a:t>文本</a:t>
            </a:r>
            <a:r>
              <a:rPr kumimoji="0" lang="en-US" altLang="zh-CN" sz="14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1</a:t>
            </a:r>
            <a:endParaRPr kumimoji="0" lang="zh-CN" altLang="en-US" sz="1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8" name="矩形 27"/>
          <p:cNvSpPr/>
          <p:nvPr/>
        </p:nvSpPr>
        <p:spPr>
          <a:xfrm rot="19964741">
            <a:off x="3594100" y="2451100"/>
            <a:ext cx="1955800" cy="1955800"/>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smtClean="0">
                <a:ln>
                  <a:noFill/>
                </a:ln>
                <a:solidFill>
                  <a:srgbClr val="FFFFFF"/>
                </a:solidFill>
                <a:effectLst/>
                <a:uLnTx/>
                <a:uFillTx/>
                <a:latin typeface="微软雅黑" pitchFamily="34" charset="-122"/>
                <a:ea typeface="微软雅黑" pitchFamily="34" charset="-122"/>
                <a:cs typeface="+mn-cs"/>
              </a:rPr>
              <a:t>文本</a:t>
            </a:r>
            <a:r>
              <a:rPr kumimoji="0" lang="en-US" altLang="zh-CN" sz="14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6</a:t>
            </a:r>
            <a:endParaRPr kumimoji="0" lang="zh-CN" altLang="en-US" sz="1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9" name="矩形 28"/>
          <p:cNvSpPr/>
          <p:nvPr/>
        </p:nvSpPr>
        <p:spPr>
          <a:xfrm rot="16364741">
            <a:off x="3594100" y="2451100"/>
            <a:ext cx="1955800" cy="1955800"/>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smtClean="0">
                <a:ln>
                  <a:noFill/>
                </a:ln>
                <a:solidFill>
                  <a:srgbClr val="FFFFFF"/>
                </a:solidFill>
                <a:effectLst/>
                <a:uLnTx/>
                <a:uFillTx/>
                <a:latin typeface="微软雅黑" pitchFamily="34" charset="-122"/>
                <a:ea typeface="微软雅黑" pitchFamily="34" charset="-122"/>
                <a:cs typeface="+mn-cs"/>
              </a:rPr>
              <a:t>文本</a:t>
            </a:r>
            <a:r>
              <a:rPr kumimoji="0" lang="en-US" altLang="zh-CN" sz="14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5</a:t>
            </a:r>
            <a:endParaRPr kumimoji="0" lang="zh-CN" altLang="en-US" sz="1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30" name="矩形 29"/>
          <p:cNvSpPr/>
          <p:nvPr/>
        </p:nvSpPr>
        <p:spPr>
          <a:xfrm rot="12764741">
            <a:off x="3594100" y="2451100"/>
            <a:ext cx="1955800" cy="1955800"/>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smtClean="0">
                <a:ln>
                  <a:noFill/>
                </a:ln>
                <a:solidFill>
                  <a:srgbClr val="FFFFFF"/>
                </a:solidFill>
                <a:effectLst/>
                <a:uLnTx/>
                <a:uFillTx/>
                <a:latin typeface="微软雅黑" pitchFamily="34" charset="-122"/>
                <a:ea typeface="微软雅黑" pitchFamily="34" charset="-122"/>
                <a:cs typeface="+mn-cs"/>
              </a:rPr>
              <a:t>文本</a:t>
            </a:r>
            <a:r>
              <a:rPr kumimoji="0" lang="en-US" altLang="zh-CN" sz="14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4</a:t>
            </a:r>
            <a:endParaRPr kumimoji="0" lang="zh-CN" altLang="en-US" sz="1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31" name="矩形 30"/>
          <p:cNvSpPr/>
          <p:nvPr/>
        </p:nvSpPr>
        <p:spPr>
          <a:xfrm rot="9164741">
            <a:off x="3594100" y="2451100"/>
            <a:ext cx="1955800" cy="1955800"/>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smtClean="0">
                <a:ln>
                  <a:noFill/>
                </a:ln>
                <a:solidFill>
                  <a:srgbClr val="FFFFFF"/>
                </a:solidFill>
                <a:effectLst/>
                <a:uLnTx/>
                <a:uFillTx/>
                <a:latin typeface="微软雅黑" pitchFamily="34" charset="-122"/>
                <a:ea typeface="微软雅黑" pitchFamily="34" charset="-122"/>
                <a:cs typeface="+mn-cs"/>
              </a:rPr>
              <a:t>文本</a:t>
            </a:r>
            <a:r>
              <a:rPr kumimoji="0" lang="en-US" altLang="zh-CN" sz="14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3</a:t>
            </a:r>
            <a:endParaRPr kumimoji="0" lang="zh-CN" altLang="en-US" sz="1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32" name="矩形 31"/>
          <p:cNvSpPr/>
          <p:nvPr/>
        </p:nvSpPr>
        <p:spPr>
          <a:xfrm rot="5564741">
            <a:off x="3594100" y="2451100"/>
            <a:ext cx="1955800" cy="1955800"/>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smtClean="0">
                <a:ln>
                  <a:noFill/>
                </a:ln>
                <a:solidFill>
                  <a:srgbClr val="FFFFFF"/>
                </a:solidFill>
                <a:effectLst/>
                <a:uLnTx/>
                <a:uFillTx/>
                <a:latin typeface="微软雅黑" pitchFamily="34" charset="-122"/>
                <a:ea typeface="微软雅黑" pitchFamily="34" charset="-122"/>
                <a:cs typeface="+mn-cs"/>
              </a:rPr>
              <a:t>文本</a:t>
            </a:r>
            <a:r>
              <a:rPr kumimoji="0" lang="en-US" altLang="zh-CN" sz="14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2</a:t>
            </a:r>
            <a:endParaRPr kumimoji="0" lang="zh-CN" altLang="en-US" sz="1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82830474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265488" y="2122488"/>
            <a:ext cx="2613025" cy="2613025"/>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lnSpc>
                <a:spcPct val="120000"/>
              </a:lnSpc>
              <a:spcBef>
                <a:spcPts val="600"/>
              </a:spcBef>
              <a:spcAft>
                <a:spcPts val="600"/>
              </a:spcAft>
              <a:defRPr/>
            </a:pPr>
            <a:r>
              <a:rPr lang="zh-CN" altLang="en-US" sz="2800" kern="0" dirty="0">
                <a:solidFill>
                  <a:sysClr val="window" lastClr="FFFFFF"/>
                </a:solidFill>
                <a:latin typeface="Impact" pitchFamily="34" charset="0"/>
              </a:rPr>
              <a:t>单击此处添加文本</a:t>
            </a:r>
          </a:p>
        </p:txBody>
      </p:sp>
      <p:grpSp>
        <p:nvGrpSpPr>
          <p:cNvPr id="3" name="组合 2"/>
          <p:cNvGrpSpPr/>
          <p:nvPr/>
        </p:nvGrpSpPr>
        <p:grpSpPr>
          <a:xfrm>
            <a:off x="2830287" y="1268413"/>
            <a:ext cx="3483426" cy="3902300"/>
            <a:chOff x="2830287" y="1268413"/>
            <a:chExt cx="3483426" cy="3902300"/>
          </a:xfrm>
        </p:grpSpPr>
        <p:sp>
          <p:nvSpPr>
            <p:cNvPr id="4" name="Freeform 35"/>
            <p:cNvSpPr>
              <a:spLocks/>
            </p:cNvSpPr>
            <p:nvPr/>
          </p:nvSpPr>
          <p:spPr bwMode="auto">
            <a:xfrm>
              <a:off x="4525963" y="1268413"/>
              <a:ext cx="1595437" cy="1111250"/>
            </a:xfrm>
            <a:custGeom>
              <a:avLst/>
              <a:gdLst>
                <a:gd name="T0" fmla="*/ 2500 w 3781"/>
                <a:gd name="T1" fmla="*/ 1698 h 1745"/>
                <a:gd name="T2" fmla="*/ 3621 w 3781"/>
                <a:gd name="T3" fmla="*/ 1745 h 1745"/>
                <a:gd name="T4" fmla="*/ 3781 w 3781"/>
                <a:gd name="T5" fmla="*/ 1029 h 1745"/>
                <a:gd name="T6" fmla="*/ 110 w 3781"/>
                <a:gd name="T7" fmla="*/ 0 h 1745"/>
                <a:gd name="T8" fmla="*/ 0 w 3781"/>
                <a:gd name="T9" fmla="*/ 1 h 1745"/>
                <a:gd name="T10" fmla="*/ 759 w 3781"/>
                <a:gd name="T11" fmla="*/ 547 h 1745"/>
                <a:gd name="T12" fmla="*/ 28 w 3781"/>
                <a:gd name="T13" fmla="*/ 1073 h 1745"/>
                <a:gd name="T14" fmla="*/ 110 w 3781"/>
                <a:gd name="T15" fmla="*/ 1073 h 1745"/>
                <a:gd name="T16" fmla="*/ 2500 w 3781"/>
                <a:gd name="T17" fmla="*/ 1698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1" h="1745">
                  <a:moveTo>
                    <a:pt x="2500" y="1698"/>
                  </a:moveTo>
                  <a:lnTo>
                    <a:pt x="3621" y="1745"/>
                  </a:lnTo>
                  <a:lnTo>
                    <a:pt x="3781" y="1029"/>
                  </a:lnTo>
                  <a:cubicBezTo>
                    <a:pt x="2851" y="395"/>
                    <a:pt x="1550" y="0"/>
                    <a:pt x="110" y="0"/>
                  </a:cubicBezTo>
                  <a:cubicBezTo>
                    <a:pt x="73" y="0"/>
                    <a:pt x="37" y="1"/>
                    <a:pt x="0" y="1"/>
                  </a:cubicBezTo>
                  <a:lnTo>
                    <a:pt x="759" y="547"/>
                  </a:lnTo>
                  <a:lnTo>
                    <a:pt x="28" y="1073"/>
                  </a:lnTo>
                  <a:cubicBezTo>
                    <a:pt x="55" y="1073"/>
                    <a:pt x="82" y="1073"/>
                    <a:pt x="110" y="1073"/>
                  </a:cubicBezTo>
                  <a:cubicBezTo>
                    <a:pt x="1035" y="1073"/>
                    <a:pt x="1875" y="1310"/>
                    <a:pt x="2500" y="1698"/>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zh-CN" altLang="en-US" sz="1200" kern="0">
                <a:solidFill>
                  <a:srgbClr val="4D4D4D"/>
                </a:solidFill>
                <a:latin typeface="微软雅黑" pitchFamily="34" charset="-122"/>
              </a:endParaRPr>
            </a:p>
          </p:txBody>
        </p:sp>
        <p:sp>
          <p:nvSpPr>
            <p:cNvPr id="5" name="矩形 4"/>
            <p:cNvSpPr/>
            <p:nvPr/>
          </p:nvSpPr>
          <p:spPr>
            <a:xfrm rot="1786618">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dirty="0" smtClean="0">
                  <a:solidFill>
                    <a:srgbClr val="7D7D7D"/>
                  </a:solidFill>
                  <a:latin typeface="微软雅黑" pitchFamily="34" charset="-122"/>
                </a:rPr>
                <a:t>文本</a:t>
              </a:r>
              <a:r>
                <a:rPr lang="en-US" altLang="zh-CN" dirty="0" smtClean="0">
                  <a:solidFill>
                    <a:srgbClr val="7D7D7D"/>
                  </a:solidFill>
                  <a:latin typeface="微软雅黑" pitchFamily="34" charset="-122"/>
                </a:rPr>
                <a:t>1</a:t>
              </a:r>
              <a:endParaRPr lang="zh-CN" altLang="en-US" dirty="0">
                <a:solidFill>
                  <a:srgbClr val="7D7D7D"/>
                </a:solidFill>
                <a:latin typeface="微软雅黑" pitchFamily="34" charset="-122"/>
              </a:endParaRPr>
            </a:p>
          </p:txBody>
        </p:sp>
      </p:grpSp>
      <p:grpSp>
        <p:nvGrpSpPr>
          <p:cNvPr id="6" name="组合 5"/>
          <p:cNvGrpSpPr/>
          <p:nvPr/>
        </p:nvGrpSpPr>
        <p:grpSpPr>
          <a:xfrm>
            <a:off x="2830287" y="1276350"/>
            <a:ext cx="3483426" cy="3894363"/>
            <a:chOff x="2830287" y="1276350"/>
            <a:chExt cx="3483426" cy="3894363"/>
          </a:xfrm>
        </p:grpSpPr>
        <p:sp>
          <p:nvSpPr>
            <p:cNvPr id="7" name="Freeform 29"/>
            <p:cNvSpPr>
              <a:spLocks/>
            </p:cNvSpPr>
            <p:nvPr/>
          </p:nvSpPr>
          <p:spPr bwMode="auto">
            <a:xfrm>
              <a:off x="2844800" y="1276350"/>
              <a:ext cx="1847850" cy="1270000"/>
            </a:xfrm>
            <a:custGeom>
              <a:avLst/>
              <a:gdLst>
                <a:gd name="T0" fmla="*/ 1286 w 4374"/>
                <a:gd name="T1" fmla="*/ 1990 h 1990"/>
                <a:gd name="T2" fmla="*/ 3614 w 4374"/>
                <a:gd name="T3" fmla="*/ 1080 h 1990"/>
                <a:gd name="T4" fmla="*/ 4374 w 4374"/>
                <a:gd name="T5" fmla="*/ 533 h 1990"/>
                <a:gd name="T6" fmla="*/ 3632 w 4374"/>
                <a:gd name="T7" fmla="*/ 0 h 1990"/>
                <a:gd name="T8" fmla="*/ 0 w 4374"/>
                <a:gd name="T9" fmla="*/ 1339 h 1990"/>
                <a:gd name="T10" fmla="*/ 1110 w 4374"/>
                <a:gd name="T11" fmla="*/ 1279 h 1990"/>
                <a:gd name="T12" fmla="*/ 1286 w 4374"/>
                <a:gd name="T13" fmla="*/ 1990 h 1990"/>
              </a:gdLst>
              <a:ahLst/>
              <a:cxnLst>
                <a:cxn ang="0">
                  <a:pos x="T0" y="T1"/>
                </a:cxn>
                <a:cxn ang="0">
                  <a:pos x="T2" y="T3"/>
                </a:cxn>
                <a:cxn ang="0">
                  <a:pos x="T4" y="T5"/>
                </a:cxn>
                <a:cxn ang="0">
                  <a:pos x="T6" y="T7"/>
                </a:cxn>
                <a:cxn ang="0">
                  <a:pos x="T8" y="T9"/>
                </a:cxn>
                <a:cxn ang="0">
                  <a:pos x="T10" y="T11"/>
                </a:cxn>
                <a:cxn ang="0">
                  <a:pos x="T12" y="T13"/>
                </a:cxn>
              </a:cxnLst>
              <a:rect l="0" t="0" r="r" b="b"/>
              <a:pathLst>
                <a:path w="4374" h="1990">
                  <a:moveTo>
                    <a:pt x="1286" y="1990"/>
                  </a:moveTo>
                  <a:cubicBezTo>
                    <a:pt x="1834" y="1504"/>
                    <a:pt x="2663" y="1165"/>
                    <a:pt x="3614" y="1080"/>
                  </a:cubicBezTo>
                  <a:lnTo>
                    <a:pt x="4374" y="533"/>
                  </a:lnTo>
                  <a:lnTo>
                    <a:pt x="3632" y="0"/>
                  </a:lnTo>
                  <a:cubicBezTo>
                    <a:pt x="2149" y="87"/>
                    <a:pt x="848" y="593"/>
                    <a:pt x="0" y="1339"/>
                  </a:cubicBezTo>
                  <a:lnTo>
                    <a:pt x="1110" y="1279"/>
                  </a:lnTo>
                  <a:lnTo>
                    <a:pt x="1286" y="199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zh-CN" altLang="en-US" sz="1200" kern="0">
                <a:solidFill>
                  <a:srgbClr val="4D4D4D"/>
                </a:solidFill>
                <a:latin typeface="微软雅黑" pitchFamily="34" charset="-122"/>
              </a:endParaRPr>
            </a:p>
          </p:txBody>
        </p:sp>
        <p:sp>
          <p:nvSpPr>
            <p:cNvPr id="8" name="矩形 7"/>
            <p:cNvSpPr/>
            <p:nvPr/>
          </p:nvSpPr>
          <p:spPr>
            <a:xfrm rot="20266618">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dirty="0" smtClean="0">
                  <a:solidFill>
                    <a:srgbClr val="7D7D7D"/>
                  </a:solidFill>
                  <a:latin typeface="微软雅黑" pitchFamily="34" charset="-122"/>
                </a:rPr>
                <a:t>文本</a:t>
              </a:r>
              <a:r>
                <a:rPr lang="en-US" altLang="zh-CN" dirty="0" smtClean="0">
                  <a:solidFill>
                    <a:srgbClr val="7D7D7D"/>
                  </a:solidFill>
                  <a:latin typeface="微软雅黑" pitchFamily="34" charset="-122"/>
                </a:rPr>
                <a:t>7</a:t>
              </a:r>
              <a:endParaRPr lang="zh-CN" altLang="en-US" dirty="0">
                <a:solidFill>
                  <a:srgbClr val="7D7D7D"/>
                </a:solidFill>
                <a:latin typeface="微软雅黑" pitchFamily="34" charset="-122"/>
              </a:endParaRPr>
            </a:p>
          </p:txBody>
        </p:sp>
      </p:grpSp>
      <p:grpSp>
        <p:nvGrpSpPr>
          <p:cNvPr id="9" name="组合 8"/>
          <p:cNvGrpSpPr/>
          <p:nvPr/>
        </p:nvGrpSpPr>
        <p:grpSpPr>
          <a:xfrm>
            <a:off x="2411413" y="1687287"/>
            <a:ext cx="3902300" cy="3483426"/>
            <a:chOff x="2411413" y="1687287"/>
            <a:chExt cx="3902300" cy="3483426"/>
          </a:xfrm>
        </p:grpSpPr>
        <p:sp>
          <p:nvSpPr>
            <p:cNvPr id="10" name="Freeform 30"/>
            <p:cNvSpPr>
              <a:spLocks/>
            </p:cNvSpPr>
            <p:nvPr/>
          </p:nvSpPr>
          <p:spPr bwMode="auto">
            <a:xfrm>
              <a:off x="2411413" y="2214563"/>
              <a:ext cx="885825" cy="1741487"/>
            </a:xfrm>
            <a:custGeom>
              <a:avLst/>
              <a:gdLst>
                <a:gd name="T0" fmla="*/ 1724 w 2095"/>
                <a:gd name="T1" fmla="*/ 2471 h 2729"/>
                <a:gd name="T2" fmla="*/ 1619 w 2095"/>
                <a:gd name="T3" fmla="*/ 1905 h 2729"/>
                <a:gd name="T4" fmla="*/ 2095 w 2095"/>
                <a:gd name="T5" fmla="*/ 736 h 2729"/>
                <a:gd name="T6" fmla="*/ 1913 w 2095"/>
                <a:gd name="T7" fmla="*/ 0 h 2729"/>
                <a:gd name="T8" fmla="*/ 826 w 2095"/>
                <a:gd name="T9" fmla="*/ 57 h 2729"/>
                <a:gd name="T10" fmla="*/ 0 w 2095"/>
                <a:gd name="T11" fmla="*/ 1905 h 2729"/>
                <a:gd name="T12" fmla="*/ 153 w 2095"/>
                <a:gd name="T13" fmla="*/ 2729 h 2729"/>
                <a:gd name="T14" fmla="*/ 786 w 2095"/>
                <a:gd name="T15" fmla="*/ 2118 h 2729"/>
                <a:gd name="T16" fmla="*/ 1724 w 2095"/>
                <a:gd name="T17" fmla="*/ 2471 h 2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5" h="2729">
                  <a:moveTo>
                    <a:pt x="1724" y="2471"/>
                  </a:moveTo>
                  <a:cubicBezTo>
                    <a:pt x="1655" y="2290"/>
                    <a:pt x="1619" y="2100"/>
                    <a:pt x="1619" y="1905"/>
                  </a:cubicBezTo>
                  <a:cubicBezTo>
                    <a:pt x="1619" y="1478"/>
                    <a:pt x="1792" y="1079"/>
                    <a:pt x="2095" y="736"/>
                  </a:cubicBezTo>
                  <a:lnTo>
                    <a:pt x="1913" y="0"/>
                  </a:lnTo>
                  <a:lnTo>
                    <a:pt x="826" y="57"/>
                  </a:lnTo>
                  <a:cubicBezTo>
                    <a:pt x="304" y="589"/>
                    <a:pt x="0" y="1223"/>
                    <a:pt x="0" y="1905"/>
                  </a:cubicBezTo>
                  <a:cubicBezTo>
                    <a:pt x="0" y="2189"/>
                    <a:pt x="53" y="2465"/>
                    <a:pt x="153" y="2729"/>
                  </a:cubicBezTo>
                  <a:lnTo>
                    <a:pt x="786" y="2118"/>
                  </a:lnTo>
                  <a:lnTo>
                    <a:pt x="1724" y="247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zh-CN" altLang="en-US" sz="1200" kern="0">
                <a:solidFill>
                  <a:srgbClr val="4D4D4D"/>
                </a:solidFill>
                <a:latin typeface="微软雅黑" pitchFamily="34" charset="-122"/>
              </a:endParaRPr>
            </a:p>
          </p:txBody>
        </p:sp>
        <p:sp>
          <p:nvSpPr>
            <p:cNvPr id="11" name="矩形 10"/>
            <p:cNvSpPr/>
            <p:nvPr/>
          </p:nvSpPr>
          <p:spPr>
            <a:xfrm rot="17206618">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dirty="0" smtClean="0">
                  <a:solidFill>
                    <a:srgbClr val="7D7D7D"/>
                  </a:solidFill>
                  <a:latin typeface="微软雅黑" pitchFamily="34" charset="-122"/>
                </a:rPr>
                <a:t>文本</a:t>
              </a:r>
              <a:r>
                <a:rPr lang="en-US" altLang="zh-CN" dirty="0" smtClean="0">
                  <a:solidFill>
                    <a:srgbClr val="7D7D7D"/>
                  </a:solidFill>
                  <a:latin typeface="微软雅黑" pitchFamily="34" charset="-122"/>
                </a:rPr>
                <a:t>6</a:t>
              </a:r>
              <a:endParaRPr lang="zh-CN" altLang="en-US" dirty="0">
                <a:solidFill>
                  <a:srgbClr val="7D7D7D"/>
                </a:solidFill>
                <a:latin typeface="微软雅黑" pitchFamily="34" charset="-122"/>
              </a:endParaRPr>
            </a:p>
          </p:txBody>
        </p:sp>
      </p:grpSp>
      <p:grpSp>
        <p:nvGrpSpPr>
          <p:cNvPr id="12" name="组合 11"/>
          <p:cNvGrpSpPr/>
          <p:nvPr/>
        </p:nvGrpSpPr>
        <p:grpSpPr>
          <a:xfrm>
            <a:off x="2516188" y="1687287"/>
            <a:ext cx="3797526" cy="3718151"/>
            <a:chOff x="2516188" y="1687287"/>
            <a:chExt cx="3797526" cy="3718151"/>
          </a:xfrm>
        </p:grpSpPr>
        <p:sp>
          <p:nvSpPr>
            <p:cNvPr id="13" name="Freeform 31"/>
            <p:cNvSpPr>
              <a:spLocks/>
            </p:cNvSpPr>
            <p:nvPr/>
          </p:nvSpPr>
          <p:spPr bwMode="auto">
            <a:xfrm>
              <a:off x="2516188" y="3714750"/>
              <a:ext cx="1455737" cy="1690688"/>
            </a:xfrm>
            <a:custGeom>
              <a:avLst/>
              <a:gdLst>
                <a:gd name="T0" fmla="*/ 3445 w 3445"/>
                <a:gd name="T1" fmla="*/ 1671 h 2653"/>
                <a:gd name="T2" fmla="*/ 1592 w 3445"/>
                <a:gd name="T3" fmla="*/ 368 h 2653"/>
                <a:gd name="T4" fmla="*/ 617 w 3445"/>
                <a:gd name="T5" fmla="*/ 0 h 2653"/>
                <a:gd name="T6" fmla="*/ 0 w 3445"/>
                <a:gd name="T7" fmla="*/ 599 h 2653"/>
                <a:gd name="T8" fmla="*/ 2798 w 3445"/>
                <a:gd name="T9" fmla="*/ 2653 h 2653"/>
                <a:gd name="T10" fmla="*/ 2456 w 3445"/>
                <a:gd name="T11" fmla="*/ 1941 h 2653"/>
                <a:gd name="T12" fmla="*/ 3445 w 3445"/>
                <a:gd name="T13" fmla="*/ 1671 h 2653"/>
              </a:gdLst>
              <a:ahLst/>
              <a:cxnLst>
                <a:cxn ang="0">
                  <a:pos x="T0" y="T1"/>
                </a:cxn>
                <a:cxn ang="0">
                  <a:pos x="T2" y="T3"/>
                </a:cxn>
                <a:cxn ang="0">
                  <a:pos x="T4" y="T5"/>
                </a:cxn>
                <a:cxn ang="0">
                  <a:pos x="T6" y="T7"/>
                </a:cxn>
                <a:cxn ang="0">
                  <a:pos x="T8" y="T9"/>
                </a:cxn>
                <a:cxn ang="0">
                  <a:pos x="T10" y="T11"/>
                </a:cxn>
                <a:cxn ang="0">
                  <a:pos x="T12" y="T13"/>
                </a:cxn>
              </a:cxnLst>
              <a:rect l="0" t="0" r="r" b="b"/>
              <a:pathLst>
                <a:path w="3445" h="2653">
                  <a:moveTo>
                    <a:pt x="3445" y="1671"/>
                  </a:moveTo>
                  <a:cubicBezTo>
                    <a:pt x="2594" y="1419"/>
                    <a:pt x="1922" y="949"/>
                    <a:pt x="1592" y="368"/>
                  </a:cubicBezTo>
                  <a:lnTo>
                    <a:pt x="617" y="0"/>
                  </a:lnTo>
                  <a:lnTo>
                    <a:pt x="0" y="599"/>
                  </a:lnTo>
                  <a:cubicBezTo>
                    <a:pt x="450" y="1518"/>
                    <a:pt x="1477" y="2265"/>
                    <a:pt x="2798" y="2653"/>
                  </a:cubicBezTo>
                  <a:lnTo>
                    <a:pt x="2456" y="1941"/>
                  </a:lnTo>
                  <a:lnTo>
                    <a:pt x="3445" y="167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zh-CN" altLang="en-US" sz="1200" kern="0">
                <a:solidFill>
                  <a:srgbClr val="4D4D4D"/>
                </a:solidFill>
                <a:latin typeface="微软雅黑" pitchFamily="34" charset="-122"/>
              </a:endParaRPr>
            </a:p>
          </p:txBody>
        </p:sp>
        <p:sp>
          <p:nvSpPr>
            <p:cNvPr id="14" name="矩形 13"/>
            <p:cNvSpPr/>
            <p:nvPr/>
          </p:nvSpPr>
          <p:spPr>
            <a:xfrm rot="14086618">
              <a:off x="2830288"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dirty="0" smtClean="0">
                  <a:solidFill>
                    <a:srgbClr val="7D7D7D"/>
                  </a:solidFill>
                  <a:latin typeface="微软雅黑" pitchFamily="34" charset="-122"/>
                </a:rPr>
                <a:t>文本</a:t>
              </a:r>
              <a:r>
                <a:rPr lang="en-US" altLang="zh-CN" dirty="0" smtClean="0">
                  <a:solidFill>
                    <a:srgbClr val="7D7D7D"/>
                  </a:solidFill>
                  <a:latin typeface="微软雅黑" pitchFamily="34" charset="-122"/>
                </a:rPr>
                <a:t>5</a:t>
              </a:r>
              <a:endParaRPr lang="zh-CN" altLang="en-US" dirty="0">
                <a:solidFill>
                  <a:srgbClr val="7D7D7D"/>
                </a:solidFill>
                <a:latin typeface="微软雅黑" pitchFamily="34" charset="-122"/>
              </a:endParaRPr>
            </a:p>
          </p:txBody>
        </p:sp>
      </p:grpSp>
      <p:grpSp>
        <p:nvGrpSpPr>
          <p:cNvPr id="15" name="组合 14"/>
          <p:cNvGrpSpPr/>
          <p:nvPr/>
        </p:nvGrpSpPr>
        <p:grpSpPr>
          <a:xfrm>
            <a:off x="2830288" y="1687287"/>
            <a:ext cx="3483426" cy="3902301"/>
            <a:chOff x="2830288" y="1687287"/>
            <a:chExt cx="3483426" cy="3902301"/>
          </a:xfrm>
        </p:grpSpPr>
        <p:sp>
          <p:nvSpPr>
            <p:cNvPr id="16" name="Freeform 32"/>
            <p:cNvSpPr>
              <a:spLocks/>
            </p:cNvSpPr>
            <p:nvPr/>
          </p:nvSpPr>
          <p:spPr bwMode="auto">
            <a:xfrm>
              <a:off x="3694113" y="4746625"/>
              <a:ext cx="1868487" cy="842963"/>
            </a:xfrm>
            <a:custGeom>
              <a:avLst/>
              <a:gdLst>
                <a:gd name="T0" fmla="*/ 3673 w 4425"/>
                <a:gd name="T1" fmla="*/ 0 h 1324"/>
                <a:gd name="T2" fmla="*/ 2081 w 4425"/>
                <a:gd name="T3" fmla="*/ 253 h 1324"/>
                <a:gd name="T4" fmla="*/ 1025 w 4425"/>
                <a:gd name="T5" fmla="*/ 145 h 1324"/>
                <a:gd name="T6" fmla="*/ 0 w 4425"/>
                <a:gd name="T7" fmla="*/ 425 h 1324"/>
                <a:gd name="T8" fmla="*/ 335 w 4425"/>
                <a:gd name="T9" fmla="*/ 1121 h 1324"/>
                <a:gd name="T10" fmla="*/ 2081 w 4425"/>
                <a:gd name="T11" fmla="*/ 1324 h 1324"/>
                <a:gd name="T12" fmla="*/ 4425 w 4425"/>
                <a:gd name="T13" fmla="*/ 948 h 1324"/>
                <a:gd name="T14" fmla="*/ 3368 w 4425"/>
                <a:gd name="T15" fmla="*/ 675 h 1324"/>
                <a:gd name="T16" fmla="*/ 3673 w 4425"/>
                <a:gd name="T17" fmla="*/ 0 h 1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25" h="1324">
                  <a:moveTo>
                    <a:pt x="3673" y="0"/>
                  </a:moveTo>
                  <a:cubicBezTo>
                    <a:pt x="3196" y="162"/>
                    <a:pt x="2654" y="253"/>
                    <a:pt x="2081" y="253"/>
                  </a:cubicBezTo>
                  <a:cubicBezTo>
                    <a:pt x="1713" y="253"/>
                    <a:pt x="1358" y="215"/>
                    <a:pt x="1025" y="145"/>
                  </a:cubicBezTo>
                  <a:lnTo>
                    <a:pt x="0" y="425"/>
                  </a:lnTo>
                  <a:lnTo>
                    <a:pt x="335" y="1121"/>
                  </a:lnTo>
                  <a:cubicBezTo>
                    <a:pt x="880" y="1252"/>
                    <a:pt x="1468" y="1324"/>
                    <a:pt x="2081" y="1324"/>
                  </a:cubicBezTo>
                  <a:cubicBezTo>
                    <a:pt x="2926" y="1324"/>
                    <a:pt x="3722" y="1188"/>
                    <a:pt x="4425" y="948"/>
                  </a:cubicBezTo>
                  <a:lnTo>
                    <a:pt x="3368" y="675"/>
                  </a:lnTo>
                  <a:lnTo>
                    <a:pt x="3673"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zh-CN" altLang="en-US" sz="1200" kern="0">
                <a:solidFill>
                  <a:srgbClr val="4D4D4D"/>
                </a:solidFill>
                <a:latin typeface="微软雅黑" pitchFamily="34" charset="-122"/>
              </a:endParaRPr>
            </a:p>
          </p:txBody>
        </p:sp>
        <p:sp>
          <p:nvSpPr>
            <p:cNvPr id="17" name="矩形 16"/>
            <p:cNvSpPr/>
            <p:nvPr/>
          </p:nvSpPr>
          <p:spPr>
            <a:xfrm rot="11026618">
              <a:off x="2830288"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dirty="0" smtClean="0">
                  <a:solidFill>
                    <a:srgbClr val="7D7D7D"/>
                  </a:solidFill>
                  <a:latin typeface="微软雅黑" pitchFamily="34" charset="-122"/>
                </a:rPr>
                <a:t>文本</a:t>
              </a:r>
              <a:r>
                <a:rPr lang="en-US" altLang="zh-CN" dirty="0" smtClean="0">
                  <a:solidFill>
                    <a:srgbClr val="7D7D7D"/>
                  </a:solidFill>
                  <a:latin typeface="微软雅黑" pitchFamily="34" charset="-122"/>
                </a:rPr>
                <a:t>4</a:t>
              </a:r>
              <a:endParaRPr lang="zh-CN" altLang="en-US" dirty="0">
                <a:solidFill>
                  <a:srgbClr val="7D7D7D"/>
                </a:solidFill>
                <a:latin typeface="微软雅黑" pitchFamily="34" charset="-122"/>
              </a:endParaRPr>
            </a:p>
          </p:txBody>
        </p:sp>
      </p:grpSp>
      <p:grpSp>
        <p:nvGrpSpPr>
          <p:cNvPr id="18" name="组合 17"/>
          <p:cNvGrpSpPr/>
          <p:nvPr/>
        </p:nvGrpSpPr>
        <p:grpSpPr>
          <a:xfrm>
            <a:off x="2830288" y="1687287"/>
            <a:ext cx="3865787" cy="3591151"/>
            <a:chOff x="2830288" y="1687287"/>
            <a:chExt cx="3865787" cy="3591151"/>
          </a:xfrm>
        </p:grpSpPr>
        <p:sp>
          <p:nvSpPr>
            <p:cNvPr id="19" name="Freeform 33"/>
            <p:cNvSpPr>
              <a:spLocks/>
            </p:cNvSpPr>
            <p:nvPr/>
          </p:nvSpPr>
          <p:spPr bwMode="auto">
            <a:xfrm>
              <a:off x="5253038" y="3703638"/>
              <a:ext cx="1443037" cy="1574800"/>
            </a:xfrm>
            <a:custGeom>
              <a:avLst/>
              <a:gdLst>
                <a:gd name="T0" fmla="*/ 1822 w 3414"/>
                <a:gd name="T1" fmla="*/ 0 h 2469"/>
                <a:gd name="T2" fmla="*/ 315 w 3414"/>
                <a:gd name="T3" fmla="*/ 1502 h 2469"/>
                <a:gd name="T4" fmla="*/ 0 w 3414"/>
                <a:gd name="T5" fmla="*/ 2202 h 2469"/>
                <a:gd name="T6" fmla="*/ 1031 w 3414"/>
                <a:gd name="T7" fmla="*/ 2469 h 2469"/>
                <a:gd name="T8" fmla="*/ 3414 w 3414"/>
                <a:gd name="T9" fmla="*/ 196 h 2469"/>
                <a:gd name="T10" fmla="*/ 2441 w 3414"/>
                <a:gd name="T11" fmla="*/ 577 h 2469"/>
                <a:gd name="T12" fmla="*/ 1822 w 3414"/>
                <a:gd name="T13" fmla="*/ 0 h 2469"/>
              </a:gdLst>
              <a:ahLst/>
              <a:cxnLst>
                <a:cxn ang="0">
                  <a:pos x="T0" y="T1"/>
                </a:cxn>
                <a:cxn ang="0">
                  <a:pos x="T2" y="T3"/>
                </a:cxn>
                <a:cxn ang="0">
                  <a:pos x="T4" y="T5"/>
                </a:cxn>
                <a:cxn ang="0">
                  <a:pos x="T6" y="T7"/>
                </a:cxn>
                <a:cxn ang="0">
                  <a:pos x="T8" y="T9"/>
                </a:cxn>
                <a:cxn ang="0">
                  <a:pos x="T10" y="T11"/>
                </a:cxn>
                <a:cxn ang="0">
                  <a:pos x="T12" y="T13"/>
                </a:cxn>
              </a:cxnLst>
              <a:rect l="0" t="0" r="r" b="b"/>
              <a:pathLst>
                <a:path w="3414" h="2469">
                  <a:moveTo>
                    <a:pt x="1822" y="0"/>
                  </a:moveTo>
                  <a:cubicBezTo>
                    <a:pt x="1644" y="626"/>
                    <a:pt x="1087" y="1162"/>
                    <a:pt x="315" y="1502"/>
                  </a:cubicBezTo>
                  <a:lnTo>
                    <a:pt x="0" y="2202"/>
                  </a:lnTo>
                  <a:lnTo>
                    <a:pt x="1031" y="2469"/>
                  </a:lnTo>
                  <a:cubicBezTo>
                    <a:pt x="2254" y="1979"/>
                    <a:pt x="3142" y="1159"/>
                    <a:pt x="3414" y="196"/>
                  </a:cubicBezTo>
                  <a:lnTo>
                    <a:pt x="2441" y="577"/>
                  </a:lnTo>
                  <a:lnTo>
                    <a:pt x="1822"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zh-CN" altLang="en-US" sz="1200" kern="0">
                <a:solidFill>
                  <a:srgbClr val="4D4D4D"/>
                </a:solidFill>
                <a:latin typeface="微软雅黑" pitchFamily="34" charset="-122"/>
              </a:endParaRPr>
            </a:p>
          </p:txBody>
        </p:sp>
        <p:sp>
          <p:nvSpPr>
            <p:cNvPr id="20" name="矩形 19"/>
            <p:cNvSpPr/>
            <p:nvPr/>
          </p:nvSpPr>
          <p:spPr>
            <a:xfrm rot="7906618">
              <a:off x="2830288"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dirty="0" smtClean="0">
                  <a:solidFill>
                    <a:srgbClr val="7D7D7D"/>
                  </a:solidFill>
                  <a:latin typeface="微软雅黑" pitchFamily="34" charset="-122"/>
                </a:rPr>
                <a:t>文本</a:t>
              </a:r>
              <a:r>
                <a:rPr lang="en-US" altLang="zh-CN" dirty="0" smtClean="0">
                  <a:solidFill>
                    <a:srgbClr val="7D7D7D"/>
                  </a:solidFill>
                  <a:latin typeface="微软雅黑" pitchFamily="34" charset="-122"/>
                </a:rPr>
                <a:t>3</a:t>
              </a:r>
              <a:endParaRPr lang="zh-CN" altLang="en-US" dirty="0">
                <a:solidFill>
                  <a:srgbClr val="7D7D7D"/>
                </a:solidFill>
                <a:latin typeface="微软雅黑" pitchFamily="34" charset="-122"/>
              </a:endParaRPr>
            </a:p>
          </p:txBody>
        </p:sp>
      </p:grpSp>
      <p:grpSp>
        <p:nvGrpSpPr>
          <p:cNvPr id="21" name="组合 20"/>
          <p:cNvGrpSpPr/>
          <p:nvPr/>
        </p:nvGrpSpPr>
        <p:grpSpPr>
          <a:xfrm>
            <a:off x="2830288" y="1687287"/>
            <a:ext cx="3902300" cy="3483426"/>
            <a:chOff x="2830288" y="1687287"/>
            <a:chExt cx="3902300" cy="3483426"/>
          </a:xfrm>
        </p:grpSpPr>
        <p:sp>
          <p:nvSpPr>
            <p:cNvPr id="22" name="Freeform 34"/>
            <p:cNvSpPr>
              <a:spLocks/>
            </p:cNvSpPr>
            <p:nvPr/>
          </p:nvSpPr>
          <p:spPr bwMode="auto">
            <a:xfrm>
              <a:off x="5697538" y="2033588"/>
              <a:ext cx="1035050" cy="1889125"/>
            </a:xfrm>
            <a:custGeom>
              <a:avLst/>
              <a:gdLst>
                <a:gd name="T0" fmla="*/ 0 w 2452"/>
                <a:gd name="T1" fmla="*/ 688 h 2964"/>
                <a:gd name="T2" fmla="*/ 834 w 2452"/>
                <a:gd name="T3" fmla="*/ 2191 h 2964"/>
                <a:gd name="T4" fmla="*/ 824 w 2452"/>
                <a:gd name="T5" fmla="*/ 2364 h 2964"/>
                <a:gd name="T6" fmla="*/ 1468 w 2452"/>
                <a:gd name="T7" fmla="*/ 2964 h 2964"/>
                <a:gd name="T8" fmla="*/ 2417 w 2452"/>
                <a:gd name="T9" fmla="*/ 2591 h 2964"/>
                <a:gd name="T10" fmla="*/ 2452 w 2452"/>
                <a:gd name="T11" fmla="*/ 2191 h 2964"/>
                <a:gd name="T12" fmla="*/ 1240 w 2452"/>
                <a:gd name="T13" fmla="*/ 0 h 2964"/>
                <a:gd name="T14" fmla="*/ 1078 w 2452"/>
                <a:gd name="T15" fmla="*/ 734 h 2964"/>
                <a:gd name="T16" fmla="*/ 0 w 2452"/>
                <a:gd name="T17" fmla="*/ 688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2" h="2964">
                  <a:moveTo>
                    <a:pt x="0" y="688"/>
                  </a:moveTo>
                  <a:cubicBezTo>
                    <a:pt x="520" y="1093"/>
                    <a:pt x="834" y="1617"/>
                    <a:pt x="834" y="2191"/>
                  </a:cubicBezTo>
                  <a:cubicBezTo>
                    <a:pt x="834" y="2249"/>
                    <a:pt x="830" y="2307"/>
                    <a:pt x="824" y="2364"/>
                  </a:cubicBezTo>
                  <a:lnTo>
                    <a:pt x="1468" y="2964"/>
                  </a:lnTo>
                  <a:lnTo>
                    <a:pt x="2417" y="2591"/>
                  </a:lnTo>
                  <a:cubicBezTo>
                    <a:pt x="2440" y="2460"/>
                    <a:pt x="2452" y="2326"/>
                    <a:pt x="2452" y="2191"/>
                  </a:cubicBezTo>
                  <a:cubicBezTo>
                    <a:pt x="2452" y="1355"/>
                    <a:pt x="1996" y="591"/>
                    <a:pt x="1240" y="0"/>
                  </a:cubicBezTo>
                  <a:lnTo>
                    <a:pt x="1078" y="734"/>
                  </a:lnTo>
                  <a:lnTo>
                    <a:pt x="0" y="688"/>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zh-CN" altLang="en-US" sz="1200" kern="0">
                <a:solidFill>
                  <a:srgbClr val="4D4D4D"/>
                </a:solidFill>
                <a:latin typeface="微软雅黑" pitchFamily="34" charset="-122"/>
              </a:endParaRPr>
            </a:p>
          </p:txBody>
        </p:sp>
        <p:sp>
          <p:nvSpPr>
            <p:cNvPr id="23" name="矩形 22"/>
            <p:cNvSpPr/>
            <p:nvPr/>
          </p:nvSpPr>
          <p:spPr>
            <a:xfrm rot="4846618">
              <a:off x="2830288"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dirty="0" smtClean="0">
                  <a:solidFill>
                    <a:srgbClr val="7D7D7D"/>
                  </a:solidFill>
                  <a:latin typeface="微软雅黑" pitchFamily="34" charset="-122"/>
                </a:rPr>
                <a:t>文本</a:t>
              </a:r>
              <a:r>
                <a:rPr lang="en-US" altLang="zh-CN" dirty="0" smtClean="0">
                  <a:solidFill>
                    <a:srgbClr val="7D7D7D"/>
                  </a:solidFill>
                  <a:latin typeface="微软雅黑" pitchFamily="34" charset="-122"/>
                </a:rPr>
                <a:t>2</a:t>
              </a:r>
              <a:endParaRPr lang="zh-CN" altLang="en-US" dirty="0">
                <a:solidFill>
                  <a:srgbClr val="7D7D7D"/>
                </a:solidFill>
                <a:latin typeface="微软雅黑" pitchFamily="34" charset="-122"/>
              </a:endParaRPr>
            </a:p>
          </p:txBody>
        </p:sp>
      </p:grpSp>
    </p:spTree>
    <p:extLst>
      <p:ext uri="{BB962C8B-B14F-4D97-AF65-F5344CB8AC3E}">
        <p14:creationId xmlns:p14="http://schemas.microsoft.com/office/powerpoint/2010/main" val="88582437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2"/>
          <p:cNvSpPr/>
          <p:nvPr/>
        </p:nvSpPr>
        <p:spPr>
          <a:xfrm>
            <a:off x="3265488" y="2689225"/>
            <a:ext cx="1123950" cy="954088"/>
          </a:xfrm>
          <a:custGeom>
            <a:avLst/>
            <a:gdLst/>
            <a:ahLst/>
            <a:cxnLst/>
            <a:rect l="l" t="t" r="r" b="b"/>
            <a:pathLst>
              <a:path w="1123745" h="953623">
                <a:moveTo>
                  <a:pt x="229585" y="0"/>
                </a:moveTo>
                <a:lnTo>
                  <a:pt x="1123745" y="698595"/>
                </a:lnTo>
                <a:lnTo>
                  <a:pt x="19096" y="953623"/>
                </a:lnTo>
                <a:cubicBezTo>
                  <a:pt x="6011" y="884004"/>
                  <a:pt x="0" y="812260"/>
                  <a:pt x="0" y="739113"/>
                </a:cubicBezTo>
                <a:cubicBezTo>
                  <a:pt x="0" y="464666"/>
                  <a:pt x="84622" y="209983"/>
                  <a:pt x="229585"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3" name="椭圆 2"/>
          <p:cNvSpPr/>
          <p:nvPr/>
        </p:nvSpPr>
        <p:spPr>
          <a:xfrm>
            <a:off x="3319463" y="3544888"/>
            <a:ext cx="1109662" cy="1031875"/>
          </a:xfrm>
          <a:custGeom>
            <a:avLst/>
            <a:gdLst/>
            <a:ahLst/>
            <a:cxnLst/>
            <a:rect l="l" t="t" r="r" b="b"/>
            <a:pathLst>
              <a:path w="1109202" h="1032240">
                <a:moveTo>
                  <a:pt x="1109202" y="0"/>
                </a:moveTo>
                <a:lnTo>
                  <a:pt x="627861" y="1032240"/>
                </a:lnTo>
                <a:cubicBezTo>
                  <a:pt x="327387" y="868597"/>
                  <a:pt x="98336" y="590384"/>
                  <a:pt x="0" y="25608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椭圆 2"/>
          <p:cNvSpPr/>
          <p:nvPr/>
        </p:nvSpPr>
        <p:spPr>
          <a:xfrm>
            <a:off x="4094163" y="3616325"/>
            <a:ext cx="976312" cy="1119188"/>
          </a:xfrm>
          <a:custGeom>
            <a:avLst/>
            <a:gdLst/>
            <a:ahLst/>
            <a:cxnLst/>
            <a:rect l="l" t="t" r="r" b="b"/>
            <a:pathLst>
              <a:path w="976861" h="1119315">
                <a:moveTo>
                  <a:pt x="479334" y="0"/>
                </a:moveTo>
                <a:lnTo>
                  <a:pt x="976861" y="1020081"/>
                </a:lnTo>
                <a:cubicBezTo>
                  <a:pt x="823198" y="1084177"/>
                  <a:pt x="654553" y="1119315"/>
                  <a:pt x="477701" y="1119315"/>
                </a:cubicBezTo>
                <a:cubicBezTo>
                  <a:pt x="308935" y="1119315"/>
                  <a:pt x="147642" y="1087316"/>
                  <a:pt x="0" y="1027935"/>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椭圆 2"/>
          <p:cNvSpPr/>
          <p:nvPr/>
        </p:nvSpPr>
        <p:spPr>
          <a:xfrm>
            <a:off x="4716463" y="3541713"/>
            <a:ext cx="1112837" cy="1023937"/>
          </a:xfrm>
          <a:custGeom>
            <a:avLst/>
            <a:gdLst/>
            <a:ahLst/>
            <a:cxnLst/>
            <a:rect l="l" t="t" r="r" b="b"/>
            <a:pathLst>
              <a:path w="1112873" h="1022877">
                <a:moveTo>
                  <a:pt x="0" y="0"/>
                </a:moveTo>
                <a:lnTo>
                  <a:pt x="1112873" y="236549"/>
                </a:lnTo>
                <a:cubicBezTo>
                  <a:pt x="1020885" y="573236"/>
                  <a:pt x="796430" y="855008"/>
                  <a:pt x="498891" y="1022877"/>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椭圆 2"/>
          <p:cNvSpPr/>
          <p:nvPr/>
        </p:nvSpPr>
        <p:spPr>
          <a:xfrm>
            <a:off x="4754563" y="2671763"/>
            <a:ext cx="1123950" cy="949325"/>
          </a:xfrm>
          <a:custGeom>
            <a:avLst/>
            <a:gdLst/>
            <a:ahLst/>
            <a:cxnLst/>
            <a:rect l="l" t="t" r="r" b="b"/>
            <a:pathLst>
              <a:path w="1124481" h="949324">
                <a:moveTo>
                  <a:pt x="881268" y="0"/>
                </a:moveTo>
                <a:cubicBezTo>
                  <a:pt x="1034751" y="213075"/>
                  <a:pt x="1124481" y="474728"/>
                  <a:pt x="1124481" y="757338"/>
                </a:cubicBezTo>
                <a:cubicBezTo>
                  <a:pt x="1124481" y="822643"/>
                  <a:pt x="1119690" y="886828"/>
                  <a:pt x="1108823" y="949324"/>
                </a:cubicBezTo>
                <a:lnTo>
                  <a:pt x="0" y="713636"/>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椭圆 2"/>
          <p:cNvSpPr/>
          <p:nvPr/>
        </p:nvSpPr>
        <p:spPr>
          <a:xfrm>
            <a:off x="4652963" y="2127250"/>
            <a:ext cx="881062" cy="1133475"/>
          </a:xfrm>
          <a:custGeom>
            <a:avLst/>
            <a:gdLst/>
            <a:ahLst/>
            <a:cxnLst/>
            <a:rect l="l" t="t" r="r" b="b"/>
            <a:pathLst>
              <a:path w="880960" h="1133475">
                <a:moveTo>
                  <a:pt x="0" y="0"/>
                </a:moveTo>
                <a:cubicBezTo>
                  <a:pt x="348612" y="19616"/>
                  <a:pt x="660220" y="177477"/>
                  <a:pt x="880960" y="420089"/>
                </a:cubicBezTo>
                <a:lnTo>
                  <a:pt x="0" y="1133475"/>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椭圆 2"/>
          <p:cNvSpPr/>
          <p:nvPr/>
        </p:nvSpPr>
        <p:spPr>
          <a:xfrm>
            <a:off x="3595688" y="2127250"/>
            <a:ext cx="895350" cy="1136650"/>
          </a:xfrm>
          <a:custGeom>
            <a:avLst/>
            <a:gdLst/>
            <a:ahLst/>
            <a:cxnLst/>
            <a:rect l="l" t="t" r="r" b="b"/>
            <a:pathLst>
              <a:path w="896282" h="1137202">
                <a:moveTo>
                  <a:pt x="896282" y="0"/>
                </a:moveTo>
                <a:lnTo>
                  <a:pt x="896282" y="1137202"/>
                </a:lnTo>
                <a:lnTo>
                  <a:pt x="0" y="436949"/>
                </a:lnTo>
                <a:cubicBezTo>
                  <a:pt x="221638" y="184868"/>
                  <a:pt x="539593" y="20109"/>
                  <a:pt x="896282"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nvGrpSpPr>
          <p:cNvPr id="9" name="组合 8"/>
          <p:cNvGrpSpPr/>
          <p:nvPr/>
        </p:nvGrpSpPr>
        <p:grpSpPr>
          <a:xfrm>
            <a:off x="2830287" y="1268413"/>
            <a:ext cx="3483426" cy="3902300"/>
            <a:chOff x="2830287" y="1268413"/>
            <a:chExt cx="3483426" cy="3902300"/>
          </a:xfrm>
        </p:grpSpPr>
        <p:sp>
          <p:nvSpPr>
            <p:cNvPr id="10" name="Freeform 35"/>
            <p:cNvSpPr>
              <a:spLocks/>
            </p:cNvSpPr>
            <p:nvPr/>
          </p:nvSpPr>
          <p:spPr bwMode="auto">
            <a:xfrm>
              <a:off x="4525963" y="1268413"/>
              <a:ext cx="1595437" cy="1111250"/>
            </a:xfrm>
            <a:custGeom>
              <a:avLst/>
              <a:gdLst>
                <a:gd name="T0" fmla="*/ 2500 w 3781"/>
                <a:gd name="T1" fmla="*/ 1698 h 1745"/>
                <a:gd name="T2" fmla="*/ 3621 w 3781"/>
                <a:gd name="T3" fmla="*/ 1745 h 1745"/>
                <a:gd name="T4" fmla="*/ 3781 w 3781"/>
                <a:gd name="T5" fmla="*/ 1029 h 1745"/>
                <a:gd name="T6" fmla="*/ 110 w 3781"/>
                <a:gd name="T7" fmla="*/ 0 h 1745"/>
                <a:gd name="T8" fmla="*/ 0 w 3781"/>
                <a:gd name="T9" fmla="*/ 1 h 1745"/>
                <a:gd name="T10" fmla="*/ 759 w 3781"/>
                <a:gd name="T11" fmla="*/ 547 h 1745"/>
                <a:gd name="T12" fmla="*/ 28 w 3781"/>
                <a:gd name="T13" fmla="*/ 1073 h 1745"/>
                <a:gd name="T14" fmla="*/ 110 w 3781"/>
                <a:gd name="T15" fmla="*/ 1073 h 1745"/>
                <a:gd name="T16" fmla="*/ 2500 w 3781"/>
                <a:gd name="T17" fmla="*/ 1698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1" h="1745">
                  <a:moveTo>
                    <a:pt x="2500" y="1698"/>
                  </a:moveTo>
                  <a:lnTo>
                    <a:pt x="3621" y="1745"/>
                  </a:lnTo>
                  <a:lnTo>
                    <a:pt x="3781" y="1029"/>
                  </a:lnTo>
                  <a:cubicBezTo>
                    <a:pt x="2851" y="395"/>
                    <a:pt x="1550" y="0"/>
                    <a:pt x="110" y="0"/>
                  </a:cubicBezTo>
                  <a:cubicBezTo>
                    <a:pt x="73" y="0"/>
                    <a:pt x="37" y="1"/>
                    <a:pt x="0" y="1"/>
                  </a:cubicBezTo>
                  <a:lnTo>
                    <a:pt x="759" y="547"/>
                  </a:lnTo>
                  <a:lnTo>
                    <a:pt x="28" y="1073"/>
                  </a:lnTo>
                  <a:cubicBezTo>
                    <a:pt x="55" y="1073"/>
                    <a:pt x="82" y="1073"/>
                    <a:pt x="110" y="1073"/>
                  </a:cubicBezTo>
                  <a:cubicBezTo>
                    <a:pt x="1035" y="1073"/>
                    <a:pt x="1875" y="1310"/>
                    <a:pt x="2500" y="1698"/>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矩形 10"/>
            <p:cNvSpPr/>
            <p:nvPr/>
          </p:nvSpPr>
          <p:spPr>
            <a:xfrm rot="1718743">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1</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2" name="组合 11"/>
          <p:cNvGrpSpPr/>
          <p:nvPr/>
        </p:nvGrpSpPr>
        <p:grpSpPr>
          <a:xfrm>
            <a:off x="2830287" y="1276350"/>
            <a:ext cx="3483426" cy="3894363"/>
            <a:chOff x="2830287" y="1276350"/>
            <a:chExt cx="3483426" cy="3894363"/>
          </a:xfrm>
        </p:grpSpPr>
        <p:sp>
          <p:nvSpPr>
            <p:cNvPr id="13" name="Freeform 29"/>
            <p:cNvSpPr>
              <a:spLocks/>
            </p:cNvSpPr>
            <p:nvPr/>
          </p:nvSpPr>
          <p:spPr bwMode="auto">
            <a:xfrm>
              <a:off x="2844800" y="1276350"/>
              <a:ext cx="1847850" cy="1270000"/>
            </a:xfrm>
            <a:custGeom>
              <a:avLst/>
              <a:gdLst>
                <a:gd name="T0" fmla="*/ 1286 w 4374"/>
                <a:gd name="T1" fmla="*/ 1990 h 1990"/>
                <a:gd name="T2" fmla="*/ 3614 w 4374"/>
                <a:gd name="T3" fmla="*/ 1080 h 1990"/>
                <a:gd name="T4" fmla="*/ 4374 w 4374"/>
                <a:gd name="T5" fmla="*/ 533 h 1990"/>
                <a:gd name="T6" fmla="*/ 3632 w 4374"/>
                <a:gd name="T7" fmla="*/ 0 h 1990"/>
                <a:gd name="T8" fmla="*/ 0 w 4374"/>
                <a:gd name="T9" fmla="*/ 1339 h 1990"/>
                <a:gd name="T10" fmla="*/ 1110 w 4374"/>
                <a:gd name="T11" fmla="*/ 1279 h 1990"/>
                <a:gd name="T12" fmla="*/ 1286 w 4374"/>
                <a:gd name="T13" fmla="*/ 1990 h 1990"/>
              </a:gdLst>
              <a:ahLst/>
              <a:cxnLst>
                <a:cxn ang="0">
                  <a:pos x="T0" y="T1"/>
                </a:cxn>
                <a:cxn ang="0">
                  <a:pos x="T2" y="T3"/>
                </a:cxn>
                <a:cxn ang="0">
                  <a:pos x="T4" y="T5"/>
                </a:cxn>
                <a:cxn ang="0">
                  <a:pos x="T6" y="T7"/>
                </a:cxn>
                <a:cxn ang="0">
                  <a:pos x="T8" y="T9"/>
                </a:cxn>
                <a:cxn ang="0">
                  <a:pos x="T10" y="T11"/>
                </a:cxn>
                <a:cxn ang="0">
                  <a:pos x="T12" y="T13"/>
                </a:cxn>
              </a:cxnLst>
              <a:rect l="0" t="0" r="r" b="b"/>
              <a:pathLst>
                <a:path w="4374" h="1990">
                  <a:moveTo>
                    <a:pt x="1286" y="1990"/>
                  </a:moveTo>
                  <a:cubicBezTo>
                    <a:pt x="1834" y="1504"/>
                    <a:pt x="2663" y="1165"/>
                    <a:pt x="3614" y="1080"/>
                  </a:cubicBezTo>
                  <a:lnTo>
                    <a:pt x="4374" y="533"/>
                  </a:lnTo>
                  <a:lnTo>
                    <a:pt x="3632" y="0"/>
                  </a:lnTo>
                  <a:cubicBezTo>
                    <a:pt x="2149" y="87"/>
                    <a:pt x="848" y="593"/>
                    <a:pt x="0" y="1339"/>
                  </a:cubicBezTo>
                  <a:lnTo>
                    <a:pt x="1110" y="1279"/>
                  </a:lnTo>
                  <a:lnTo>
                    <a:pt x="1286" y="199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矩形 13"/>
            <p:cNvSpPr/>
            <p:nvPr/>
          </p:nvSpPr>
          <p:spPr>
            <a:xfrm rot="20198743">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7</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5" name="组合 14"/>
          <p:cNvGrpSpPr/>
          <p:nvPr/>
        </p:nvGrpSpPr>
        <p:grpSpPr>
          <a:xfrm>
            <a:off x="2411413" y="1687287"/>
            <a:ext cx="3902300" cy="3483426"/>
            <a:chOff x="2411413" y="1687287"/>
            <a:chExt cx="3902300" cy="3483426"/>
          </a:xfrm>
        </p:grpSpPr>
        <p:sp>
          <p:nvSpPr>
            <p:cNvPr id="16" name="Freeform 30"/>
            <p:cNvSpPr>
              <a:spLocks/>
            </p:cNvSpPr>
            <p:nvPr/>
          </p:nvSpPr>
          <p:spPr bwMode="auto">
            <a:xfrm>
              <a:off x="2411413" y="2214563"/>
              <a:ext cx="885825" cy="1741487"/>
            </a:xfrm>
            <a:custGeom>
              <a:avLst/>
              <a:gdLst>
                <a:gd name="T0" fmla="*/ 1724 w 2095"/>
                <a:gd name="T1" fmla="*/ 2471 h 2729"/>
                <a:gd name="T2" fmla="*/ 1619 w 2095"/>
                <a:gd name="T3" fmla="*/ 1905 h 2729"/>
                <a:gd name="T4" fmla="*/ 2095 w 2095"/>
                <a:gd name="T5" fmla="*/ 736 h 2729"/>
                <a:gd name="T6" fmla="*/ 1913 w 2095"/>
                <a:gd name="T7" fmla="*/ 0 h 2729"/>
                <a:gd name="T8" fmla="*/ 826 w 2095"/>
                <a:gd name="T9" fmla="*/ 57 h 2729"/>
                <a:gd name="T10" fmla="*/ 0 w 2095"/>
                <a:gd name="T11" fmla="*/ 1905 h 2729"/>
                <a:gd name="T12" fmla="*/ 153 w 2095"/>
                <a:gd name="T13" fmla="*/ 2729 h 2729"/>
                <a:gd name="T14" fmla="*/ 786 w 2095"/>
                <a:gd name="T15" fmla="*/ 2118 h 2729"/>
                <a:gd name="T16" fmla="*/ 1724 w 2095"/>
                <a:gd name="T17" fmla="*/ 2471 h 2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5" h="2729">
                  <a:moveTo>
                    <a:pt x="1724" y="2471"/>
                  </a:moveTo>
                  <a:cubicBezTo>
                    <a:pt x="1655" y="2290"/>
                    <a:pt x="1619" y="2100"/>
                    <a:pt x="1619" y="1905"/>
                  </a:cubicBezTo>
                  <a:cubicBezTo>
                    <a:pt x="1619" y="1478"/>
                    <a:pt x="1792" y="1079"/>
                    <a:pt x="2095" y="736"/>
                  </a:cubicBezTo>
                  <a:lnTo>
                    <a:pt x="1913" y="0"/>
                  </a:lnTo>
                  <a:lnTo>
                    <a:pt x="826" y="57"/>
                  </a:lnTo>
                  <a:cubicBezTo>
                    <a:pt x="304" y="589"/>
                    <a:pt x="0" y="1223"/>
                    <a:pt x="0" y="1905"/>
                  </a:cubicBezTo>
                  <a:cubicBezTo>
                    <a:pt x="0" y="2189"/>
                    <a:pt x="53" y="2465"/>
                    <a:pt x="153" y="2729"/>
                  </a:cubicBezTo>
                  <a:lnTo>
                    <a:pt x="786" y="2118"/>
                  </a:lnTo>
                  <a:lnTo>
                    <a:pt x="1724" y="247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7" name="矩形 16"/>
            <p:cNvSpPr/>
            <p:nvPr/>
          </p:nvSpPr>
          <p:spPr>
            <a:xfrm rot="17138743">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6</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8" name="组合 17"/>
          <p:cNvGrpSpPr/>
          <p:nvPr/>
        </p:nvGrpSpPr>
        <p:grpSpPr>
          <a:xfrm>
            <a:off x="2516188" y="1687287"/>
            <a:ext cx="3797526" cy="3718151"/>
            <a:chOff x="2516188" y="1687287"/>
            <a:chExt cx="3797526" cy="3718151"/>
          </a:xfrm>
        </p:grpSpPr>
        <p:sp>
          <p:nvSpPr>
            <p:cNvPr id="19" name="Freeform 31"/>
            <p:cNvSpPr>
              <a:spLocks/>
            </p:cNvSpPr>
            <p:nvPr/>
          </p:nvSpPr>
          <p:spPr bwMode="auto">
            <a:xfrm>
              <a:off x="2516188" y="3714750"/>
              <a:ext cx="1455737" cy="1690688"/>
            </a:xfrm>
            <a:custGeom>
              <a:avLst/>
              <a:gdLst>
                <a:gd name="T0" fmla="*/ 3445 w 3445"/>
                <a:gd name="T1" fmla="*/ 1671 h 2653"/>
                <a:gd name="T2" fmla="*/ 1592 w 3445"/>
                <a:gd name="T3" fmla="*/ 368 h 2653"/>
                <a:gd name="T4" fmla="*/ 617 w 3445"/>
                <a:gd name="T5" fmla="*/ 0 h 2653"/>
                <a:gd name="T6" fmla="*/ 0 w 3445"/>
                <a:gd name="T7" fmla="*/ 599 h 2653"/>
                <a:gd name="T8" fmla="*/ 2798 w 3445"/>
                <a:gd name="T9" fmla="*/ 2653 h 2653"/>
                <a:gd name="T10" fmla="*/ 2456 w 3445"/>
                <a:gd name="T11" fmla="*/ 1941 h 2653"/>
                <a:gd name="T12" fmla="*/ 3445 w 3445"/>
                <a:gd name="T13" fmla="*/ 1671 h 2653"/>
              </a:gdLst>
              <a:ahLst/>
              <a:cxnLst>
                <a:cxn ang="0">
                  <a:pos x="T0" y="T1"/>
                </a:cxn>
                <a:cxn ang="0">
                  <a:pos x="T2" y="T3"/>
                </a:cxn>
                <a:cxn ang="0">
                  <a:pos x="T4" y="T5"/>
                </a:cxn>
                <a:cxn ang="0">
                  <a:pos x="T6" y="T7"/>
                </a:cxn>
                <a:cxn ang="0">
                  <a:pos x="T8" y="T9"/>
                </a:cxn>
                <a:cxn ang="0">
                  <a:pos x="T10" y="T11"/>
                </a:cxn>
                <a:cxn ang="0">
                  <a:pos x="T12" y="T13"/>
                </a:cxn>
              </a:cxnLst>
              <a:rect l="0" t="0" r="r" b="b"/>
              <a:pathLst>
                <a:path w="3445" h="2653">
                  <a:moveTo>
                    <a:pt x="3445" y="1671"/>
                  </a:moveTo>
                  <a:cubicBezTo>
                    <a:pt x="2594" y="1419"/>
                    <a:pt x="1922" y="949"/>
                    <a:pt x="1592" y="368"/>
                  </a:cubicBezTo>
                  <a:lnTo>
                    <a:pt x="617" y="0"/>
                  </a:lnTo>
                  <a:lnTo>
                    <a:pt x="0" y="599"/>
                  </a:lnTo>
                  <a:cubicBezTo>
                    <a:pt x="450" y="1518"/>
                    <a:pt x="1477" y="2265"/>
                    <a:pt x="2798" y="2653"/>
                  </a:cubicBezTo>
                  <a:lnTo>
                    <a:pt x="2456" y="1941"/>
                  </a:lnTo>
                  <a:lnTo>
                    <a:pt x="3445" y="167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0" name="矩形 19"/>
            <p:cNvSpPr/>
            <p:nvPr/>
          </p:nvSpPr>
          <p:spPr>
            <a:xfrm rot="14018743">
              <a:off x="2830288"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5</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21" name="组合 20"/>
          <p:cNvGrpSpPr/>
          <p:nvPr/>
        </p:nvGrpSpPr>
        <p:grpSpPr>
          <a:xfrm>
            <a:off x="2830288" y="1687287"/>
            <a:ext cx="3483426" cy="3902301"/>
            <a:chOff x="2830288" y="1687287"/>
            <a:chExt cx="3483426" cy="3902301"/>
          </a:xfrm>
        </p:grpSpPr>
        <p:sp>
          <p:nvSpPr>
            <p:cNvPr id="22" name="Freeform 32"/>
            <p:cNvSpPr>
              <a:spLocks/>
            </p:cNvSpPr>
            <p:nvPr/>
          </p:nvSpPr>
          <p:spPr bwMode="auto">
            <a:xfrm>
              <a:off x="3694113" y="4746625"/>
              <a:ext cx="1868487" cy="842963"/>
            </a:xfrm>
            <a:custGeom>
              <a:avLst/>
              <a:gdLst>
                <a:gd name="T0" fmla="*/ 3673 w 4425"/>
                <a:gd name="T1" fmla="*/ 0 h 1324"/>
                <a:gd name="T2" fmla="*/ 2081 w 4425"/>
                <a:gd name="T3" fmla="*/ 253 h 1324"/>
                <a:gd name="T4" fmla="*/ 1025 w 4425"/>
                <a:gd name="T5" fmla="*/ 145 h 1324"/>
                <a:gd name="T6" fmla="*/ 0 w 4425"/>
                <a:gd name="T7" fmla="*/ 425 h 1324"/>
                <a:gd name="T8" fmla="*/ 335 w 4425"/>
                <a:gd name="T9" fmla="*/ 1121 h 1324"/>
                <a:gd name="T10" fmla="*/ 2081 w 4425"/>
                <a:gd name="T11" fmla="*/ 1324 h 1324"/>
                <a:gd name="T12" fmla="*/ 4425 w 4425"/>
                <a:gd name="T13" fmla="*/ 948 h 1324"/>
                <a:gd name="T14" fmla="*/ 3368 w 4425"/>
                <a:gd name="T15" fmla="*/ 675 h 1324"/>
                <a:gd name="T16" fmla="*/ 3673 w 4425"/>
                <a:gd name="T17" fmla="*/ 0 h 1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25" h="1324">
                  <a:moveTo>
                    <a:pt x="3673" y="0"/>
                  </a:moveTo>
                  <a:cubicBezTo>
                    <a:pt x="3196" y="162"/>
                    <a:pt x="2654" y="253"/>
                    <a:pt x="2081" y="253"/>
                  </a:cubicBezTo>
                  <a:cubicBezTo>
                    <a:pt x="1713" y="253"/>
                    <a:pt x="1358" y="215"/>
                    <a:pt x="1025" y="145"/>
                  </a:cubicBezTo>
                  <a:lnTo>
                    <a:pt x="0" y="425"/>
                  </a:lnTo>
                  <a:lnTo>
                    <a:pt x="335" y="1121"/>
                  </a:lnTo>
                  <a:cubicBezTo>
                    <a:pt x="880" y="1252"/>
                    <a:pt x="1468" y="1324"/>
                    <a:pt x="2081" y="1324"/>
                  </a:cubicBezTo>
                  <a:cubicBezTo>
                    <a:pt x="2926" y="1324"/>
                    <a:pt x="3722" y="1188"/>
                    <a:pt x="4425" y="948"/>
                  </a:cubicBezTo>
                  <a:lnTo>
                    <a:pt x="3368" y="675"/>
                  </a:lnTo>
                  <a:lnTo>
                    <a:pt x="3673"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3" name="矩形 22"/>
            <p:cNvSpPr/>
            <p:nvPr/>
          </p:nvSpPr>
          <p:spPr>
            <a:xfrm rot="10958743">
              <a:off x="2830288"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4</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24" name="组合 23"/>
          <p:cNvGrpSpPr/>
          <p:nvPr/>
        </p:nvGrpSpPr>
        <p:grpSpPr>
          <a:xfrm>
            <a:off x="2830288" y="1687287"/>
            <a:ext cx="3865787" cy="3591151"/>
            <a:chOff x="2830288" y="1687287"/>
            <a:chExt cx="3865787" cy="3591151"/>
          </a:xfrm>
        </p:grpSpPr>
        <p:sp>
          <p:nvSpPr>
            <p:cNvPr id="25" name="Freeform 33"/>
            <p:cNvSpPr>
              <a:spLocks/>
            </p:cNvSpPr>
            <p:nvPr/>
          </p:nvSpPr>
          <p:spPr bwMode="auto">
            <a:xfrm>
              <a:off x="5253038" y="3703638"/>
              <a:ext cx="1443037" cy="1574800"/>
            </a:xfrm>
            <a:custGeom>
              <a:avLst/>
              <a:gdLst>
                <a:gd name="T0" fmla="*/ 1822 w 3414"/>
                <a:gd name="T1" fmla="*/ 0 h 2469"/>
                <a:gd name="T2" fmla="*/ 315 w 3414"/>
                <a:gd name="T3" fmla="*/ 1502 h 2469"/>
                <a:gd name="T4" fmla="*/ 0 w 3414"/>
                <a:gd name="T5" fmla="*/ 2202 h 2469"/>
                <a:gd name="T6" fmla="*/ 1031 w 3414"/>
                <a:gd name="T7" fmla="*/ 2469 h 2469"/>
                <a:gd name="T8" fmla="*/ 3414 w 3414"/>
                <a:gd name="T9" fmla="*/ 196 h 2469"/>
                <a:gd name="T10" fmla="*/ 2441 w 3414"/>
                <a:gd name="T11" fmla="*/ 577 h 2469"/>
                <a:gd name="T12" fmla="*/ 1822 w 3414"/>
                <a:gd name="T13" fmla="*/ 0 h 2469"/>
              </a:gdLst>
              <a:ahLst/>
              <a:cxnLst>
                <a:cxn ang="0">
                  <a:pos x="T0" y="T1"/>
                </a:cxn>
                <a:cxn ang="0">
                  <a:pos x="T2" y="T3"/>
                </a:cxn>
                <a:cxn ang="0">
                  <a:pos x="T4" y="T5"/>
                </a:cxn>
                <a:cxn ang="0">
                  <a:pos x="T6" y="T7"/>
                </a:cxn>
                <a:cxn ang="0">
                  <a:pos x="T8" y="T9"/>
                </a:cxn>
                <a:cxn ang="0">
                  <a:pos x="T10" y="T11"/>
                </a:cxn>
                <a:cxn ang="0">
                  <a:pos x="T12" y="T13"/>
                </a:cxn>
              </a:cxnLst>
              <a:rect l="0" t="0" r="r" b="b"/>
              <a:pathLst>
                <a:path w="3414" h="2469">
                  <a:moveTo>
                    <a:pt x="1822" y="0"/>
                  </a:moveTo>
                  <a:cubicBezTo>
                    <a:pt x="1644" y="626"/>
                    <a:pt x="1087" y="1162"/>
                    <a:pt x="315" y="1502"/>
                  </a:cubicBezTo>
                  <a:lnTo>
                    <a:pt x="0" y="2202"/>
                  </a:lnTo>
                  <a:lnTo>
                    <a:pt x="1031" y="2469"/>
                  </a:lnTo>
                  <a:cubicBezTo>
                    <a:pt x="2254" y="1979"/>
                    <a:pt x="3142" y="1159"/>
                    <a:pt x="3414" y="196"/>
                  </a:cubicBezTo>
                  <a:lnTo>
                    <a:pt x="2441" y="577"/>
                  </a:lnTo>
                  <a:lnTo>
                    <a:pt x="1822"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6" name="矩形 25"/>
            <p:cNvSpPr/>
            <p:nvPr/>
          </p:nvSpPr>
          <p:spPr>
            <a:xfrm rot="7838743">
              <a:off x="2830288"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27" name="组合 26"/>
          <p:cNvGrpSpPr/>
          <p:nvPr/>
        </p:nvGrpSpPr>
        <p:grpSpPr>
          <a:xfrm>
            <a:off x="2830288" y="1687287"/>
            <a:ext cx="3902300" cy="3483426"/>
            <a:chOff x="2830288" y="1687287"/>
            <a:chExt cx="3902300" cy="3483426"/>
          </a:xfrm>
        </p:grpSpPr>
        <p:sp>
          <p:nvSpPr>
            <p:cNvPr id="28" name="Freeform 34"/>
            <p:cNvSpPr>
              <a:spLocks/>
            </p:cNvSpPr>
            <p:nvPr/>
          </p:nvSpPr>
          <p:spPr bwMode="auto">
            <a:xfrm>
              <a:off x="5697538" y="2033588"/>
              <a:ext cx="1035050" cy="1889125"/>
            </a:xfrm>
            <a:custGeom>
              <a:avLst/>
              <a:gdLst>
                <a:gd name="T0" fmla="*/ 0 w 2452"/>
                <a:gd name="T1" fmla="*/ 688 h 2964"/>
                <a:gd name="T2" fmla="*/ 834 w 2452"/>
                <a:gd name="T3" fmla="*/ 2191 h 2964"/>
                <a:gd name="T4" fmla="*/ 824 w 2452"/>
                <a:gd name="T5" fmla="*/ 2364 h 2964"/>
                <a:gd name="T6" fmla="*/ 1468 w 2452"/>
                <a:gd name="T7" fmla="*/ 2964 h 2964"/>
                <a:gd name="T8" fmla="*/ 2417 w 2452"/>
                <a:gd name="T9" fmla="*/ 2591 h 2964"/>
                <a:gd name="T10" fmla="*/ 2452 w 2452"/>
                <a:gd name="T11" fmla="*/ 2191 h 2964"/>
                <a:gd name="T12" fmla="*/ 1240 w 2452"/>
                <a:gd name="T13" fmla="*/ 0 h 2964"/>
                <a:gd name="T14" fmla="*/ 1078 w 2452"/>
                <a:gd name="T15" fmla="*/ 734 h 2964"/>
                <a:gd name="T16" fmla="*/ 0 w 2452"/>
                <a:gd name="T17" fmla="*/ 688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2" h="2964">
                  <a:moveTo>
                    <a:pt x="0" y="688"/>
                  </a:moveTo>
                  <a:cubicBezTo>
                    <a:pt x="520" y="1093"/>
                    <a:pt x="834" y="1617"/>
                    <a:pt x="834" y="2191"/>
                  </a:cubicBezTo>
                  <a:cubicBezTo>
                    <a:pt x="834" y="2249"/>
                    <a:pt x="830" y="2307"/>
                    <a:pt x="824" y="2364"/>
                  </a:cubicBezTo>
                  <a:lnTo>
                    <a:pt x="1468" y="2964"/>
                  </a:lnTo>
                  <a:lnTo>
                    <a:pt x="2417" y="2591"/>
                  </a:lnTo>
                  <a:cubicBezTo>
                    <a:pt x="2440" y="2460"/>
                    <a:pt x="2452" y="2326"/>
                    <a:pt x="2452" y="2191"/>
                  </a:cubicBezTo>
                  <a:cubicBezTo>
                    <a:pt x="2452" y="1355"/>
                    <a:pt x="1996" y="591"/>
                    <a:pt x="1240" y="0"/>
                  </a:cubicBezTo>
                  <a:lnTo>
                    <a:pt x="1078" y="734"/>
                  </a:lnTo>
                  <a:lnTo>
                    <a:pt x="0" y="688"/>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9" name="矩形 28"/>
            <p:cNvSpPr/>
            <p:nvPr/>
          </p:nvSpPr>
          <p:spPr>
            <a:xfrm rot="4778743">
              <a:off x="2830288"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smtClean="0">
                  <a:ln>
                    <a:noFill/>
                  </a:ln>
                  <a:solidFill>
                    <a:srgbClr val="7D7D7D"/>
                  </a:solidFill>
                  <a:effectLst/>
                  <a:uLnTx/>
                  <a:uFillTx/>
                  <a:latin typeface="微软雅黑" pitchFamily="34" charset="-122"/>
                  <a:ea typeface="微软雅黑" pitchFamily="34" charset="-122"/>
                  <a:cs typeface="+mn-cs"/>
                </a:rPr>
                <a:t>添加文本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327284514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11413" y="1268413"/>
            <a:ext cx="4321175" cy="4321175"/>
            <a:chOff x="2563814" y="1420813"/>
            <a:chExt cx="4321175" cy="4321175"/>
          </a:xfrm>
        </p:grpSpPr>
        <p:grpSp>
          <p:nvGrpSpPr>
            <p:cNvPr id="3" name="组合 2"/>
            <p:cNvGrpSpPr/>
            <p:nvPr/>
          </p:nvGrpSpPr>
          <p:grpSpPr>
            <a:xfrm>
              <a:off x="2563814" y="1420813"/>
              <a:ext cx="4321175" cy="4321175"/>
              <a:chOff x="2411413" y="1268413"/>
              <a:chExt cx="4321175" cy="4321175"/>
            </a:xfrm>
          </p:grpSpPr>
          <p:grpSp>
            <p:nvGrpSpPr>
              <p:cNvPr id="19" name="组合 18"/>
              <p:cNvGrpSpPr/>
              <p:nvPr/>
            </p:nvGrpSpPr>
            <p:grpSpPr>
              <a:xfrm>
                <a:off x="2830287" y="1268413"/>
                <a:ext cx="3483426" cy="3902300"/>
                <a:chOff x="2830287" y="1268413"/>
                <a:chExt cx="3483426" cy="3902300"/>
              </a:xfrm>
            </p:grpSpPr>
            <p:sp>
              <p:nvSpPr>
                <p:cNvPr id="38" name="Freeform 35"/>
                <p:cNvSpPr>
                  <a:spLocks/>
                </p:cNvSpPr>
                <p:nvPr/>
              </p:nvSpPr>
              <p:spPr bwMode="auto">
                <a:xfrm>
                  <a:off x="4525963" y="1268413"/>
                  <a:ext cx="1595437" cy="1111250"/>
                </a:xfrm>
                <a:custGeom>
                  <a:avLst/>
                  <a:gdLst>
                    <a:gd name="T0" fmla="*/ 2500 w 3781"/>
                    <a:gd name="T1" fmla="*/ 1698 h 1745"/>
                    <a:gd name="T2" fmla="*/ 3621 w 3781"/>
                    <a:gd name="T3" fmla="*/ 1745 h 1745"/>
                    <a:gd name="T4" fmla="*/ 3781 w 3781"/>
                    <a:gd name="T5" fmla="*/ 1029 h 1745"/>
                    <a:gd name="T6" fmla="*/ 110 w 3781"/>
                    <a:gd name="T7" fmla="*/ 0 h 1745"/>
                    <a:gd name="T8" fmla="*/ 0 w 3781"/>
                    <a:gd name="T9" fmla="*/ 1 h 1745"/>
                    <a:gd name="T10" fmla="*/ 759 w 3781"/>
                    <a:gd name="T11" fmla="*/ 547 h 1745"/>
                    <a:gd name="T12" fmla="*/ 28 w 3781"/>
                    <a:gd name="T13" fmla="*/ 1073 h 1745"/>
                    <a:gd name="T14" fmla="*/ 110 w 3781"/>
                    <a:gd name="T15" fmla="*/ 1073 h 1745"/>
                    <a:gd name="T16" fmla="*/ 2500 w 3781"/>
                    <a:gd name="T17" fmla="*/ 1698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1" h="1745">
                      <a:moveTo>
                        <a:pt x="2500" y="1698"/>
                      </a:moveTo>
                      <a:lnTo>
                        <a:pt x="3621" y="1745"/>
                      </a:lnTo>
                      <a:lnTo>
                        <a:pt x="3781" y="1029"/>
                      </a:lnTo>
                      <a:cubicBezTo>
                        <a:pt x="2851" y="395"/>
                        <a:pt x="1550" y="0"/>
                        <a:pt x="110" y="0"/>
                      </a:cubicBezTo>
                      <a:cubicBezTo>
                        <a:pt x="73" y="0"/>
                        <a:pt x="37" y="1"/>
                        <a:pt x="0" y="1"/>
                      </a:cubicBezTo>
                      <a:lnTo>
                        <a:pt x="759" y="547"/>
                      </a:lnTo>
                      <a:lnTo>
                        <a:pt x="28" y="1073"/>
                      </a:lnTo>
                      <a:cubicBezTo>
                        <a:pt x="55" y="1073"/>
                        <a:pt x="82" y="1073"/>
                        <a:pt x="110" y="1073"/>
                      </a:cubicBezTo>
                      <a:cubicBezTo>
                        <a:pt x="1035" y="1073"/>
                        <a:pt x="1875" y="1310"/>
                        <a:pt x="2500" y="1698"/>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9" name="矩形 38"/>
                <p:cNvSpPr/>
                <p:nvPr/>
              </p:nvSpPr>
              <p:spPr>
                <a:xfrm rot="1786618">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1</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20" name="组合 19"/>
              <p:cNvGrpSpPr/>
              <p:nvPr/>
            </p:nvGrpSpPr>
            <p:grpSpPr>
              <a:xfrm>
                <a:off x="2830287" y="1276350"/>
                <a:ext cx="3483426" cy="3894363"/>
                <a:chOff x="2830287" y="1276350"/>
                <a:chExt cx="3483426" cy="3894363"/>
              </a:xfrm>
            </p:grpSpPr>
            <p:sp>
              <p:nvSpPr>
                <p:cNvPr id="36" name="Freeform 29"/>
                <p:cNvSpPr>
                  <a:spLocks/>
                </p:cNvSpPr>
                <p:nvPr/>
              </p:nvSpPr>
              <p:spPr bwMode="auto">
                <a:xfrm>
                  <a:off x="2844800" y="1276350"/>
                  <a:ext cx="1847850" cy="1270000"/>
                </a:xfrm>
                <a:custGeom>
                  <a:avLst/>
                  <a:gdLst>
                    <a:gd name="T0" fmla="*/ 1286 w 4374"/>
                    <a:gd name="T1" fmla="*/ 1990 h 1990"/>
                    <a:gd name="T2" fmla="*/ 3614 w 4374"/>
                    <a:gd name="T3" fmla="*/ 1080 h 1990"/>
                    <a:gd name="T4" fmla="*/ 4374 w 4374"/>
                    <a:gd name="T5" fmla="*/ 533 h 1990"/>
                    <a:gd name="T6" fmla="*/ 3632 w 4374"/>
                    <a:gd name="T7" fmla="*/ 0 h 1990"/>
                    <a:gd name="T8" fmla="*/ 0 w 4374"/>
                    <a:gd name="T9" fmla="*/ 1339 h 1990"/>
                    <a:gd name="T10" fmla="*/ 1110 w 4374"/>
                    <a:gd name="T11" fmla="*/ 1279 h 1990"/>
                    <a:gd name="T12" fmla="*/ 1286 w 4374"/>
                    <a:gd name="T13" fmla="*/ 1990 h 1990"/>
                  </a:gdLst>
                  <a:ahLst/>
                  <a:cxnLst>
                    <a:cxn ang="0">
                      <a:pos x="T0" y="T1"/>
                    </a:cxn>
                    <a:cxn ang="0">
                      <a:pos x="T2" y="T3"/>
                    </a:cxn>
                    <a:cxn ang="0">
                      <a:pos x="T4" y="T5"/>
                    </a:cxn>
                    <a:cxn ang="0">
                      <a:pos x="T6" y="T7"/>
                    </a:cxn>
                    <a:cxn ang="0">
                      <a:pos x="T8" y="T9"/>
                    </a:cxn>
                    <a:cxn ang="0">
                      <a:pos x="T10" y="T11"/>
                    </a:cxn>
                    <a:cxn ang="0">
                      <a:pos x="T12" y="T13"/>
                    </a:cxn>
                  </a:cxnLst>
                  <a:rect l="0" t="0" r="r" b="b"/>
                  <a:pathLst>
                    <a:path w="4374" h="1990">
                      <a:moveTo>
                        <a:pt x="1286" y="1990"/>
                      </a:moveTo>
                      <a:cubicBezTo>
                        <a:pt x="1834" y="1504"/>
                        <a:pt x="2663" y="1165"/>
                        <a:pt x="3614" y="1080"/>
                      </a:cubicBezTo>
                      <a:lnTo>
                        <a:pt x="4374" y="533"/>
                      </a:lnTo>
                      <a:lnTo>
                        <a:pt x="3632" y="0"/>
                      </a:lnTo>
                      <a:cubicBezTo>
                        <a:pt x="2149" y="87"/>
                        <a:pt x="848" y="593"/>
                        <a:pt x="0" y="1339"/>
                      </a:cubicBezTo>
                      <a:lnTo>
                        <a:pt x="1110" y="1279"/>
                      </a:lnTo>
                      <a:lnTo>
                        <a:pt x="1286" y="199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7" name="矩形 36"/>
                <p:cNvSpPr/>
                <p:nvPr/>
              </p:nvSpPr>
              <p:spPr>
                <a:xfrm rot="20266618">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7</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21" name="组合 20"/>
              <p:cNvGrpSpPr/>
              <p:nvPr/>
            </p:nvGrpSpPr>
            <p:grpSpPr>
              <a:xfrm>
                <a:off x="2411413" y="1687287"/>
                <a:ext cx="3902300" cy="3483426"/>
                <a:chOff x="2411413" y="1687287"/>
                <a:chExt cx="3902300" cy="3483426"/>
              </a:xfrm>
            </p:grpSpPr>
            <p:sp>
              <p:nvSpPr>
                <p:cNvPr id="34" name="Freeform 30"/>
                <p:cNvSpPr>
                  <a:spLocks/>
                </p:cNvSpPr>
                <p:nvPr/>
              </p:nvSpPr>
              <p:spPr bwMode="auto">
                <a:xfrm>
                  <a:off x="2411413" y="2214563"/>
                  <a:ext cx="885825" cy="1741487"/>
                </a:xfrm>
                <a:custGeom>
                  <a:avLst/>
                  <a:gdLst>
                    <a:gd name="T0" fmla="*/ 1724 w 2095"/>
                    <a:gd name="T1" fmla="*/ 2471 h 2729"/>
                    <a:gd name="T2" fmla="*/ 1619 w 2095"/>
                    <a:gd name="T3" fmla="*/ 1905 h 2729"/>
                    <a:gd name="T4" fmla="*/ 2095 w 2095"/>
                    <a:gd name="T5" fmla="*/ 736 h 2729"/>
                    <a:gd name="T6" fmla="*/ 1913 w 2095"/>
                    <a:gd name="T7" fmla="*/ 0 h 2729"/>
                    <a:gd name="T8" fmla="*/ 826 w 2095"/>
                    <a:gd name="T9" fmla="*/ 57 h 2729"/>
                    <a:gd name="T10" fmla="*/ 0 w 2095"/>
                    <a:gd name="T11" fmla="*/ 1905 h 2729"/>
                    <a:gd name="T12" fmla="*/ 153 w 2095"/>
                    <a:gd name="T13" fmla="*/ 2729 h 2729"/>
                    <a:gd name="T14" fmla="*/ 786 w 2095"/>
                    <a:gd name="T15" fmla="*/ 2118 h 2729"/>
                    <a:gd name="T16" fmla="*/ 1724 w 2095"/>
                    <a:gd name="T17" fmla="*/ 2471 h 2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5" h="2729">
                      <a:moveTo>
                        <a:pt x="1724" y="2471"/>
                      </a:moveTo>
                      <a:cubicBezTo>
                        <a:pt x="1655" y="2290"/>
                        <a:pt x="1619" y="2100"/>
                        <a:pt x="1619" y="1905"/>
                      </a:cubicBezTo>
                      <a:cubicBezTo>
                        <a:pt x="1619" y="1478"/>
                        <a:pt x="1792" y="1079"/>
                        <a:pt x="2095" y="736"/>
                      </a:cubicBezTo>
                      <a:lnTo>
                        <a:pt x="1913" y="0"/>
                      </a:lnTo>
                      <a:lnTo>
                        <a:pt x="826" y="57"/>
                      </a:lnTo>
                      <a:cubicBezTo>
                        <a:pt x="304" y="589"/>
                        <a:pt x="0" y="1223"/>
                        <a:pt x="0" y="1905"/>
                      </a:cubicBezTo>
                      <a:cubicBezTo>
                        <a:pt x="0" y="2189"/>
                        <a:pt x="53" y="2465"/>
                        <a:pt x="153" y="2729"/>
                      </a:cubicBezTo>
                      <a:lnTo>
                        <a:pt x="786" y="2118"/>
                      </a:lnTo>
                      <a:lnTo>
                        <a:pt x="1724" y="247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5" name="矩形 34"/>
                <p:cNvSpPr/>
                <p:nvPr/>
              </p:nvSpPr>
              <p:spPr>
                <a:xfrm rot="17206618">
                  <a:off x="2830287"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6</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22" name="组合 21"/>
              <p:cNvGrpSpPr/>
              <p:nvPr/>
            </p:nvGrpSpPr>
            <p:grpSpPr>
              <a:xfrm>
                <a:off x="2516188" y="1687287"/>
                <a:ext cx="3797526" cy="3718151"/>
                <a:chOff x="2516188" y="1687287"/>
                <a:chExt cx="3797526" cy="3718151"/>
              </a:xfrm>
            </p:grpSpPr>
            <p:sp>
              <p:nvSpPr>
                <p:cNvPr id="32" name="Freeform 31"/>
                <p:cNvSpPr>
                  <a:spLocks/>
                </p:cNvSpPr>
                <p:nvPr/>
              </p:nvSpPr>
              <p:spPr bwMode="auto">
                <a:xfrm>
                  <a:off x="2516188" y="3714750"/>
                  <a:ext cx="1455737" cy="1690688"/>
                </a:xfrm>
                <a:custGeom>
                  <a:avLst/>
                  <a:gdLst>
                    <a:gd name="T0" fmla="*/ 3445 w 3445"/>
                    <a:gd name="T1" fmla="*/ 1671 h 2653"/>
                    <a:gd name="T2" fmla="*/ 1592 w 3445"/>
                    <a:gd name="T3" fmla="*/ 368 h 2653"/>
                    <a:gd name="T4" fmla="*/ 617 w 3445"/>
                    <a:gd name="T5" fmla="*/ 0 h 2653"/>
                    <a:gd name="T6" fmla="*/ 0 w 3445"/>
                    <a:gd name="T7" fmla="*/ 599 h 2653"/>
                    <a:gd name="T8" fmla="*/ 2798 w 3445"/>
                    <a:gd name="T9" fmla="*/ 2653 h 2653"/>
                    <a:gd name="T10" fmla="*/ 2456 w 3445"/>
                    <a:gd name="T11" fmla="*/ 1941 h 2653"/>
                    <a:gd name="T12" fmla="*/ 3445 w 3445"/>
                    <a:gd name="T13" fmla="*/ 1671 h 2653"/>
                  </a:gdLst>
                  <a:ahLst/>
                  <a:cxnLst>
                    <a:cxn ang="0">
                      <a:pos x="T0" y="T1"/>
                    </a:cxn>
                    <a:cxn ang="0">
                      <a:pos x="T2" y="T3"/>
                    </a:cxn>
                    <a:cxn ang="0">
                      <a:pos x="T4" y="T5"/>
                    </a:cxn>
                    <a:cxn ang="0">
                      <a:pos x="T6" y="T7"/>
                    </a:cxn>
                    <a:cxn ang="0">
                      <a:pos x="T8" y="T9"/>
                    </a:cxn>
                    <a:cxn ang="0">
                      <a:pos x="T10" y="T11"/>
                    </a:cxn>
                    <a:cxn ang="0">
                      <a:pos x="T12" y="T13"/>
                    </a:cxn>
                  </a:cxnLst>
                  <a:rect l="0" t="0" r="r" b="b"/>
                  <a:pathLst>
                    <a:path w="3445" h="2653">
                      <a:moveTo>
                        <a:pt x="3445" y="1671"/>
                      </a:moveTo>
                      <a:cubicBezTo>
                        <a:pt x="2594" y="1419"/>
                        <a:pt x="1922" y="949"/>
                        <a:pt x="1592" y="368"/>
                      </a:cubicBezTo>
                      <a:lnTo>
                        <a:pt x="617" y="0"/>
                      </a:lnTo>
                      <a:lnTo>
                        <a:pt x="0" y="599"/>
                      </a:lnTo>
                      <a:cubicBezTo>
                        <a:pt x="450" y="1518"/>
                        <a:pt x="1477" y="2265"/>
                        <a:pt x="2798" y="2653"/>
                      </a:cubicBezTo>
                      <a:lnTo>
                        <a:pt x="2456" y="1941"/>
                      </a:lnTo>
                      <a:lnTo>
                        <a:pt x="3445" y="167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3" name="矩形 32"/>
                <p:cNvSpPr/>
                <p:nvPr/>
              </p:nvSpPr>
              <p:spPr>
                <a:xfrm rot="14086618">
                  <a:off x="2830288"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5</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23" name="组合 22"/>
              <p:cNvGrpSpPr/>
              <p:nvPr/>
            </p:nvGrpSpPr>
            <p:grpSpPr>
              <a:xfrm>
                <a:off x="2830288" y="1687287"/>
                <a:ext cx="3483426" cy="3902301"/>
                <a:chOff x="2830288" y="1687287"/>
                <a:chExt cx="3483426" cy="3902301"/>
              </a:xfrm>
            </p:grpSpPr>
            <p:sp>
              <p:nvSpPr>
                <p:cNvPr id="30" name="Freeform 32"/>
                <p:cNvSpPr>
                  <a:spLocks/>
                </p:cNvSpPr>
                <p:nvPr/>
              </p:nvSpPr>
              <p:spPr bwMode="auto">
                <a:xfrm>
                  <a:off x="3694113" y="4746625"/>
                  <a:ext cx="1868487" cy="842963"/>
                </a:xfrm>
                <a:custGeom>
                  <a:avLst/>
                  <a:gdLst>
                    <a:gd name="T0" fmla="*/ 3673 w 4425"/>
                    <a:gd name="T1" fmla="*/ 0 h 1324"/>
                    <a:gd name="T2" fmla="*/ 2081 w 4425"/>
                    <a:gd name="T3" fmla="*/ 253 h 1324"/>
                    <a:gd name="T4" fmla="*/ 1025 w 4425"/>
                    <a:gd name="T5" fmla="*/ 145 h 1324"/>
                    <a:gd name="T6" fmla="*/ 0 w 4425"/>
                    <a:gd name="T7" fmla="*/ 425 h 1324"/>
                    <a:gd name="T8" fmla="*/ 335 w 4425"/>
                    <a:gd name="T9" fmla="*/ 1121 h 1324"/>
                    <a:gd name="T10" fmla="*/ 2081 w 4425"/>
                    <a:gd name="T11" fmla="*/ 1324 h 1324"/>
                    <a:gd name="T12" fmla="*/ 4425 w 4425"/>
                    <a:gd name="T13" fmla="*/ 948 h 1324"/>
                    <a:gd name="T14" fmla="*/ 3368 w 4425"/>
                    <a:gd name="T15" fmla="*/ 675 h 1324"/>
                    <a:gd name="T16" fmla="*/ 3673 w 4425"/>
                    <a:gd name="T17" fmla="*/ 0 h 1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25" h="1324">
                      <a:moveTo>
                        <a:pt x="3673" y="0"/>
                      </a:moveTo>
                      <a:cubicBezTo>
                        <a:pt x="3196" y="162"/>
                        <a:pt x="2654" y="253"/>
                        <a:pt x="2081" y="253"/>
                      </a:cubicBezTo>
                      <a:cubicBezTo>
                        <a:pt x="1713" y="253"/>
                        <a:pt x="1358" y="215"/>
                        <a:pt x="1025" y="145"/>
                      </a:cubicBezTo>
                      <a:lnTo>
                        <a:pt x="0" y="425"/>
                      </a:lnTo>
                      <a:lnTo>
                        <a:pt x="335" y="1121"/>
                      </a:lnTo>
                      <a:cubicBezTo>
                        <a:pt x="880" y="1252"/>
                        <a:pt x="1468" y="1324"/>
                        <a:pt x="2081" y="1324"/>
                      </a:cubicBezTo>
                      <a:cubicBezTo>
                        <a:pt x="2926" y="1324"/>
                        <a:pt x="3722" y="1188"/>
                        <a:pt x="4425" y="948"/>
                      </a:cubicBezTo>
                      <a:lnTo>
                        <a:pt x="3368" y="675"/>
                      </a:lnTo>
                      <a:lnTo>
                        <a:pt x="3673"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1" name="矩形 30"/>
                <p:cNvSpPr/>
                <p:nvPr/>
              </p:nvSpPr>
              <p:spPr>
                <a:xfrm rot="11026618">
                  <a:off x="2830288"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4</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24" name="组合 23"/>
              <p:cNvGrpSpPr/>
              <p:nvPr/>
            </p:nvGrpSpPr>
            <p:grpSpPr>
              <a:xfrm>
                <a:off x="2830288" y="1687287"/>
                <a:ext cx="3865787" cy="3591151"/>
                <a:chOff x="2830288" y="1687287"/>
                <a:chExt cx="3865787" cy="3591151"/>
              </a:xfrm>
            </p:grpSpPr>
            <p:sp>
              <p:nvSpPr>
                <p:cNvPr id="28" name="Freeform 33"/>
                <p:cNvSpPr>
                  <a:spLocks/>
                </p:cNvSpPr>
                <p:nvPr/>
              </p:nvSpPr>
              <p:spPr bwMode="auto">
                <a:xfrm>
                  <a:off x="5253038" y="3703638"/>
                  <a:ext cx="1443037" cy="1574800"/>
                </a:xfrm>
                <a:custGeom>
                  <a:avLst/>
                  <a:gdLst>
                    <a:gd name="T0" fmla="*/ 1822 w 3414"/>
                    <a:gd name="T1" fmla="*/ 0 h 2469"/>
                    <a:gd name="T2" fmla="*/ 315 w 3414"/>
                    <a:gd name="T3" fmla="*/ 1502 h 2469"/>
                    <a:gd name="T4" fmla="*/ 0 w 3414"/>
                    <a:gd name="T5" fmla="*/ 2202 h 2469"/>
                    <a:gd name="T6" fmla="*/ 1031 w 3414"/>
                    <a:gd name="T7" fmla="*/ 2469 h 2469"/>
                    <a:gd name="T8" fmla="*/ 3414 w 3414"/>
                    <a:gd name="T9" fmla="*/ 196 h 2469"/>
                    <a:gd name="T10" fmla="*/ 2441 w 3414"/>
                    <a:gd name="T11" fmla="*/ 577 h 2469"/>
                    <a:gd name="T12" fmla="*/ 1822 w 3414"/>
                    <a:gd name="T13" fmla="*/ 0 h 2469"/>
                  </a:gdLst>
                  <a:ahLst/>
                  <a:cxnLst>
                    <a:cxn ang="0">
                      <a:pos x="T0" y="T1"/>
                    </a:cxn>
                    <a:cxn ang="0">
                      <a:pos x="T2" y="T3"/>
                    </a:cxn>
                    <a:cxn ang="0">
                      <a:pos x="T4" y="T5"/>
                    </a:cxn>
                    <a:cxn ang="0">
                      <a:pos x="T6" y="T7"/>
                    </a:cxn>
                    <a:cxn ang="0">
                      <a:pos x="T8" y="T9"/>
                    </a:cxn>
                    <a:cxn ang="0">
                      <a:pos x="T10" y="T11"/>
                    </a:cxn>
                    <a:cxn ang="0">
                      <a:pos x="T12" y="T13"/>
                    </a:cxn>
                  </a:cxnLst>
                  <a:rect l="0" t="0" r="r" b="b"/>
                  <a:pathLst>
                    <a:path w="3414" h="2469">
                      <a:moveTo>
                        <a:pt x="1822" y="0"/>
                      </a:moveTo>
                      <a:cubicBezTo>
                        <a:pt x="1644" y="626"/>
                        <a:pt x="1087" y="1162"/>
                        <a:pt x="315" y="1502"/>
                      </a:cubicBezTo>
                      <a:lnTo>
                        <a:pt x="0" y="2202"/>
                      </a:lnTo>
                      <a:lnTo>
                        <a:pt x="1031" y="2469"/>
                      </a:lnTo>
                      <a:cubicBezTo>
                        <a:pt x="2254" y="1979"/>
                        <a:pt x="3142" y="1159"/>
                        <a:pt x="3414" y="196"/>
                      </a:cubicBezTo>
                      <a:lnTo>
                        <a:pt x="2441" y="577"/>
                      </a:lnTo>
                      <a:lnTo>
                        <a:pt x="1822"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9" name="矩形 28"/>
                <p:cNvSpPr/>
                <p:nvPr/>
              </p:nvSpPr>
              <p:spPr>
                <a:xfrm rot="7906618">
                  <a:off x="2830288"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25" name="组合 24"/>
              <p:cNvGrpSpPr/>
              <p:nvPr/>
            </p:nvGrpSpPr>
            <p:grpSpPr>
              <a:xfrm>
                <a:off x="2830288" y="1687287"/>
                <a:ext cx="3902300" cy="3483426"/>
                <a:chOff x="2830288" y="1687287"/>
                <a:chExt cx="3902300" cy="3483426"/>
              </a:xfrm>
            </p:grpSpPr>
            <p:sp>
              <p:nvSpPr>
                <p:cNvPr id="26" name="Freeform 34"/>
                <p:cNvSpPr>
                  <a:spLocks/>
                </p:cNvSpPr>
                <p:nvPr/>
              </p:nvSpPr>
              <p:spPr bwMode="auto">
                <a:xfrm>
                  <a:off x="5697538" y="2033588"/>
                  <a:ext cx="1035050" cy="1889125"/>
                </a:xfrm>
                <a:custGeom>
                  <a:avLst/>
                  <a:gdLst>
                    <a:gd name="T0" fmla="*/ 0 w 2452"/>
                    <a:gd name="T1" fmla="*/ 688 h 2964"/>
                    <a:gd name="T2" fmla="*/ 834 w 2452"/>
                    <a:gd name="T3" fmla="*/ 2191 h 2964"/>
                    <a:gd name="T4" fmla="*/ 824 w 2452"/>
                    <a:gd name="T5" fmla="*/ 2364 h 2964"/>
                    <a:gd name="T6" fmla="*/ 1468 w 2452"/>
                    <a:gd name="T7" fmla="*/ 2964 h 2964"/>
                    <a:gd name="T8" fmla="*/ 2417 w 2452"/>
                    <a:gd name="T9" fmla="*/ 2591 h 2964"/>
                    <a:gd name="T10" fmla="*/ 2452 w 2452"/>
                    <a:gd name="T11" fmla="*/ 2191 h 2964"/>
                    <a:gd name="T12" fmla="*/ 1240 w 2452"/>
                    <a:gd name="T13" fmla="*/ 0 h 2964"/>
                    <a:gd name="T14" fmla="*/ 1078 w 2452"/>
                    <a:gd name="T15" fmla="*/ 734 h 2964"/>
                    <a:gd name="T16" fmla="*/ 0 w 2452"/>
                    <a:gd name="T17" fmla="*/ 688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2" h="2964">
                      <a:moveTo>
                        <a:pt x="0" y="688"/>
                      </a:moveTo>
                      <a:cubicBezTo>
                        <a:pt x="520" y="1093"/>
                        <a:pt x="834" y="1617"/>
                        <a:pt x="834" y="2191"/>
                      </a:cubicBezTo>
                      <a:cubicBezTo>
                        <a:pt x="834" y="2249"/>
                        <a:pt x="830" y="2307"/>
                        <a:pt x="824" y="2364"/>
                      </a:cubicBezTo>
                      <a:lnTo>
                        <a:pt x="1468" y="2964"/>
                      </a:lnTo>
                      <a:lnTo>
                        <a:pt x="2417" y="2591"/>
                      </a:lnTo>
                      <a:cubicBezTo>
                        <a:pt x="2440" y="2460"/>
                        <a:pt x="2452" y="2326"/>
                        <a:pt x="2452" y="2191"/>
                      </a:cubicBezTo>
                      <a:cubicBezTo>
                        <a:pt x="2452" y="1355"/>
                        <a:pt x="1996" y="591"/>
                        <a:pt x="1240" y="0"/>
                      </a:cubicBezTo>
                      <a:lnTo>
                        <a:pt x="1078" y="734"/>
                      </a:lnTo>
                      <a:lnTo>
                        <a:pt x="0" y="688"/>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7" name="矩形 26"/>
                <p:cNvSpPr/>
                <p:nvPr/>
              </p:nvSpPr>
              <p:spPr>
                <a:xfrm rot="4846618">
                  <a:off x="2830288" y="1687287"/>
                  <a:ext cx="3483426"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grpSp>
          <p:nvGrpSpPr>
            <p:cNvPr id="4" name="组合 3"/>
            <p:cNvGrpSpPr/>
            <p:nvPr/>
          </p:nvGrpSpPr>
          <p:grpSpPr>
            <a:xfrm>
              <a:off x="3428401" y="2285400"/>
              <a:ext cx="2592000" cy="2592000"/>
              <a:chOff x="3468688" y="2324100"/>
              <a:chExt cx="2206625" cy="2206625"/>
            </a:xfrm>
          </p:grpSpPr>
          <p:sp>
            <p:nvSpPr>
              <p:cNvPr id="12" name="Freeform 7"/>
              <p:cNvSpPr>
                <a:spLocks/>
              </p:cNvSpPr>
              <p:nvPr/>
            </p:nvSpPr>
            <p:spPr bwMode="auto">
              <a:xfrm>
                <a:off x="3690938" y="2338388"/>
                <a:ext cx="942975" cy="723900"/>
              </a:xfrm>
              <a:custGeom>
                <a:avLst/>
                <a:gdLst>
                  <a:gd name="T0" fmla="*/ 721 w 1584"/>
                  <a:gd name="T1" fmla="*/ 1217 h 1217"/>
                  <a:gd name="T2" fmla="*/ 1184 w 1584"/>
                  <a:gd name="T3" fmla="*/ 896 h 1217"/>
                  <a:gd name="T4" fmla="*/ 1584 w 1584"/>
                  <a:gd name="T5" fmla="*/ 448 h 1217"/>
                  <a:gd name="T6" fmla="*/ 1184 w 1584"/>
                  <a:gd name="T7" fmla="*/ 0 h 1217"/>
                  <a:gd name="T8" fmla="*/ 1191 w 1584"/>
                  <a:gd name="T9" fmla="*/ 0 h 1217"/>
                  <a:gd name="T10" fmla="*/ 0 w 1584"/>
                  <a:gd name="T11" fmla="*/ 720 h 1217"/>
                  <a:gd name="T12" fmla="*/ 624 w 1584"/>
                  <a:gd name="T13" fmla="*/ 688 h 1217"/>
                  <a:gd name="T14" fmla="*/ 720 w 1584"/>
                  <a:gd name="T15" fmla="*/ 1216 h 1217"/>
                  <a:gd name="T16" fmla="*/ 721 w 1584"/>
                  <a:gd name="T17" fmla="*/ 121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4" h="1217">
                    <a:moveTo>
                      <a:pt x="721" y="1217"/>
                    </a:moveTo>
                    <a:cubicBezTo>
                      <a:pt x="840" y="1070"/>
                      <a:pt x="1000" y="958"/>
                      <a:pt x="1184" y="896"/>
                    </a:cubicBezTo>
                    <a:lnTo>
                      <a:pt x="1584" y="448"/>
                    </a:lnTo>
                    <a:lnTo>
                      <a:pt x="1184" y="0"/>
                    </a:lnTo>
                    <a:lnTo>
                      <a:pt x="1191" y="0"/>
                    </a:lnTo>
                    <a:cubicBezTo>
                      <a:pt x="705" y="76"/>
                      <a:pt x="282" y="341"/>
                      <a:pt x="0" y="720"/>
                    </a:cubicBezTo>
                    <a:lnTo>
                      <a:pt x="624" y="688"/>
                    </a:lnTo>
                    <a:lnTo>
                      <a:pt x="720" y="1216"/>
                    </a:lnTo>
                    <a:lnTo>
                      <a:pt x="721" y="1217"/>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3" name="Freeform 9"/>
              <p:cNvSpPr>
                <a:spLocks/>
              </p:cNvSpPr>
              <p:nvPr/>
            </p:nvSpPr>
            <p:spPr bwMode="auto">
              <a:xfrm>
                <a:off x="3468688" y="2871788"/>
                <a:ext cx="555625" cy="828675"/>
              </a:xfrm>
              <a:custGeom>
                <a:avLst/>
                <a:gdLst>
                  <a:gd name="T0" fmla="*/ 898 w 932"/>
                  <a:gd name="T1" fmla="*/ 1139 h 1392"/>
                  <a:gd name="T2" fmla="*/ 868 w 932"/>
                  <a:gd name="T3" fmla="*/ 928 h 1392"/>
                  <a:gd name="T4" fmla="*/ 876 w 932"/>
                  <a:gd name="T5" fmla="*/ 934 h 1392"/>
                  <a:gd name="T6" fmla="*/ 932 w 932"/>
                  <a:gd name="T7" fmla="*/ 592 h 1392"/>
                  <a:gd name="T8" fmla="*/ 820 w 932"/>
                  <a:gd name="T9" fmla="*/ 0 h 1392"/>
                  <a:gd name="T10" fmla="*/ 228 w 932"/>
                  <a:gd name="T11" fmla="*/ 32 h 1392"/>
                  <a:gd name="T12" fmla="*/ 231 w 932"/>
                  <a:gd name="T13" fmla="*/ 36 h 1392"/>
                  <a:gd name="T14" fmla="*/ 4 w 932"/>
                  <a:gd name="T15" fmla="*/ 928 h 1392"/>
                  <a:gd name="T16" fmla="*/ 0 w 932"/>
                  <a:gd name="T17" fmla="*/ 934 h 1392"/>
                  <a:gd name="T18" fmla="*/ 52 w 932"/>
                  <a:gd name="T19" fmla="*/ 1392 h 1392"/>
                  <a:gd name="T20" fmla="*/ 420 w 932"/>
                  <a:gd name="T21" fmla="*/ 880 h 1392"/>
                  <a:gd name="T22" fmla="*/ 900 w 932"/>
                  <a:gd name="T23" fmla="*/ 1136 h 1392"/>
                  <a:gd name="T24" fmla="*/ 898 w 932"/>
                  <a:gd name="T25" fmla="*/ 1139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2" h="1392">
                    <a:moveTo>
                      <a:pt x="898" y="1139"/>
                    </a:moveTo>
                    <a:cubicBezTo>
                      <a:pt x="884" y="1073"/>
                      <a:pt x="876" y="1005"/>
                      <a:pt x="868" y="928"/>
                    </a:cubicBezTo>
                    <a:lnTo>
                      <a:pt x="876" y="934"/>
                    </a:lnTo>
                    <a:cubicBezTo>
                      <a:pt x="876" y="817"/>
                      <a:pt x="897" y="704"/>
                      <a:pt x="932" y="592"/>
                    </a:cubicBezTo>
                    <a:lnTo>
                      <a:pt x="820" y="0"/>
                    </a:lnTo>
                    <a:lnTo>
                      <a:pt x="228" y="32"/>
                    </a:lnTo>
                    <a:lnTo>
                      <a:pt x="231" y="36"/>
                    </a:lnTo>
                    <a:cubicBezTo>
                      <a:pt x="84" y="302"/>
                      <a:pt x="0" y="609"/>
                      <a:pt x="4" y="928"/>
                    </a:cubicBezTo>
                    <a:lnTo>
                      <a:pt x="0" y="934"/>
                    </a:lnTo>
                    <a:cubicBezTo>
                      <a:pt x="0" y="1090"/>
                      <a:pt x="19" y="1240"/>
                      <a:pt x="52" y="1392"/>
                    </a:cubicBezTo>
                    <a:lnTo>
                      <a:pt x="420" y="880"/>
                    </a:lnTo>
                    <a:lnTo>
                      <a:pt x="900" y="1136"/>
                    </a:lnTo>
                    <a:lnTo>
                      <a:pt x="898" y="1139"/>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4" name="Freeform 11"/>
              <p:cNvSpPr>
                <a:spLocks/>
              </p:cNvSpPr>
              <p:nvPr/>
            </p:nvSpPr>
            <p:spPr bwMode="auto">
              <a:xfrm>
                <a:off x="3548063" y="3557588"/>
                <a:ext cx="771525" cy="876300"/>
              </a:xfrm>
              <a:custGeom>
                <a:avLst/>
                <a:gdLst>
                  <a:gd name="T0" fmla="*/ 1293 w 1296"/>
                  <a:gd name="T1" fmla="*/ 661 h 1472"/>
                  <a:gd name="T2" fmla="*/ 880 w 1296"/>
                  <a:gd name="T3" fmla="*/ 288 h 1472"/>
                  <a:gd name="T4" fmla="*/ 352 w 1296"/>
                  <a:gd name="T5" fmla="*/ 0 h 1472"/>
                  <a:gd name="T6" fmla="*/ 0 w 1296"/>
                  <a:gd name="T7" fmla="*/ 480 h 1472"/>
                  <a:gd name="T8" fmla="*/ 2 w 1296"/>
                  <a:gd name="T9" fmla="*/ 477 h 1472"/>
                  <a:gd name="T10" fmla="*/ 960 w 1296"/>
                  <a:gd name="T11" fmla="*/ 1472 h 1472"/>
                  <a:gd name="T12" fmla="*/ 800 w 1296"/>
                  <a:gd name="T13" fmla="*/ 880 h 1472"/>
                  <a:gd name="T14" fmla="*/ 1296 w 1296"/>
                  <a:gd name="T15" fmla="*/ 656 h 1472"/>
                  <a:gd name="T16" fmla="*/ 1293 w 1296"/>
                  <a:gd name="T17" fmla="*/ 661 h 1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6" h="1472">
                    <a:moveTo>
                      <a:pt x="1293" y="661"/>
                    </a:moveTo>
                    <a:cubicBezTo>
                      <a:pt x="1123" y="578"/>
                      <a:pt x="980" y="447"/>
                      <a:pt x="880" y="288"/>
                    </a:cubicBezTo>
                    <a:lnTo>
                      <a:pt x="352" y="0"/>
                    </a:lnTo>
                    <a:lnTo>
                      <a:pt x="0" y="480"/>
                    </a:lnTo>
                    <a:lnTo>
                      <a:pt x="2" y="477"/>
                    </a:lnTo>
                    <a:cubicBezTo>
                      <a:pt x="182" y="922"/>
                      <a:pt x="530" y="1281"/>
                      <a:pt x="960" y="1472"/>
                    </a:cubicBezTo>
                    <a:lnTo>
                      <a:pt x="800" y="880"/>
                    </a:lnTo>
                    <a:lnTo>
                      <a:pt x="1296" y="656"/>
                    </a:lnTo>
                    <a:lnTo>
                      <a:pt x="1293" y="661"/>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5" name="Freeform 13"/>
              <p:cNvSpPr>
                <a:spLocks/>
              </p:cNvSpPr>
              <p:nvPr/>
            </p:nvSpPr>
            <p:spPr bwMode="auto">
              <a:xfrm>
                <a:off x="4167188" y="3954463"/>
                <a:ext cx="904875" cy="576262"/>
              </a:xfrm>
              <a:custGeom>
                <a:avLst/>
                <a:gdLst>
                  <a:gd name="T0" fmla="*/ 1093 w 1520"/>
                  <a:gd name="T1" fmla="*/ 0 h 968"/>
                  <a:gd name="T2" fmla="*/ 688 w 1520"/>
                  <a:gd name="T3" fmla="*/ 84 h 968"/>
                  <a:gd name="T4" fmla="*/ 681 w 1520"/>
                  <a:gd name="T5" fmla="*/ 91 h 968"/>
                  <a:gd name="T6" fmla="*/ 560 w 1520"/>
                  <a:gd name="T7" fmla="*/ 84 h 968"/>
                  <a:gd name="T8" fmla="*/ 0 w 1520"/>
                  <a:gd name="T9" fmla="*/ 324 h 968"/>
                  <a:gd name="T10" fmla="*/ 160 w 1520"/>
                  <a:gd name="T11" fmla="*/ 900 h 968"/>
                  <a:gd name="T12" fmla="*/ 168 w 1520"/>
                  <a:gd name="T13" fmla="*/ 896 h 968"/>
                  <a:gd name="T14" fmla="*/ 688 w 1520"/>
                  <a:gd name="T15" fmla="*/ 964 h 968"/>
                  <a:gd name="T16" fmla="*/ 681 w 1520"/>
                  <a:gd name="T17" fmla="*/ 968 h 968"/>
                  <a:gd name="T18" fmla="*/ 1520 w 1520"/>
                  <a:gd name="T19" fmla="*/ 772 h 968"/>
                  <a:gd name="T20" fmla="*/ 944 w 1520"/>
                  <a:gd name="T21" fmla="*/ 532 h 968"/>
                  <a:gd name="T22" fmla="*/ 1088 w 1520"/>
                  <a:gd name="T23" fmla="*/ 4 h 968"/>
                  <a:gd name="T24" fmla="*/ 1093 w 1520"/>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0" h="968">
                    <a:moveTo>
                      <a:pt x="1093" y="0"/>
                    </a:moveTo>
                    <a:cubicBezTo>
                      <a:pt x="968" y="59"/>
                      <a:pt x="828" y="91"/>
                      <a:pt x="688" y="84"/>
                    </a:cubicBezTo>
                    <a:lnTo>
                      <a:pt x="681" y="91"/>
                    </a:lnTo>
                    <a:cubicBezTo>
                      <a:pt x="640" y="91"/>
                      <a:pt x="600" y="89"/>
                      <a:pt x="560" y="84"/>
                    </a:cubicBezTo>
                    <a:lnTo>
                      <a:pt x="0" y="324"/>
                    </a:lnTo>
                    <a:lnTo>
                      <a:pt x="160" y="900"/>
                    </a:lnTo>
                    <a:lnTo>
                      <a:pt x="168" y="896"/>
                    </a:lnTo>
                    <a:cubicBezTo>
                      <a:pt x="331" y="943"/>
                      <a:pt x="503" y="968"/>
                      <a:pt x="688" y="964"/>
                    </a:cubicBezTo>
                    <a:lnTo>
                      <a:pt x="681" y="968"/>
                    </a:lnTo>
                    <a:cubicBezTo>
                      <a:pt x="984" y="968"/>
                      <a:pt x="1270" y="895"/>
                      <a:pt x="1520" y="772"/>
                    </a:cubicBezTo>
                    <a:lnTo>
                      <a:pt x="944" y="532"/>
                    </a:lnTo>
                    <a:lnTo>
                      <a:pt x="1088" y="4"/>
                    </a:lnTo>
                    <a:lnTo>
                      <a:pt x="1093"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6" name="Freeform 15"/>
              <p:cNvSpPr>
                <a:spLocks/>
              </p:cNvSpPr>
              <p:nvPr/>
            </p:nvSpPr>
            <p:spPr bwMode="auto">
              <a:xfrm>
                <a:off x="4881563" y="3557588"/>
                <a:ext cx="771525" cy="774700"/>
              </a:xfrm>
              <a:custGeom>
                <a:avLst/>
                <a:gdLst>
                  <a:gd name="T0" fmla="*/ 432 w 1296"/>
                  <a:gd name="T1" fmla="*/ 4 h 1302"/>
                  <a:gd name="T2" fmla="*/ 160 w 1296"/>
                  <a:gd name="T3" fmla="*/ 480 h 1302"/>
                  <a:gd name="T4" fmla="*/ 0 w 1296"/>
                  <a:gd name="T5" fmla="*/ 1072 h 1302"/>
                  <a:gd name="T6" fmla="*/ 544 w 1296"/>
                  <a:gd name="T7" fmla="*/ 1296 h 1302"/>
                  <a:gd name="T8" fmla="*/ 543 w 1296"/>
                  <a:gd name="T9" fmla="*/ 1302 h 1302"/>
                  <a:gd name="T10" fmla="*/ 1296 w 1296"/>
                  <a:gd name="T11" fmla="*/ 128 h 1302"/>
                  <a:gd name="T12" fmla="*/ 752 w 1296"/>
                  <a:gd name="T13" fmla="*/ 432 h 1302"/>
                  <a:gd name="T14" fmla="*/ 432 w 1296"/>
                  <a:gd name="T15" fmla="*/ 0 h 1302"/>
                  <a:gd name="T16" fmla="*/ 432 w 1296"/>
                  <a:gd name="T17" fmla="*/ 4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6" h="1302">
                    <a:moveTo>
                      <a:pt x="432" y="4"/>
                    </a:moveTo>
                    <a:cubicBezTo>
                      <a:pt x="389" y="192"/>
                      <a:pt x="291" y="359"/>
                      <a:pt x="160" y="480"/>
                    </a:cubicBezTo>
                    <a:lnTo>
                      <a:pt x="0" y="1072"/>
                    </a:lnTo>
                    <a:lnTo>
                      <a:pt x="544" y="1296"/>
                    </a:lnTo>
                    <a:lnTo>
                      <a:pt x="543" y="1302"/>
                    </a:lnTo>
                    <a:cubicBezTo>
                      <a:pt x="929" y="1031"/>
                      <a:pt x="1208" y="616"/>
                      <a:pt x="1296" y="128"/>
                    </a:cubicBezTo>
                    <a:lnTo>
                      <a:pt x="752" y="432"/>
                    </a:lnTo>
                    <a:lnTo>
                      <a:pt x="432" y="0"/>
                    </a:lnTo>
                    <a:lnTo>
                      <a:pt x="432" y="4"/>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7" name="Freeform 18"/>
              <p:cNvSpPr>
                <a:spLocks/>
              </p:cNvSpPr>
              <p:nvPr/>
            </p:nvSpPr>
            <p:spPr bwMode="auto">
              <a:xfrm>
                <a:off x="4548188" y="2324100"/>
                <a:ext cx="762000" cy="633412"/>
              </a:xfrm>
              <a:custGeom>
                <a:avLst/>
                <a:gdLst>
                  <a:gd name="T0" fmla="*/ 576 w 1281"/>
                  <a:gd name="T1" fmla="*/ 1031 h 1063"/>
                  <a:gd name="T2" fmla="*/ 1184 w 1281"/>
                  <a:gd name="T3" fmla="*/ 1063 h 1063"/>
                  <a:gd name="T4" fmla="*/ 1280 w 1281"/>
                  <a:gd name="T5" fmla="*/ 471 h 1063"/>
                  <a:gd name="T6" fmla="*/ 1281 w 1281"/>
                  <a:gd name="T7" fmla="*/ 476 h 1063"/>
                  <a:gd name="T8" fmla="*/ 48 w 1281"/>
                  <a:gd name="T9" fmla="*/ 7 h 1063"/>
                  <a:gd name="T10" fmla="*/ 41 w 1281"/>
                  <a:gd name="T11" fmla="*/ 0 h 1063"/>
                  <a:gd name="T12" fmla="*/ 0 w 1281"/>
                  <a:gd name="T13" fmla="*/ 7 h 1063"/>
                  <a:gd name="T14" fmla="*/ 416 w 1281"/>
                  <a:gd name="T15" fmla="*/ 471 h 1063"/>
                  <a:gd name="T16" fmla="*/ 64 w 1281"/>
                  <a:gd name="T17" fmla="*/ 871 h 1063"/>
                  <a:gd name="T18" fmla="*/ 59 w 1281"/>
                  <a:gd name="T19" fmla="*/ 877 h 1063"/>
                  <a:gd name="T20" fmla="*/ 576 w 1281"/>
                  <a:gd name="T21" fmla="*/ 1031 h 1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1" h="1063">
                    <a:moveTo>
                      <a:pt x="576" y="1031"/>
                    </a:moveTo>
                    <a:lnTo>
                      <a:pt x="1184" y="1063"/>
                    </a:lnTo>
                    <a:lnTo>
                      <a:pt x="1280" y="471"/>
                    </a:lnTo>
                    <a:lnTo>
                      <a:pt x="1281" y="476"/>
                    </a:lnTo>
                    <a:cubicBezTo>
                      <a:pt x="952" y="180"/>
                      <a:pt x="518" y="0"/>
                      <a:pt x="48" y="7"/>
                    </a:cubicBezTo>
                    <a:lnTo>
                      <a:pt x="41" y="0"/>
                    </a:lnTo>
                    <a:cubicBezTo>
                      <a:pt x="30" y="0"/>
                      <a:pt x="18" y="0"/>
                      <a:pt x="0" y="7"/>
                    </a:cubicBezTo>
                    <a:lnTo>
                      <a:pt x="416" y="471"/>
                    </a:lnTo>
                    <a:lnTo>
                      <a:pt x="64" y="871"/>
                    </a:lnTo>
                    <a:lnTo>
                      <a:pt x="59" y="877"/>
                    </a:lnTo>
                    <a:cubicBezTo>
                      <a:pt x="250" y="880"/>
                      <a:pt x="428" y="939"/>
                      <a:pt x="576" y="1031"/>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8" name="Freeform 19"/>
              <p:cNvSpPr>
                <a:spLocks/>
              </p:cNvSpPr>
              <p:nvPr/>
            </p:nvSpPr>
            <p:spPr bwMode="auto">
              <a:xfrm>
                <a:off x="5030788" y="2719388"/>
                <a:ext cx="644525" cy="942975"/>
              </a:xfrm>
              <a:custGeom>
                <a:avLst/>
                <a:gdLst>
                  <a:gd name="T0" fmla="*/ 0 w 1083"/>
                  <a:gd name="T1" fmla="*/ 590 h 1584"/>
                  <a:gd name="T2" fmla="*/ 197 w 1083"/>
                  <a:gd name="T3" fmla="*/ 1088 h 1584"/>
                  <a:gd name="T4" fmla="*/ 565 w 1083"/>
                  <a:gd name="T5" fmla="*/ 1584 h 1584"/>
                  <a:gd name="T6" fmla="*/ 1077 w 1083"/>
                  <a:gd name="T7" fmla="*/ 1296 h 1584"/>
                  <a:gd name="T8" fmla="*/ 1081 w 1083"/>
                  <a:gd name="T9" fmla="*/ 1289 h 1584"/>
                  <a:gd name="T10" fmla="*/ 1077 w 1083"/>
                  <a:gd name="T11" fmla="*/ 1184 h 1584"/>
                  <a:gd name="T12" fmla="*/ 1083 w 1083"/>
                  <a:gd name="T13" fmla="*/ 1190 h 1584"/>
                  <a:gd name="T14" fmla="*/ 645 w 1083"/>
                  <a:gd name="T15" fmla="*/ 0 h 1584"/>
                  <a:gd name="T16" fmla="*/ 549 w 1083"/>
                  <a:gd name="T17" fmla="*/ 608 h 1584"/>
                  <a:gd name="T18" fmla="*/ 5 w 1083"/>
                  <a:gd name="T19" fmla="*/ 592 h 1584"/>
                  <a:gd name="T20" fmla="*/ 0 w 1083"/>
                  <a:gd name="T21" fmla="*/ 59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3" h="1584">
                    <a:moveTo>
                      <a:pt x="0" y="590"/>
                    </a:moveTo>
                    <a:cubicBezTo>
                      <a:pt x="111" y="732"/>
                      <a:pt x="183" y="905"/>
                      <a:pt x="197" y="1088"/>
                    </a:cubicBezTo>
                    <a:lnTo>
                      <a:pt x="565" y="1584"/>
                    </a:lnTo>
                    <a:lnTo>
                      <a:pt x="1077" y="1296"/>
                    </a:lnTo>
                    <a:lnTo>
                      <a:pt x="1081" y="1289"/>
                    </a:lnTo>
                    <a:cubicBezTo>
                      <a:pt x="1082" y="1256"/>
                      <a:pt x="1083" y="1223"/>
                      <a:pt x="1077" y="1184"/>
                    </a:cubicBezTo>
                    <a:lnTo>
                      <a:pt x="1083" y="1190"/>
                    </a:lnTo>
                    <a:cubicBezTo>
                      <a:pt x="1083" y="736"/>
                      <a:pt x="920" y="320"/>
                      <a:pt x="645" y="0"/>
                    </a:cubicBezTo>
                    <a:lnTo>
                      <a:pt x="549" y="608"/>
                    </a:lnTo>
                    <a:lnTo>
                      <a:pt x="5" y="592"/>
                    </a:lnTo>
                    <a:lnTo>
                      <a:pt x="0" y="59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grpSp>
        <p:sp>
          <p:nvSpPr>
            <p:cNvPr id="5" name="矩形 4"/>
            <p:cNvSpPr/>
            <p:nvPr/>
          </p:nvSpPr>
          <p:spPr>
            <a:xfrm rot="1786618">
              <a:off x="3733055" y="2590054"/>
              <a:ext cx="1982692" cy="1982692"/>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2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1</a:t>
              </a:r>
              <a:endPar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6" name="矩形 5"/>
            <p:cNvSpPr/>
            <p:nvPr/>
          </p:nvSpPr>
          <p:spPr>
            <a:xfrm rot="20266618">
              <a:off x="3733055" y="2590054"/>
              <a:ext cx="1982692" cy="1982692"/>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2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7</a:t>
              </a:r>
              <a:endPar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7" name="矩形 6"/>
            <p:cNvSpPr/>
            <p:nvPr/>
          </p:nvSpPr>
          <p:spPr>
            <a:xfrm rot="17206618">
              <a:off x="3733054" y="2590053"/>
              <a:ext cx="1982694" cy="1982694"/>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2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6</a:t>
              </a:r>
              <a:endPar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8" name="矩形 7"/>
            <p:cNvSpPr/>
            <p:nvPr/>
          </p:nvSpPr>
          <p:spPr>
            <a:xfrm rot="14086618">
              <a:off x="3733055" y="2590054"/>
              <a:ext cx="1982692" cy="1982692"/>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2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5</a:t>
              </a:r>
              <a:endPar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9" name="矩形 8"/>
            <p:cNvSpPr/>
            <p:nvPr/>
          </p:nvSpPr>
          <p:spPr>
            <a:xfrm rot="11026618">
              <a:off x="3733055" y="2590054"/>
              <a:ext cx="1982692" cy="1982692"/>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2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4</a:t>
              </a:r>
              <a:endPar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0" name="矩形 9"/>
            <p:cNvSpPr/>
            <p:nvPr/>
          </p:nvSpPr>
          <p:spPr>
            <a:xfrm rot="7906618">
              <a:off x="3733055" y="2590054"/>
              <a:ext cx="1982692" cy="1982692"/>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2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3</a:t>
              </a:r>
              <a:endPar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1" name="矩形 10"/>
            <p:cNvSpPr/>
            <p:nvPr/>
          </p:nvSpPr>
          <p:spPr>
            <a:xfrm rot="4846618">
              <a:off x="3733055" y="2590054"/>
              <a:ext cx="1982692" cy="1982692"/>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2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2</a:t>
              </a:r>
              <a:endPar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93178833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37710" y="1531214"/>
            <a:ext cx="3259872" cy="1627609"/>
            <a:chOff x="2050581" y="1646303"/>
            <a:chExt cx="3259872" cy="1627609"/>
          </a:xfrm>
        </p:grpSpPr>
        <p:sp>
          <p:nvSpPr>
            <p:cNvPr id="3" name="五边形 56"/>
            <p:cNvSpPr/>
            <p:nvPr/>
          </p:nvSpPr>
          <p:spPr>
            <a:xfrm>
              <a:off x="2958767" y="1646303"/>
              <a:ext cx="2351686" cy="1627609"/>
            </a:xfrm>
            <a:custGeom>
              <a:avLst/>
              <a:gdLst/>
              <a:ahLst/>
              <a:cxnLst/>
              <a:rect l="l" t="t" r="r" b="b"/>
              <a:pathLst>
                <a:path w="2351686" h="1627609">
                  <a:moveTo>
                    <a:pt x="360935" y="0"/>
                  </a:moveTo>
                  <a:lnTo>
                    <a:pt x="368934" y="89210"/>
                  </a:lnTo>
                  <a:cubicBezTo>
                    <a:pt x="1327676" y="83430"/>
                    <a:pt x="2247854" y="587479"/>
                    <a:pt x="2351686" y="1627609"/>
                  </a:cubicBezTo>
                  <a:cubicBezTo>
                    <a:pt x="2142608" y="745634"/>
                    <a:pt x="1366319" y="355812"/>
                    <a:pt x="413959" y="403656"/>
                  </a:cubicBezTo>
                  <a:lnTo>
                    <a:pt x="432326" y="500569"/>
                  </a:lnTo>
                  <a:lnTo>
                    <a:pt x="0" y="317945"/>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TextBox 3"/>
            <p:cNvSpPr txBox="1"/>
            <p:nvPr/>
          </p:nvSpPr>
          <p:spPr>
            <a:xfrm>
              <a:off x="2050581" y="1831281"/>
              <a:ext cx="921758" cy="276999"/>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949494"/>
                  </a:solidFill>
                  <a:effectLst/>
                  <a:uLnTx/>
                  <a:uFillTx/>
                  <a:latin typeface="微软雅黑" pitchFamily="34" charset="-122"/>
                  <a:ea typeface="微软雅黑" pitchFamily="34" charset="-122"/>
                </a:rPr>
                <a:t>添加文本</a:t>
              </a:r>
              <a:r>
                <a:rPr kumimoji="0" lang="en-US" altLang="zh-CN" sz="1200" b="1" i="0" u="none" strike="noStrike" kern="0" cap="none" spc="0" normalizeH="0" baseline="0" noProof="0" dirty="0" smtClean="0">
                  <a:ln>
                    <a:noFill/>
                  </a:ln>
                  <a:solidFill>
                    <a:srgbClr val="949494"/>
                  </a:solidFill>
                  <a:effectLst/>
                  <a:uLnTx/>
                  <a:uFillTx/>
                  <a:latin typeface="微软雅黑" pitchFamily="34" charset="-122"/>
                  <a:ea typeface="微软雅黑" pitchFamily="34" charset="-122"/>
                </a:rPr>
                <a:t>1</a:t>
              </a:r>
              <a:endParaRPr kumimoji="0" lang="zh-CN" altLang="en-US" sz="1200" b="1" i="0" u="none" strike="noStrike" kern="0" cap="none" spc="0" normalizeH="0" baseline="0" noProof="0" dirty="0">
                <a:ln>
                  <a:noFill/>
                </a:ln>
                <a:solidFill>
                  <a:srgbClr val="949494"/>
                </a:solidFill>
                <a:effectLst/>
                <a:uLnTx/>
                <a:uFillTx/>
                <a:latin typeface="微软雅黑" pitchFamily="34" charset="-122"/>
                <a:ea typeface="微软雅黑" pitchFamily="34" charset="-122"/>
              </a:endParaRPr>
            </a:p>
          </p:txBody>
        </p:sp>
      </p:grpSp>
      <p:grpSp>
        <p:nvGrpSpPr>
          <p:cNvPr id="5" name="组合 4"/>
          <p:cNvGrpSpPr/>
          <p:nvPr/>
        </p:nvGrpSpPr>
        <p:grpSpPr>
          <a:xfrm>
            <a:off x="2195736" y="2027215"/>
            <a:ext cx="2934356" cy="1604803"/>
            <a:chOff x="1976139" y="2484526"/>
            <a:chExt cx="2934356" cy="1604803"/>
          </a:xfrm>
        </p:grpSpPr>
        <p:sp>
          <p:nvSpPr>
            <p:cNvPr id="6" name="五边形 54"/>
            <p:cNvSpPr/>
            <p:nvPr/>
          </p:nvSpPr>
          <p:spPr>
            <a:xfrm>
              <a:off x="2402293" y="2484526"/>
              <a:ext cx="2508202" cy="1304654"/>
            </a:xfrm>
            <a:custGeom>
              <a:avLst/>
              <a:gdLst/>
              <a:ahLst/>
              <a:cxnLst/>
              <a:rect l="l" t="t" r="r" b="b"/>
              <a:pathLst>
                <a:path w="2508202" h="1304654">
                  <a:moveTo>
                    <a:pt x="1670364" y="131"/>
                  </a:moveTo>
                  <a:cubicBezTo>
                    <a:pt x="1948150" y="3770"/>
                    <a:pt x="2232089" y="83264"/>
                    <a:pt x="2508202" y="257810"/>
                  </a:cubicBezTo>
                  <a:cubicBezTo>
                    <a:pt x="1684474" y="-120432"/>
                    <a:pt x="899360" y="251293"/>
                    <a:pt x="350730" y="1031219"/>
                  </a:cubicBezTo>
                  <a:lnTo>
                    <a:pt x="438406" y="1076411"/>
                  </a:lnTo>
                  <a:lnTo>
                    <a:pt x="28330" y="1304654"/>
                  </a:lnTo>
                  <a:lnTo>
                    <a:pt x="0" y="824487"/>
                  </a:lnTo>
                  <a:lnTo>
                    <a:pt x="75223" y="873107"/>
                  </a:lnTo>
                  <a:cubicBezTo>
                    <a:pt x="477896" y="351255"/>
                    <a:pt x="1059236" y="-7875"/>
                    <a:pt x="1670364" y="131"/>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TextBox 6"/>
            <p:cNvSpPr txBox="1"/>
            <p:nvPr/>
          </p:nvSpPr>
          <p:spPr>
            <a:xfrm>
              <a:off x="1976139" y="3812330"/>
              <a:ext cx="921758" cy="276999"/>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949494"/>
                  </a:solidFill>
                  <a:effectLst/>
                  <a:uLnTx/>
                  <a:uFillTx/>
                  <a:latin typeface="微软雅黑" pitchFamily="34" charset="-122"/>
                  <a:ea typeface="微软雅黑" pitchFamily="34" charset="-122"/>
                </a:rPr>
                <a:t>添加文本</a:t>
              </a:r>
              <a:r>
                <a:rPr kumimoji="0" lang="en-US" altLang="zh-CN" sz="1200" b="1" i="0" u="none" strike="noStrike" kern="0" cap="none" spc="0" normalizeH="0" baseline="0" noProof="0" dirty="0" smtClean="0">
                  <a:ln>
                    <a:noFill/>
                  </a:ln>
                  <a:solidFill>
                    <a:srgbClr val="949494"/>
                  </a:solidFill>
                  <a:effectLst/>
                  <a:uLnTx/>
                  <a:uFillTx/>
                  <a:latin typeface="微软雅黑" pitchFamily="34" charset="-122"/>
                  <a:ea typeface="微软雅黑" pitchFamily="34" charset="-122"/>
                </a:rPr>
                <a:t>2</a:t>
              </a:r>
              <a:endParaRPr kumimoji="0" lang="zh-CN" altLang="en-US" sz="1200" b="1" i="0" u="none" strike="noStrike" kern="0" cap="none" spc="0" normalizeH="0" baseline="0" noProof="0" dirty="0">
                <a:ln>
                  <a:noFill/>
                </a:ln>
                <a:solidFill>
                  <a:srgbClr val="949494"/>
                </a:solidFill>
                <a:effectLst/>
                <a:uLnTx/>
                <a:uFillTx/>
                <a:latin typeface="微软雅黑" pitchFamily="34" charset="-122"/>
                <a:ea typeface="微软雅黑" pitchFamily="34" charset="-122"/>
              </a:endParaRPr>
            </a:p>
          </p:txBody>
        </p:sp>
      </p:grpSp>
      <p:grpSp>
        <p:nvGrpSpPr>
          <p:cNvPr id="8" name="组合 7"/>
          <p:cNvGrpSpPr/>
          <p:nvPr/>
        </p:nvGrpSpPr>
        <p:grpSpPr>
          <a:xfrm>
            <a:off x="2840532" y="2262353"/>
            <a:ext cx="1208386" cy="2886171"/>
            <a:chOff x="3049037" y="2724754"/>
            <a:chExt cx="1208386" cy="2886171"/>
          </a:xfrm>
        </p:grpSpPr>
        <p:sp>
          <p:nvSpPr>
            <p:cNvPr id="9" name="五边形 53"/>
            <p:cNvSpPr/>
            <p:nvPr/>
          </p:nvSpPr>
          <p:spPr>
            <a:xfrm>
              <a:off x="3119351" y="2724754"/>
              <a:ext cx="1138072" cy="2586022"/>
            </a:xfrm>
            <a:custGeom>
              <a:avLst/>
              <a:gdLst/>
              <a:ahLst/>
              <a:cxnLst/>
              <a:rect l="l" t="t" r="r" b="b"/>
              <a:pathLst>
                <a:path w="1138072" h="2586022">
                  <a:moveTo>
                    <a:pt x="1138072" y="0"/>
                  </a:moveTo>
                  <a:cubicBezTo>
                    <a:pt x="325734" y="402121"/>
                    <a:pt x="120530" y="1246204"/>
                    <a:pt x="381383" y="2163392"/>
                  </a:cubicBezTo>
                  <a:lnTo>
                    <a:pt x="471680" y="2123695"/>
                  </a:lnTo>
                  <a:lnTo>
                    <a:pt x="390989" y="2586022"/>
                  </a:lnTo>
                  <a:lnTo>
                    <a:pt x="0" y="2305860"/>
                  </a:lnTo>
                  <a:lnTo>
                    <a:pt x="85125" y="2277998"/>
                  </a:lnTo>
                  <a:cubicBezTo>
                    <a:pt x="-136177" y="1345128"/>
                    <a:pt x="147958" y="335149"/>
                    <a:pt x="1138072"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TextBox 9"/>
            <p:cNvSpPr txBox="1"/>
            <p:nvPr/>
          </p:nvSpPr>
          <p:spPr>
            <a:xfrm>
              <a:off x="3049037" y="5333926"/>
              <a:ext cx="921758" cy="276999"/>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949494"/>
                  </a:solidFill>
                  <a:effectLst/>
                  <a:uLnTx/>
                  <a:uFillTx/>
                  <a:latin typeface="微软雅黑" pitchFamily="34" charset="-122"/>
                  <a:ea typeface="微软雅黑" pitchFamily="34" charset="-122"/>
                </a:rPr>
                <a:t>添加文本</a:t>
              </a:r>
              <a:r>
                <a:rPr kumimoji="0" lang="en-US" altLang="zh-CN" sz="1200" b="1" i="0" u="none" strike="noStrike" kern="0" cap="none" spc="0" normalizeH="0" baseline="0" noProof="0" dirty="0" smtClean="0">
                  <a:ln>
                    <a:noFill/>
                  </a:ln>
                  <a:solidFill>
                    <a:srgbClr val="949494"/>
                  </a:solidFill>
                  <a:effectLst/>
                  <a:uLnTx/>
                  <a:uFillTx/>
                  <a:latin typeface="微软雅黑" pitchFamily="34" charset="-122"/>
                  <a:ea typeface="微软雅黑" pitchFamily="34" charset="-122"/>
                </a:rPr>
                <a:t>3</a:t>
              </a:r>
              <a:endParaRPr kumimoji="0" lang="zh-CN" altLang="en-US" sz="1200" b="1" i="0" u="none" strike="noStrike" kern="0" cap="none" spc="0" normalizeH="0" baseline="0" noProof="0" dirty="0">
                <a:ln>
                  <a:noFill/>
                </a:ln>
                <a:solidFill>
                  <a:srgbClr val="949494"/>
                </a:solidFill>
                <a:effectLst/>
                <a:uLnTx/>
                <a:uFillTx/>
                <a:latin typeface="微软雅黑" pitchFamily="34" charset="-122"/>
                <a:ea typeface="微软雅黑" pitchFamily="34" charset="-122"/>
              </a:endParaRPr>
            </a:p>
          </p:txBody>
        </p:sp>
      </p:grpSp>
      <p:grpSp>
        <p:nvGrpSpPr>
          <p:cNvPr id="11" name="组合 10"/>
          <p:cNvGrpSpPr/>
          <p:nvPr/>
        </p:nvGrpSpPr>
        <p:grpSpPr>
          <a:xfrm>
            <a:off x="3233296" y="3126537"/>
            <a:ext cx="2624676" cy="2328018"/>
            <a:chOff x="3732259" y="3234040"/>
            <a:chExt cx="2624676" cy="2328018"/>
          </a:xfrm>
        </p:grpSpPr>
        <p:sp>
          <p:nvSpPr>
            <p:cNvPr id="12" name="五边形 51"/>
            <p:cNvSpPr/>
            <p:nvPr/>
          </p:nvSpPr>
          <p:spPr>
            <a:xfrm>
              <a:off x="3732259" y="3234040"/>
              <a:ext cx="1675046" cy="2316443"/>
            </a:xfrm>
            <a:custGeom>
              <a:avLst/>
              <a:gdLst/>
              <a:ahLst/>
              <a:cxnLst/>
              <a:rect l="l" t="t" r="r" b="b"/>
              <a:pathLst>
                <a:path w="1675046" h="2316443">
                  <a:moveTo>
                    <a:pt x="97183" y="0"/>
                  </a:moveTo>
                  <a:cubicBezTo>
                    <a:pt x="-86066" y="887702"/>
                    <a:pt x="452744" y="1569074"/>
                    <a:pt x="1336095" y="1928198"/>
                  </a:cubicBezTo>
                  <a:lnTo>
                    <a:pt x="1360406" y="1832602"/>
                  </a:lnTo>
                  <a:lnTo>
                    <a:pt x="1675046" y="2180825"/>
                  </a:lnTo>
                  <a:lnTo>
                    <a:pt x="1213559" y="2316443"/>
                  </a:lnTo>
                  <a:lnTo>
                    <a:pt x="1244011" y="2232210"/>
                  </a:lnTo>
                  <a:cubicBezTo>
                    <a:pt x="372653" y="1832266"/>
                    <a:pt x="-248291" y="986559"/>
                    <a:pt x="9718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3" name="TextBox 12"/>
            <p:cNvSpPr txBox="1"/>
            <p:nvPr/>
          </p:nvSpPr>
          <p:spPr>
            <a:xfrm>
              <a:off x="5435177" y="5285059"/>
              <a:ext cx="921758" cy="276999"/>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949494"/>
                  </a:solidFill>
                  <a:effectLst/>
                  <a:uLnTx/>
                  <a:uFillTx/>
                  <a:latin typeface="微软雅黑" pitchFamily="34" charset="-122"/>
                  <a:ea typeface="微软雅黑" pitchFamily="34" charset="-122"/>
                </a:rPr>
                <a:t>添加文本</a:t>
              </a:r>
              <a:r>
                <a:rPr kumimoji="0" lang="en-US" altLang="zh-CN" sz="1200" b="1" i="0" u="none" strike="noStrike" kern="0" cap="none" spc="0" normalizeH="0" baseline="0" noProof="0" dirty="0" smtClean="0">
                  <a:ln>
                    <a:noFill/>
                  </a:ln>
                  <a:solidFill>
                    <a:srgbClr val="949494"/>
                  </a:solidFill>
                  <a:effectLst/>
                  <a:uLnTx/>
                  <a:uFillTx/>
                  <a:latin typeface="微软雅黑" pitchFamily="34" charset="-122"/>
                  <a:ea typeface="微软雅黑" pitchFamily="34" charset="-122"/>
                </a:rPr>
                <a:t>4</a:t>
              </a:r>
              <a:endParaRPr kumimoji="0" lang="zh-CN" altLang="en-US" sz="1200" b="1" i="0" u="none" strike="noStrike" kern="0" cap="none" spc="0" normalizeH="0" baseline="0" noProof="0" dirty="0">
                <a:ln>
                  <a:noFill/>
                </a:ln>
                <a:solidFill>
                  <a:srgbClr val="949494"/>
                </a:solidFill>
                <a:effectLst/>
                <a:uLnTx/>
                <a:uFillTx/>
                <a:latin typeface="微软雅黑" pitchFamily="34" charset="-122"/>
                <a:ea typeface="微软雅黑" pitchFamily="34" charset="-122"/>
              </a:endParaRPr>
            </a:p>
          </p:txBody>
        </p:sp>
      </p:grpSp>
      <p:grpSp>
        <p:nvGrpSpPr>
          <p:cNvPr id="14" name="组合 13"/>
          <p:cNvGrpSpPr/>
          <p:nvPr/>
        </p:nvGrpSpPr>
        <p:grpSpPr>
          <a:xfrm>
            <a:off x="4627094" y="1321724"/>
            <a:ext cx="1373382" cy="2931361"/>
            <a:chOff x="4257423" y="974931"/>
            <a:chExt cx="1373382" cy="2931361"/>
          </a:xfrm>
        </p:grpSpPr>
        <p:sp>
          <p:nvSpPr>
            <p:cNvPr id="15" name="五边形 1"/>
            <p:cNvSpPr/>
            <p:nvPr/>
          </p:nvSpPr>
          <p:spPr>
            <a:xfrm>
              <a:off x="4684250" y="1254491"/>
              <a:ext cx="946555" cy="2651801"/>
            </a:xfrm>
            <a:custGeom>
              <a:avLst/>
              <a:gdLst/>
              <a:ahLst/>
              <a:cxnLst/>
              <a:rect l="l" t="t" r="r" b="b"/>
              <a:pathLst>
                <a:path w="946555" h="2651801">
                  <a:moveTo>
                    <a:pt x="0" y="0"/>
                  </a:moveTo>
                  <a:lnTo>
                    <a:pt x="474233" y="80409"/>
                  </a:lnTo>
                  <a:lnTo>
                    <a:pt x="409938" y="142768"/>
                  </a:lnTo>
                  <a:cubicBezTo>
                    <a:pt x="1017786" y="884213"/>
                    <a:pt x="1205152" y="1916533"/>
                    <a:pt x="462164" y="2651801"/>
                  </a:cubicBezTo>
                  <a:cubicBezTo>
                    <a:pt x="1016010" y="1934271"/>
                    <a:pt x="830424" y="1085659"/>
                    <a:pt x="193903" y="375646"/>
                  </a:cubicBezTo>
                  <a:lnTo>
                    <a:pt x="130146" y="450909"/>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6" name="TextBox 15"/>
            <p:cNvSpPr txBox="1"/>
            <p:nvPr/>
          </p:nvSpPr>
          <p:spPr>
            <a:xfrm>
              <a:off x="4257423" y="974931"/>
              <a:ext cx="921758" cy="276999"/>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949494"/>
                  </a:solidFill>
                  <a:effectLst/>
                  <a:uLnTx/>
                  <a:uFillTx/>
                  <a:latin typeface="微软雅黑" pitchFamily="34" charset="-122"/>
                  <a:ea typeface="微软雅黑" pitchFamily="34" charset="-122"/>
                </a:rPr>
                <a:t>添加文本</a:t>
              </a:r>
              <a:r>
                <a:rPr kumimoji="0" lang="en-US" altLang="zh-CN" sz="1200" b="1" i="0" u="none" strike="noStrike" kern="0" cap="none" spc="0" normalizeH="0" baseline="0" noProof="0" dirty="0" smtClean="0">
                  <a:ln>
                    <a:noFill/>
                  </a:ln>
                  <a:solidFill>
                    <a:srgbClr val="949494"/>
                  </a:solidFill>
                  <a:effectLst/>
                  <a:uLnTx/>
                  <a:uFillTx/>
                  <a:latin typeface="微软雅黑" pitchFamily="34" charset="-122"/>
                  <a:ea typeface="微软雅黑" pitchFamily="34" charset="-122"/>
                </a:rPr>
                <a:t>7</a:t>
              </a:r>
              <a:endParaRPr kumimoji="0" lang="zh-CN" altLang="en-US" sz="1200" b="1" i="0" u="none" strike="noStrike" kern="0" cap="none" spc="0" normalizeH="0" baseline="0" noProof="0" dirty="0">
                <a:ln>
                  <a:noFill/>
                </a:ln>
                <a:solidFill>
                  <a:srgbClr val="949494"/>
                </a:solidFill>
                <a:effectLst/>
                <a:uLnTx/>
                <a:uFillTx/>
                <a:latin typeface="微软雅黑" pitchFamily="34" charset="-122"/>
                <a:ea typeface="微软雅黑" pitchFamily="34" charset="-122"/>
              </a:endParaRPr>
            </a:p>
          </p:txBody>
        </p:sp>
      </p:grpSp>
      <p:grpSp>
        <p:nvGrpSpPr>
          <p:cNvPr id="17" name="组合 16"/>
          <p:cNvGrpSpPr/>
          <p:nvPr/>
        </p:nvGrpSpPr>
        <p:grpSpPr>
          <a:xfrm>
            <a:off x="3308991" y="2161320"/>
            <a:ext cx="2513076" cy="2513644"/>
            <a:chOff x="3865855" y="346698"/>
            <a:chExt cx="1459921" cy="1460252"/>
          </a:xfrm>
        </p:grpSpPr>
        <p:sp>
          <p:nvSpPr>
            <p:cNvPr id="18" name="Oval 19"/>
            <p:cNvSpPr>
              <a:spLocks noChangeArrowheads="1"/>
            </p:cNvSpPr>
            <p:nvPr/>
          </p:nvSpPr>
          <p:spPr bwMode="auto">
            <a:xfrm>
              <a:off x="3865855" y="346698"/>
              <a:ext cx="1459921" cy="1460252"/>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rPr>
                <a:t>标题</a:t>
              </a:r>
              <a:endParaRPr kumimoji="0" lang="zh-CN" altLang="en-US" sz="2800" b="1"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19" name="未知"/>
            <p:cNvSpPr>
              <a:spLocks/>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20" name="组合 19"/>
          <p:cNvGrpSpPr/>
          <p:nvPr/>
        </p:nvGrpSpPr>
        <p:grpSpPr>
          <a:xfrm>
            <a:off x="4476141" y="2406832"/>
            <a:ext cx="2279323" cy="2288547"/>
            <a:chOff x="4538491" y="1902619"/>
            <a:chExt cx="2279323" cy="2288547"/>
          </a:xfrm>
        </p:grpSpPr>
        <p:sp>
          <p:nvSpPr>
            <p:cNvPr id="21" name="五边形 58"/>
            <p:cNvSpPr/>
            <p:nvPr/>
          </p:nvSpPr>
          <p:spPr>
            <a:xfrm>
              <a:off x="4538491" y="2179618"/>
              <a:ext cx="2033715" cy="2011548"/>
            </a:xfrm>
            <a:custGeom>
              <a:avLst/>
              <a:gdLst/>
              <a:ahLst/>
              <a:cxnLst/>
              <a:rect l="l" t="t" r="r" b="b"/>
              <a:pathLst>
                <a:path w="2033715" h="2011548">
                  <a:moveTo>
                    <a:pt x="1805112" y="0"/>
                  </a:moveTo>
                  <a:lnTo>
                    <a:pt x="2033715" y="423205"/>
                  </a:lnTo>
                  <a:lnTo>
                    <a:pt x="1944991" y="410932"/>
                  </a:lnTo>
                  <a:cubicBezTo>
                    <a:pt x="1734953" y="1346402"/>
                    <a:pt x="1036828" y="2129609"/>
                    <a:pt x="0" y="1996802"/>
                  </a:cubicBezTo>
                  <a:cubicBezTo>
                    <a:pt x="906402" y="1991483"/>
                    <a:pt x="1460860" y="1322782"/>
                    <a:pt x="1628476" y="384068"/>
                  </a:cubicBezTo>
                  <a:lnTo>
                    <a:pt x="1529916" y="380164"/>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2" name="TextBox 21"/>
            <p:cNvSpPr txBox="1"/>
            <p:nvPr/>
          </p:nvSpPr>
          <p:spPr>
            <a:xfrm>
              <a:off x="5896056" y="1902619"/>
              <a:ext cx="921758" cy="276999"/>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949494"/>
                  </a:solidFill>
                  <a:effectLst/>
                  <a:uLnTx/>
                  <a:uFillTx/>
                  <a:latin typeface="微软雅黑" pitchFamily="34" charset="-122"/>
                  <a:ea typeface="微软雅黑" pitchFamily="34" charset="-122"/>
                </a:rPr>
                <a:t>添加文本</a:t>
              </a:r>
              <a:r>
                <a:rPr kumimoji="0" lang="en-US" altLang="zh-CN" sz="1200" b="1" i="0" u="none" strike="noStrike" kern="0" cap="none" spc="0" normalizeH="0" baseline="0" noProof="0" dirty="0" smtClean="0">
                  <a:ln>
                    <a:noFill/>
                  </a:ln>
                  <a:solidFill>
                    <a:srgbClr val="949494"/>
                  </a:solidFill>
                  <a:effectLst/>
                  <a:uLnTx/>
                  <a:uFillTx/>
                  <a:latin typeface="微软雅黑" pitchFamily="34" charset="-122"/>
                  <a:ea typeface="微软雅黑" pitchFamily="34" charset="-122"/>
                </a:rPr>
                <a:t>6</a:t>
              </a:r>
              <a:endParaRPr kumimoji="0" lang="zh-CN" altLang="en-US" sz="1200" b="1" i="0" u="none" strike="noStrike" kern="0" cap="none" spc="0" normalizeH="0" baseline="0" noProof="0" dirty="0">
                <a:ln>
                  <a:noFill/>
                </a:ln>
                <a:solidFill>
                  <a:srgbClr val="949494"/>
                </a:solidFill>
                <a:effectLst/>
                <a:uLnTx/>
                <a:uFillTx/>
                <a:latin typeface="微软雅黑" pitchFamily="34" charset="-122"/>
                <a:ea typeface="微软雅黑" pitchFamily="34" charset="-122"/>
              </a:endParaRPr>
            </a:p>
          </p:txBody>
        </p:sp>
      </p:grpSp>
      <p:grpSp>
        <p:nvGrpSpPr>
          <p:cNvPr id="23" name="组合 22"/>
          <p:cNvGrpSpPr/>
          <p:nvPr/>
        </p:nvGrpSpPr>
        <p:grpSpPr>
          <a:xfrm>
            <a:off x="3547221" y="4175407"/>
            <a:ext cx="3632708" cy="772904"/>
            <a:chOff x="3959220" y="3874329"/>
            <a:chExt cx="3632708" cy="772904"/>
          </a:xfrm>
        </p:grpSpPr>
        <p:sp>
          <p:nvSpPr>
            <p:cNvPr id="24" name="五边形 62"/>
            <p:cNvSpPr/>
            <p:nvPr/>
          </p:nvSpPr>
          <p:spPr>
            <a:xfrm>
              <a:off x="3959220" y="3874329"/>
              <a:ext cx="2687800" cy="772904"/>
            </a:xfrm>
            <a:custGeom>
              <a:avLst/>
              <a:gdLst/>
              <a:ahLst/>
              <a:cxnLst/>
              <a:rect l="l" t="t" r="r" b="b"/>
              <a:pathLst>
                <a:path w="2687800" h="772904">
                  <a:moveTo>
                    <a:pt x="0" y="0"/>
                  </a:moveTo>
                  <a:cubicBezTo>
                    <a:pt x="574551" y="701060"/>
                    <a:pt x="1443161" y="711127"/>
                    <a:pt x="2278163" y="250638"/>
                  </a:cubicBezTo>
                  <a:lnTo>
                    <a:pt x="2219171" y="171585"/>
                  </a:lnTo>
                  <a:lnTo>
                    <a:pt x="2687800" y="146207"/>
                  </a:lnTo>
                  <a:lnTo>
                    <a:pt x="2502772" y="590197"/>
                  </a:lnTo>
                  <a:lnTo>
                    <a:pt x="2456475" y="513522"/>
                  </a:lnTo>
                  <a:cubicBezTo>
                    <a:pt x="1597297" y="939002"/>
                    <a:pt x="549287" y="889345"/>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5" name="TextBox 24"/>
            <p:cNvSpPr txBox="1"/>
            <p:nvPr/>
          </p:nvSpPr>
          <p:spPr>
            <a:xfrm>
              <a:off x="6670170" y="3903232"/>
              <a:ext cx="921758" cy="276999"/>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949494"/>
                  </a:solidFill>
                  <a:effectLst/>
                  <a:uLnTx/>
                  <a:uFillTx/>
                  <a:latin typeface="微软雅黑" pitchFamily="34" charset="-122"/>
                  <a:ea typeface="微软雅黑" pitchFamily="34" charset="-122"/>
                </a:rPr>
                <a:t>添加文本</a:t>
              </a:r>
              <a:r>
                <a:rPr kumimoji="0" lang="en-US" altLang="zh-CN" sz="1200" b="1" i="0" u="none" strike="noStrike" kern="0" cap="none" spc="0" normalizeH="0" baseline="0" noProof="0" dirty="0" smtClean="0">
                  <a:ln>
                    <a:noFill/>
                  </a:ln>
                  <a:solidFill>
                    <a:srgbClr val="949494"/>
                  </a:solidFill>
                  <a:effectLst/>
                  <a:uLnTx/>
                  <a:uFillTx/>
                  <a:latin typeface="微软雅黑" pitchFamily="34" charset="-122"/>
                  <a:ea typeface="微软雅黑" pitchFamily="34" charset="-122"/>
                </a:rPr>
                <a:t>5</a:t>
              </a:r>
              <a:endParaRPr kumimoji="0" lang="zh-CN" altLang="en-US" sz="1200" b="1" i="0" u="none" strike="noStrike" kern="0" cap="none" spc="0" normalizeH="0" baseline="0" noProof="0" dirty="0">
                <a:ln>
                  <a:noFill/>
                </a:ln>
                <a:solidFill>
                  <a:srgbClr val="949494"/>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675274789"/>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4"/>
          <p:cNvSpPr>
            <a:spLocks noChangeArrowheads="1"/>
          </p:cNvSpPr>
          <p:nvPr/>
        </p:nvSpPr>
        <p:spPr bwMode="auto">
          <a:xfrm>
            <a:off x="3189288" y="4995863"/>
            <a:ext cx="5486400" cy="611187"/>
          </a:xfrm>
          <a:prstGeom prst="roundRect">
            <a:avLst>
              <a:gd name="adj" fmla="val 15065"/>
            </a:avLst>
          </a:prstGeom>
          <a:gradFill rotWithShape="1">
            <a:gsLst>
              <a:gs pos="0">
                <a:srgbClr val="777777">
                  <a:alpha val="9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3" name="AutoShape 3"/>
          <p:cNvSpPr>
            <a:spLocks noChangeArrowheads="1"/>
          </p:cNvSpPr>
          <p:nvPr/>
        </p:nvSpPr>
        <p:spPr bwMode="auto">
          <a:xfrm>
            <a:off x="3532188" y="1844675"/>
            <a:ext cx="5143500" cy="3125788"/>
          </a:xfrm>
          <a:prstGeom prst="roundRect">
            <a:avLst>
              <a:gd name="adj" fmla="val 2644"/>
            </a:avLst>
          </a:prstGeom>
          <a:gradFill rotWithShape="1">
            <a:gsLst>
              <a:gs pos="0">
                <a:srgbClr val="FFFFFF"/>
              </a:gs>
              <a:gs pos="100000">
                <a:srgbClr val="F5F5F5"/>
              </a:gs>
            </a:gsLst>
            <a:lin ang="5400000" scaled="1"/>
          </a:gradFill>
          <a:ln w="3175">
            <a:solidFill>
              <a:srgbClr val="C0C0C0">
                <a:alpha val="69019"/>
              </a:srgbClr>
            </a:solidFill>
            <a:round/>
            <a:headEnd/>
            <a:tailEnd/>
          </a:ln>
        </p:spPr>
        <p:txBody>
          <a:bodyP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zh-CN"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p:txBody>
      </p:sp>
      <p:grpSp>
        <p:nvGrpSpPr>
          <p:cNvPr id="4" name="Group 4"/>
          <p:cNvGrpSpPr>
            <a:grpSpLocks/>
          </p:cNvGrpSpPr>
          <p:nvPr/>
        </p:nvGrpSpPr>
        <p:grpSpPr bwMode="auto">
          <a:xfrm>
            <a:off x="165101" y="1412874"/>
            <a:ext cx="4303715" cy="4133851"/>
            <a:chOff x="0" y="0"/>
            <a:chExt cx="3079" cy="2958"/>
          </a:xfrm>
        </p:grpSpPr>
        <p:sp>
          <p:nvSpPr>
            <p:cNvPr id="5" name="Oval 5"/>
            <p:cNvSpPr>
              <a:spLocks noChangeArrowheads="1"/>
            </p:cNvSpPr>
            <p:nvPr/>
          </p:nvSpPr>
          <p:spPr bwMode="auto">
            <a:xfrm>
              <a:off x="0" y="2592"/>
              <a:ext cx="2596" cy="366"/>
            </a:xfrm>
            <a:prstGeom prst="ellipse">
              <a:avLst/>
            </a:prstGeom>
            <a:gradFill rotWithShape="1">
              <a:gsLst>
                <a:gs pos="0">
                  <a:srgbClr val="333333">
                    <a:alpha val="57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Oval 6"/>
            <p:cNvSpPr>
              <a:spLocks noChangeArrowheads="1"/>
            </p:cNvSpPr>
            <p:nvPr/>
          </p:nvSpPr>
          <p:spPr bwMode="auto">
            <a:xfrm>
              <a:off x="199" y="0"/>
              <a:ext cx="2880" cy="2880"/>
            </a:xfrm>
            <a:prstGeom prst="ellipse">
              <a:avLst/>
            </a:prstGeom>
            <a:gradFill rotWithShape="1">
              <a:gsLst>
                <a:gs pos="0">
                  <a:srgbClr val="FFFFFF"/>
                </a:gs>
                <a:gs pos="100000">
                  <a:srgbClr val="EAEAEA"/>
                </a:gs>
              </a:gsLst>
              <a:lin ang="2700000" scaled="1"/>
            </a:gradFill>
            <a:ln w="6350">
              <a:solidFill>
                <a:srgbClr val="EAEAEA"/>
              </a:solidFill>
              <a:round/>
              <a:headEnd/>
              <a:tailEnd/>
            </a:ln>
            <a:effectLst>
              <a:outerShdw dist="68392" dir="4091915" algn="ctr" rotWithShape="0">
                <a:srgbClr val="B2B2B2">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WordArt 7"/>
            <p:cNvSpPr>
              <a:spLocks noChangeArrowheads="1" noChangeShapeType="1"/>
            </p:cNvSpPr>
            <p:nvPr/>
          </p:nvSpPr>
          <p:spPr bwMode="auto">
            <a:xfrm>
              <a:off x="1245" y="184"/>
              <a:ext cx="766" cy="12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smtClean="0">
                  <a:ln>
                    <a:noFill/>
                  </a:ln>
                  <a:solidFill>
                    <a:srgbClr val="646464"/>
                  </a:solidFill>
                  <a:effectLst/>
                  <a:uLnTx/>
                  <a:uFillTx/>
                  <a:latin typeface="微软雅黑" pitchFamily="34" charset="-122"/>
                  <a:ea typeface="微软雅黑" pitchFamily="34" charset="-122"/>
                </a:rPr>
                <a:t>此处添加标题</a:t>
              </a:r>
            </a:p>
          </p:txBody>
        </p:sp>
        <p:grpSp>
          <p:nvGrpSpPr>
            <p:cNvPr id="8" name="Group 8"/>
            <p:cNvGrpSpPr>
              <a:grpSpLocks/>
            </p:cNvGrpSpPr>
            <p:nvPr/>
          </p:nvGrpSpPr>
          <p:grpSpPr bwMode="auto">
            <a:xfrm>
              <a:off x="477" y="288"/>
              <a:ext cx="2308" cy="2304"/>
              <a:chOff x="0" y="0"/>
              <a:chExt cx="2060" cy="2056"/>
            </a:xfrm>
          </p:grpSpPr>
          <p:grpSp>
            <p:nvGrpSpPr>
              <p:cNvPr id="18" name="Group 9"/>
              <p:cNvGrpSpPr>
                <a:grpSpLocks/>
              </p:cNvGrpSpPr>
              <p:nvPr/>
            </p:nvGrpSpPr>
            <p:grpSpPr bwMode="auto">
              <a:xfrm>
                <a:off x="0" y="0"/>
                <a:ext cx="2060" cy="2056"/>
                <a:chOff x="0" y="0"/>
                <a:chExt cx="2524" cy="2518"/>
              </a:xfrm>
            </p:grpSpPr>
            <p:grpSp>
              <p:nvGrpSpPr>
                <p:cNvPr id="22" name="Group 10"/>
                <p:cNvGrpSpPr>
                  <a:grpSpLocks/>
                </p:cNvGrpSpPr>
                <p:nvPr/>
              </p:nvGrpSpPr>
              <p:grpSpPr bwMode="auto">
                <a:xfrm>
                  <a:off x="0" y="0"/>
                  <a:ext cx="2524" cy="2518"/>
                  <a:chOff x="0" y="0"/>
                  <a:chExt cx="2524" cy="2518"/>
                </a:xfrm>
              </p:grpSpPr>
              <p:sp>
                <p:nvSpPr>
                  <p:cNvPr id="26" name="未知"/>
                  <p:cNvSpPr>
                    <a:spLocks/>
                  </p:cNvSpPr>
                  <p:nvPr/>
                </p:nvSpPr>
                <p:spPr bwMode="auto">
                  <a:xfrm>
                    <a:off x="0" y="363"/>
                    <a:ext cx="1262" cy="900"/>
                  </a:xfrm>
                  <a:custGeom>
                    <a:avLst/>
                    <a:gdLst>
                      <a:gd name="T0" fmla="*/ 363 w 174"/>
                      <a:gd name="T1" fmla="*/ 0 h 124"/>
                      <a:gd name="T2" fmla="*/ 0 w 174"/>
                      <a:gd name="T3" fmla="*/ 893 h 124"/>
                      <a:gd name="T4" fmla="*/ 1262 w 174"/>
                      <a:gd name="T5" fmla="*/ 900 h 124"/>
                      <a:gd name="T6" fmla="*/ 363 w 174"/>
                      <a:gd name="T7" fmla="*/ 0 h 124"/>
                      <a:gd name="T8" fmla="*/ 0 60000 65536"/>
                      <a:gd name="T9" fmla="*/ 0 60000 65536"/>
                      <a:gd name="T10" fmla="*/ 0 60000 65536"/>
                      <a:gd name="T11" fmla="*/ 0 60000 65536"/>
                      <a:gd name="T12" fmla="*/ 0 w 174"/>
                      <a:gd name="T13" fmla="*/ 0 h 124"/>
                      <a:gd name="T14" fmla="*/ 174 w 174"/>
                      <a:gd name="T15" fmla="*/ 124 h 124"/>
                    </a:gdLst>
                    <a:ahLst/>
                    <a:cxnLst>
                      <a:cxn ang="T8">
                        <a:pos x="T0" y="T1"/>
                      </a:cxn>
                      <a:cxn ang="T9">
                        <a:pos x="T2" y="T3"/>
                      </a:cxn>
                      <a:cxn ang="T10">
                        <a:pos x="T4" y="T5"/>
                      </a:cxn>
                      <a:cxn ang="T11">
                        <a:pos x="T6" y="T7"/>
                      </a:cxn>
                    </a:cxnLst>
                    <a:rect l="T12" t="T13" r="T14" b="T15"/>
                    <a:pathLst>
                      <a:path w="174" h="124">
                        <a:moveTo>
                          <a:pt x="50" y="0"/>
                        </a:moveTo>
                        <a:cubicBezTo>
                          <a:pt x="18" y="33"/>
                          <a:pt x="0" y="77"/>
                          <a:pt x="0" y="123"/>
                        </a:cubicBezTo>
                        <a:lnTo>
                          <a:pt x="174" y="124"/>
                        </a:lnTo>
                        <a:lnTo>
                          <a:pt x="50" y="0"/>
                        </a:lnTo>
                        <a:close/>
                      </a:path>
                    </a:pathLst>
                  </a:custGeom>
                  <a:solidFill>
                    <a:srgbClr val="F5F5F5"/>
                  </a:solidFill>
                  <a:ln w="63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7" name="未知"/>
                  <p:cNvSpPr>
                    <a:spLocks/>
                  </p:cNvSpPr>
                  <p:nvPr/>
                </p:nvSpPr>
                <p:spPr bwMode="auto">
                  <a:xfrm>
                    <a:off x="362" y="0"/>
                    <a:ext cx="900" cy="1263"/>
                  </a:xfrm>
                  <a:custGeom>
                    <a:avLst/>
                    <a:gdLst>
                      <a:gd name="T0" fmla="*/ 893 w 124"/>
                      <a:gd name="T1" fmla="*/ 0 h 174"/>
                      <a:gd name="T2" fmla="*/ 0 w 124"/>
                      <a:gd name="T3" fmla="*/ 363 h 174"/>
                      <a:gd name="T4" fmla="*/ 900 w 124"/>
                      <a:gd name="T5" fmla="*/ 1263 h 174"/>
                      <a:gd name="T6" fmla="*/ 893 w 124"/>
                      <a:gd name="T7" fmla="*/ 0 h 174"/>
                      <a:gd name="T8" fmla="*/ 0 60000 65536"/>
                      <a:gd name="T9" fmla="*/ 0 60000 65536"/>
                      <a:gd name="T10" fmla="*/ 0 60000 65536"/>
                      <a:gd name="T11" fmla="*/ 0 60000 65536"/>
                      <a:gd name="T12" fmla="*/ 0 w 124"/>
                      <a:gd name="T13" fmla="*/ 0 h 174"/>
                      <a:gd name="T14" fmla="*/ 124 w 124"/>
                      <a:gd name="T15" fmla="*/ 174 h 174"/>
                    </a:gdLst>
                    <a:ahLst/>
                    <a:cxnLst>
                      <a:cxn ang="T8">
                        <a:pos x="T0" y="T1"/>
                      </a:cxn>
                      <a:cxn ang="T9">
                        <a:pos x="T2" y="T3"/>
                      </a:cxn>
                      <a:cxn ang="T10">
                        <a:pos x="T4" y="T5"/>
                      </a:cxn>
                      <a:cxn ang="T11">
                        <a:pos x="T6" y="T7"/>
                      </a:cxn>
                    </a:cxnLst>
                    <a:rect l="T12" t="T13" r="T14" b="T15"/>
                    <a:pathLst>
                      <a:path w="124" h="174">
                        <a:moveTo>
                          <a:pt x="123" y="0"/>
                        </a:moveTo>
                        <a:cubicBezTo>
                          <a:pt x="77" y="0"/>
                          <a:pt x="33" y="18"/>
                          <a:pt x="0" y="50"/>
                        </a:cubicBezTo>
                        <a:lnTo>
                          <a:pt x="124" y="174"/>
                        </a:lnTo>
                        <a:lnTo>
                          <a:pt x="123" y="0"/>
                        </a:lnTo>
                        <a:close/>
                      </a:path>
                    </a:pathLst>
                  </a:custGeom>
                  <a:solidFill>
                    <a:srgbClr val="F5F5F5"/>
                  </a:solidFill>
                  <a:ln w="63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8" name="未知"/>
                  <p:cNvSpPr>
                    <a:spLocks/>
                  </p:cNvSpPr>
                  <p:nvPr/>
                </p:nvSpPr>
                <p:spPr bwMode="auto">
                  <a:xfrm>
                    <a:off x="0" y="1263"/>
                    <a:ext cx="1262" cy="893"/>
                  </a:xfrm>
                  <a:custGeom>
                    <a:avLst/>
                    <a:gdLst/>
                    <a:ahLst/>
                    <a:cxnLst>
                      <a:cxn ang="0">
                        <a:pos x="0" y="0"/>
                      </a:cxn>
                      <a:cxn ang="0">
                        <a:pos x="50" y="123"/>
                      </a:cxn>
                      <a:cxn ang="0">
                        <a:pos x="174" y="0"/>
                      </a:cxn>
                      <a:cxn ang="0">
                        <a:pos x="0" y="0"/>
                      </a:cxn>
                    </a:cxnLst>
                    <a:rect l="0" t="0" r="r" b="b"/>
                    <a:pathLst>
                      <a:path w="174" h="123">
                        <a:moveTo>
                          <a:pt x="0" y="0"/>
                        </a:moveTo>
                        <a:cubicBezTo>
                          <a:pt x="0" y="46"/>
                          <a:pt x="18" y="90"/>
                          <a:pt x="50" y="123"/>
                        </a:cubicBezTo>
                        <a:lnTo>
                          <a:pt x="174" y="0"/>
                        </a:lnTo>
                        <a:lnTo>
                          <a:pt x="0" y="0"/>
                        </a:lnTo>
                        <a:close/>
                      </a:path>
                    </a:pathLst>
                  </a:custGeom>
                  <a:gradFill rotWithShape="1">
                    <a:gsLst>
                      <a:gs pos="0">
                        <a:srgbClr val="2676FF"/>
                      </a:gs>
                      <a:gs pos="100000">
                        <a:srgbClr val="2676FF">
                          <a:lumMod val="60000"/>
                          <a:lumOff val="40000"/>
                        </a:srgbClr>
                      </a:gs>
                    </a:gsLst>
                    <a:lin ang="2700000" scaled="1"/>
                  </a:gradFill>
                  <a:ln w="6350" cmpd="sng">
                    <a:solidFill>
                      <a:srgbClr val="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9" name="未知"/>
                  <p:cNvSpPr>
                    <a:spLocks/>
                  </p:cNvSpPr>
                  <p:nvPr/>
                </p:nvSpPr>
                <p:spPr bwMode="auto">
                  <a:xfrm>
                    <a:off x="361" y="1263"/>
                    <a:ext cx="899" cy="1255"/>
                  </a:xfrm>
                  <a:custGeom>
                    <a:avLst/>
                    <a:gdLst/>
                    <a:ahLst/>
                    <a:cxnLst>
                      <a:cxn ang="0">
                        <a:pos x="0" y="123"/>
                      </a:cxn>
                      <a:cxn ang="0">
                        <a:pos x="124" y="173"/>
                      </a:cxn>
                      <a:cxn ang="0">
                        <a:pos x="124" y="0"/>
                      </a:cxn>
                      <a:cxn ang="0">
                        <a:pos x="0" y="123"/>
                      </a:cxn>
                    </a:cxnLst>
                    <a:rect l="0" t="0" r="r" b="b"/>
                    <a:pathLst>
                      <a:path w="124" h="173">
                        <a:moveTo>
                          <a:pt x="0" y="123"/>
                        </a:moveTo>
                        <a:cubicBezTo>
                          <a:pt x="33" y="155"/>
                          <a:pt x="77" y="173"/>
                          <a:pt x="124" y="173"/>
                        </a:cubicBezTo>
                        <a:lnTo>
                          <a:pt x="124" y="0"/>
                        </a:lnTo>
                        <a:lnTo>
                          <a:pt x="0" y="123"/>
                        </a:lnTo>
                        <a:close/>
                      </a:path>
                    </a:pathLst>
                  </a:custGeom>
                  <a:gradFill rotWithShape="1">
                    <a:gsLst>
                      <a:gs pos="0">
                        <a:srgbClr val="2676FF"/>
                      </a:gs>
                      <a:gs pos="100000">
                        <a:srgbClr val="2676FF">
                          <a:lumMod val="60000"/>
                          <a:lumOff val="40000"/>
                        </a:srgbClr>
                      </a:gs>
                    </a:gsLst>
                    <a:lin ang="2700000" scaled="1"/>
                  </a:gradFill>
                  <a:ln w="6350" cmpd="sng">
                    <a:solidFill>
                      <a:srgbClr val="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0" name="未知"/>
                  <p:cNvSpPr>
                    <a:spLocks/>
                  </p:cNvSpPr>
                  <p:nvPr/>
                </p:nvSpPr>
                <p:spPr bwMode="auto">
                  <a:xfrm>
                    <a:off x="1262" y="1263"/>
                    <a:ext cx="892" cy="1255"/>
                  </a:xfrm>
                  <a:custGeom>
                    <a:avLst/>
                    <a:gdLst/>
                    <a:ahLst/>
                    <a:cxnLst>
                      <a:cxn ang="0">
                        <a:pos x="0" y="173"/>
                      </a:cxn>
                      <a:cxn ang="0">
                        <a:pos x="123" y="123"/>
                      </a:cxn>
                      <a:cxn ang="0">
                        <a:pos x="0" y="0"/>
                      </a:cxn>
                      <a:cxn ang="0">
                        <a:pos x="0" y="173"/>
                      </a:cxn>
                    </a:cxnLst>
                    <a:rect l="0" t="0" r="r" b="b"/>
                    <a:pathLst>
                      <a:path w="123" h="173">
                        <a:moveTo>
                          <a:pt x="0" y="173"/>
                        </a:moveTo>
                        <a:cubicBezTo>
                          <a:pt x="46" y="173"/>
                          <a:pt x="90" y="155"/>
                          <a:pt x="123" y="123"/>
                        </a:cubicBezTo>
                        <a:lnTo>
                          <a:pt x="0" y="0"/>
                        </a:lnTo>
                        <a:lnTo>
                          <a:pt x="0" y="173"/>
                        </a:lnTo>
                        <a:close/>
                      </a:path>
                    </a:pathLst>
                  </a:custGeom>
                  <a:gradFill rotWithShape="1">
                    <a:gsLst>
                      <a:gs pos="0">
                        <a:srgbClr val="2676FF"/>
                      </a:gs>
                      <a:gs pos="100000">
                        <a:srgbClr val="2676FF">
                          <a:lumMod val="60000"/>
                          <a:lumOff val="40000"/>
                        </a:srgbClr>
                      </a:gs>
                    </a:gsLst>
                    <a:lin ang="2700000" scaled="1"/>
                  </a:gradFill>
                  <a:ln w="6350" cmpd="sng">
                    <a:solidFill>
                      <a:srgbClr val="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1" name="未知"/>
                  <p:cNvSpPr>
                    <a:spLocks/>
                  </p:cNvSpPr>
                  <p:nvPr/>
                </p:nvSpPr>
                <p:spPr bwMode="auto">
                  <a:xfrm>
                    <a:off x="1262" y="0"/>
                    <a:ext cx="892" cy="1263"/>
                  </a:xfrm>
                  <a:custGeom>
                    <a:avLst/>
                    <a:gdLst>
                      <a:gd name="T0" fmla="*/ 892 w 123"/>
                      <a:gd name="T1" fmla="*/ 363 h 174"/>
                      <a:gd name="T2" fmla="*/ 0 w 123"/>
                      <a:gd name="T3" fmla="*/ 0 h 174"/>
                      <a:gd name="T4" fmla="*/ 0 w 123"/>
                      <a:gd name="T5" fmla="*/ 1263 h 174"/>
                      <a:gd name="T6" fmla="*/ 892 w 123"/>
                      <a:gd name="T7" fmla="*/ 363 h 174"/>
                      <a:gd name="T8" fmla="*/ 0 60000 65536"/>
                      <a:gd name="T9" fmla="*/ 0 60000 65536"/>
                      <a:gd name="T10" fmla="*/ 0 60000 65536"/>
                      <a:gd name="T11" fmla="*/ 0 60000 65536"/>
                      <a:gd name="T12" fmla="*/ 0 w 123"/>
                      <a:gd name="T13" fmla="*/ 0 h 174"/>
                      <a:gd name="T14" fmla="*/ 123 w 123"/>
                      <a:gd name="T15" fmla="*/ 174 h 174"/>
                    </a:gdLst>
                    <a:ahLst/>
                    <a:cxnLst>
                      <a:cxn ang="T8">
                        <a:pos x="T0" y="T1"/>
                      </a:cxn>
                      <a:cxn ang="T9">
                        <a:pos x="T2" y="T3"/>
                      </a:cxn>
                      <a:cxn ang="T10">
                        <a:pos x="T4" y="T5"/>
                      </a:cxn>
                      <a:cxn ang="T11">
                        <a:pos x="T6" y="T7"/>
                      </a:cxn>
                    </a:cxnLst>
                    <a:rect l="T12" t="T13" r="T14" b="T15"/>
                    <a:pathLst>
                      <a:path w="123" h="174">
                        <a:moveTo>
                          <a:pt x="123" y="50"/>
                        </a:moveTo>
                        <a:cubicBezTo>
                          <a:pt x="90" y="18"/>
                          <a:pt x="46" y="0"/>
                          <a:pt x="0" y="0"/>
                        </a:cubicBezTo>
                        <a:lnTo>
                          <a:pt x="0" y="174"/>
                        </a:lnTo>
                        <a:lnTo>
                          <a:pt x="123" y="50"/>
                        </a:lnTo>
                        <a:close/>
                      </a:path>
                    </a:pathLst>
                  </a:custGeom>
                  <a:solidFill>
                    <a:srgbClr val="F5F5F5"/>
                  </a:solidFill>
                  <a:ln w="63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2" name="未知"/>
                  <p:cNvSpPr>
                    <a:spLocks/>
                  </p:cNvSpPr>
                  <p:nvPr/>
                </p:nvSpPr>
                <p:spPr bwMode="auto">
                  <a:xfrm>
                    <a:off x="1262" y="363"/>
                    <a:ext cx="1262" cy="900"/>
                  </a:xfrm>
                  <a:custGeom>
                    <a:avLst/>
                    <a:gdLst>
                      <a:gd name="T0" fmla="*/ 1262 w 174"/>
                      <a:gd name="T1" fmla="*/ 900 h 124"/>
                      <a:gd name="T2" fmla="*/ 892 w 174"/>
                      <a:gd name="T3" fmla="*/ 0 h 124"/>
                      <a:gd name="T4" fmla="*/ 0 w 174"/>
                      <a:gd name="T5" fmla="*/ 900 h 124"/>
                      <a:gd name="T6" fmla="*/ 1262 w 174"/>
                      <a:gd name="T7" fmla="*/ 900 h 124"/>
                      <a:gd name="T8" fmla="*/ 0 60000 65536"/>
                      <a:gd name="T9" fmla="*/ 0 60000 65536"/>
                      <a:gd name="T10" fmla="*/ 0 60000 65536"/>
                      <a:gd name="T11" fmla="*/ 0 60000 65536"/>
                      <a:gd name="T12" fmla="*/ 0 w 174"/>
                      <a:gd name="T13" fmla="*/ 0 h 124"/>
                      <a:gd name="T14" fmla="*/ 174 w 174"/>
                      <a:gd name="T15" fmla="*/ 124 h 124"/>
                    </a:gdLst>
                    <a:ahLst/>
                    <a:cxnLst>
                      <a:cxn ang="T8">
                        <a:pos x="T0" y="T1"/>
                      </a:cxn>
                      <a:cxn ang="T9">
                        <a:pos x="T2" y="T3"/>
                      </a:cxn>
                      <a:cxn ang="T10">
                        <a:pos x="T4" y="T5"/>
                      </a:cxn>
                      <a:cxn ang="T11">
                        <a:pos x="T6" y="T7"/>
                      </a:cxn>
                    </a:cxnLst>
                    <a:rect l="T12" t="T13" r="T14" b="T15"/>
                    <a:pathLst>
                      <a:path w="174" h="124">
                        <a:moveTo>
                          <a:pt x="174" y="124"/>
                        </a:moveTo>
                        <a:cubicBezTo>
                          <a:pt x="174" y="77"/>
                          <a:pt x="155" y="33"/>
                          <a:pt x="123" y="0"/>
                        </a:cubicBezTo>
                        <a:lnTo>
                          <a:pt x="0" y="124"/>
                        </a:lnTo>
                        <a:lnTo>
                          <a:pt x="174" y="124"/>
                        </a:lnTo>
                        <a:close/>
                      </a:path>
                    </a:pathLst>
                  </a:custGeom>
                  <a:solidFill>
                    <a:srgbClr val="F5F5F5"/>
                  </a:solidFill>
                  <a:ln w="63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3" name="未知"/>
                  <p:cNvSpPr>
                    <a:spLocks/>
                  </p:cNvSpPr>
                  <p:nvPr/>
                </p:nvSpPr>
                <p:spPr bwMode="auto">
                  <a:xfrm>
                    <a:off x="1262" y="1263"/>
                    <a:ext cx="1262" cy="893"/>
                  </a:xfrm>
                  <a:custGeom>
                    <a:avLst/>
                    <a:gdLst/>
                    <a:ahLst/>
                    <a:cxnLst>
                      <a:cxn ang="0">
                        <a:pos x="123" y="123"/>
                      </a:cxn>
                      <a:cxn ang="0">
                        <a:pos x="174" y="0"/>
                      </a:cxn>
                      <a:cxn ang="0">
                        <a:pos x="0" y="0"/>
                      </a:cxn>
                      <a:cxn ang="0">
                        <a:pos x="123" y="123"/>
                      </a:cxn>
                    </a:cxnLst>
                    <a:rect l="0" t="0" r="r" b="b"/>
                    <a:pathLst>
                      <a:path w="174" h="123">
                        <a:moveTo>
                          <a:pt x="123" y="123"/>
                        </a:moveTo>
                        <a:cubicBezTo>
                          <a:pt x="155" y="90"/>
                          <a:pt x="174" y="46"/>
                          <a:pt x="174" y="0"/>
                        </a:cubicBezTo>
                        <a:lnTo>
                          <a:pt x="0" y="0"/>
                        </a:lnTo>
                        <a:lnTo>
                          <a:pt x="123" y="123"/>
                        </a:lnTo>
                        <a:close/>
                      </a:path>
                    </a:pathLst>
                  </a:custGeom>
                  <a:gradFill rotWithShape="1">
                    <a:gsLst>
                      <a:gs pos="0">
                        <a:srgbClr val="2676FF"/>
                      </a:gs>
                      <a:gs pos="100000">
                        <a:srgbClr val="2676FF">
                          <a:lumMod val="60000"/>
                          <a:lumOff val="40000"/>
                        </a:srgbClr>
                      </a:gs>
                    </a:gsLst>
                    <a:lin ang="2700000" scaled="1"/>
                  </a:gradFill>
                  <a:ln w="6350" cmpd="sng">
                    <a:solidFill>
                      <a:srgbClr val="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23" name="Group 19"/>
                <p:cNvGrpSpPr>
                  <a:grpSpLocks/>
                </p:cNvGrpSpPr>
                <p:nvPr/>
              </p:nvGrpSpPr>
              <p:grpSpPr bwMode="auto">
                <a:xfrm>
                  <a:off x="593" y="591"/>
                  <a:ext cx="1337" cy="1337"/>
                  <a:chOff x="0" y="0"/>
                  <a:chExt cx="487" cy="487"/>
                </a:xfrm>
              </p:grpSpPr>
              <p:sp>
                <p:nvSpPr>
                  <p:cNvPr id="24" name="Oval 20"/>
                  <p:cNvSpPr>
                    <a:spLocks noChangeArrowheads="1"/>
                  </p:cNvSpPr>
                  <p:nvPr/>
                </p:nvSpPr>
                <p:spPr bwMode="auto">
                  <a:xfrm>
                    <a:off x="0" y="0"/>
                    <a:ext cx="487" cy="487"/>
                  </a:xfrm>
                  <a:prstGeom prst="ellipse">
                    <a:avLst/>
                  </a:prstGeom>
                  <a:solidFill>
                    <a:srgbClr val="ECECEC"/>
                  </a:solidFill>
                  <a:ln w="63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5" name="Oval 21"/>
                  <p:cNvSpPr>
                    <a:spLocks noChangeArrowheads="1"/>
                  </p:cNvSpPr>
                  <p:nvPr/>
                </p:nvSpPr>
                <p:spPr bwMode="auto">
                  <a:xfrm>
                    <a:off x="202" y="202"/>
                    <a:ext cx="82" cy="82"/>
                  </a:xfrm>
                  <a:prstGeom prst="ellipse">
                    <a:avLst/>
                  </a:prstGeom>
                  <a:solidFill>
                    <a:srgbClr val="000000"/>
                  </a:solidFill>
                  <a:ln w="63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grpSp>
          <p:grpSp>
            <p:nvGrpSpPr>
              <p:cNvPr id="19" name="Group 22"/>
              <p:cNvGrpSpPr>
                <a:grpSpLocks/>
              </p:cNvGrpSpPr>
              <p:nvPr/>
            </p:nvGrpSpPr>
            <p:grpSpPr bwMode="auto">
              <a:xfrm>
                <a:off x="504" y="503"/>
                <a:ext cx="1052" cy="1050"/>
                <a:chOff x="0" y="0"/>
                <a:chExt cx="1288" cy="1286"/>
              </a:xfrm>
            </p:grpSpPr>
            <p:sp>
              <p:nvSpPr>
                <p:cNvPr id="20" name="Oval 23"/>
                <p:cNvSpPr>
                  <a:spLocks noChangeArrowheads="1"/>
                </p:cNvSpPr>
                <p:nvPr/>
              </p:nvSpPr>
              <p:spPr bwMode="auto">
                <a:xfrm>
                  <a:off x="0" y="0"/>
                  <a:ext cx="1288" cy="1286"/>
                </a:xfrm>
                <a:prstGeom prst="ellipse">
                  <a:avLst/>
                </a:prstGeom>
                <a:gradFill rotWithShape="1">
                  <a:gsLst>
                    <a:gs pos="0">
                      <a:srgbClr val="2676FF"/>
                    </a:gs>
                    <a:gs pos="100000">
                      <a:srgbClr val="2676FF">
                        <a:lumMod val="75000"/>
                      </a:srgbClr>
                    </a:gs>
                  </a:gsLst>
                  <a:path path="shape">
                    <a:fillToRect l="50000" t="50000" r="50000" b="50000"/>
                  </a:path>
                </a:gradFill>
                <a:ln w="9525">
                  <a:solidFill>
                    <a:srgbClr val="2676FF">
                      <a:lumMod val="75000"/>
                    </a:srgbClr>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1" name="未知"/>
                <p:cNvSpPr>
                  <a:spLocks/>
                </p:cNvSpPr>
                <p:nvPr/>
              </p:nvSpPr>
              <p:spPr bwMode="auto">
                <a:xfrm>
                  <a:off x="147" y="29"/>
                  <a:ext cx="994" cy="484"/>
                </a:xfrm>
                <a:custGeom>
                  <a:avLst/>
                  <a:gdLst>
                    <a:gd name="T0" fmla="*/ 979 w 1321"/>
                    <a:gd name="T1" fmla="*/ 273 h 712"/>
                    <a:gd name="T2" fmla="*/ 991 w 1321"/>
                    <a:gd name="T3" fmla="*/ 300 h 712"/>
                    <a:gd name="T4" fmla="*/ 994 w 1321"/>
                    <a:gd name="T5" fmla="*/ 327 h 712"/>
                    <a:gd name="T6" fmla="*/ 989 w 1321"/>
                    <a:gd name="T7" fmla="*/ 351 h 712"/>
                    <a:gd name="T8" fmla="*/ 977 w 1321"/>
                    <a:gd name="T9" fmla="*/ 374 h 712"/>
                    <a:gd name="T10" fmla="*/ 957 w 1321"/>
                    <a:gd name="T11" fmla="*/ 394 h 712"/>
                    <a:gd name="T12" fmla="*/ 932 w 1321"/>
                    <a:gd name="T13" fmla="*/ 411 h 712"/>
                    <a:gd name="T14" fmla="*/ 900 w 1321"/>
                    <a:gd name="T15" fmla="*/ 427 h 712"/>
                    <a:gd name="T16" fmla="*/ 863 w 1321"/>
                    <a:gd name="T17" fmla="*/ 441 h 712"/>
                    <a:gd name="T18" fmla="*/ 822 w 1321"/>
                    <a:gd name="T19" fmla="*/ 453 h 712"/>
                    <a:gd name="T20" fmla="*/ 776 w 1321"/>
                    <a:gd name="T21" fmla="*/ 464 h 712"/>
                    <a:gd name="T22" fmla="*/ 728 w 1321"/>
                    <a:gd name="T23" fmla="*/ 472 h 712"/>
                    <a:gd name="T24" fmla="*/ 674 w 1321"/>
                    <a:gd name="T25" fmla="*/ 479 h 712"/>
                    <a:gd name="T26" fmla="*/ 620 w 1321"/>
                    <a:gd name="T27" fmla="*/ 483 h 712"/>
                    <a:gd name="T28" fmla="*/ 598 w 1321"/>
                    <a:gd name="T29" fmla="*/ 484 h 712"/>
                    <a:gd name="T30" fmla="*/ 358 w 1321"/>
                    <a:gd name="T31" fmla="*/ 484 h 712"/>
                    <a:gd name="T32" fmla="*/ 355 w 1321"/>
                    <a:gd name="T33" fmla="*/ 484 h 712"/>
                    <a:gd name="T34" fmla="*/ 308 w 1321"/>
                    <a:gd name="T35" fmla="*/ 481 h 712"/>
                    <a:gd name="T36" fmla="*/ 262 w 1321"/>
                    <a:gd name="T37" fmla="*/ 479 h 712"/>
                    <a:gd name="T38" fmla="*/ 218 w 1321"/>
                    <a:gd name="T39" fmla="*/ 473 h 712"/>
                    <a:gd name="T40" fmla="*/ 177 w 1321"/>
                    <a:gd name="T41" fmla="*/ 468 h 712"/>
                    <a:gd name="T42" fmla="*/ 140 w 1321"/>
                    <a:gd name="T43" fmla="*/ 460 h 712"/>
                    <a:gd name="T44" fmla="*/ 106 w 1321"/>
                    <a:gd name="T45" fmla="*/ 451 h 712"/>
                    <a:gd name="T46" fmla="*/ 77 w 1321"/>
                    <a:gd name="T47" fmla="*/ 440 h 712"/>
                    <a:gd name="T48" fmla="*/ 50 w 1321"/>
                    <a:gd name="T49" fmla="*/ 428 h 712"/>
                    <a:gd name="T50" fmla="*/ 29 w 1321"/>
                    <a:gd name="T51" fmla="*/ 413 h 712"/>
                    <a:gd name="T52" fmla="*/ 14 w 1321"/>
                    <a:gd name="T53" fmla="*/ 396 h 712"/>
                    <a:gd name="T54" fmla="*/ 5 w 1321"/>
                    <a:gd name="T55" fmla="*/ 377 h 712"/>
                    <a:gd name="T56" fmla="*/ 0 w 1321"/>
                    <a:gd name="T57" fmla="*/ 356 h 712"/>
                    <a:gd name="T58" fmla="*/ 0 w 1321"/>
                    <a:gd name="T59" fmla="*/ 353 h 712"/>
                    <a:gd name="T60" fmla="*/ 3 w 1321"/>
                    <a:gd name="T61" fmla="*/ 331 h 712"/>
                    <a:gd name="T62" fmla="*/ 12 w 1321"/>
                    <a:gd name="T63" fmla="*/ 303 h 712"/>
                    <a:gd name="T64" fmla="*/ 38 w 1321"/>
                    <a:gd name="T65" fmla="*/ 252 h 712"/>
                    <a:gd name="T66" fmla="*/ 71 w 1321"/>
                    <a:gd name="T67" fmla="*/ 203 h 712"/>
                    <a:gd name="T68" fmla="*/ 111 w 1321"/>
                    <a:gd name="T69" fmla="*/ 160 h 712"/>
                    <a:gd name="T70" fmla="*/ 154 w 1321"/>
                    <a:gd name="T71" fmla="*/ 120 h 712"/>
                    <a:gd name="T72" fmla="*/ 203 w 1321"/>
                    <a:gd name="T73" fmla="*/ 85 h 712"/>
                    <a:gd name="T74" fmla="*/ 257 w 1321"/>
                    <a:gd name="T75" fmla="*/ 56 h 712"/>
                    <a:gd name="T76" fmla="*/ 312 w 1321"/>
                    <a:gd name="T77" fmla="*/ 32 h 712"/>
                    <a:gd name="T78" fmla="*/ 374 w 1321"/>
                    <a:gd name="T79" fmla="*/ 14 h 712"/>
                    <a:gd name="T80" fmla="*/ 437 w 1321"/>
                    <a:gd name="T81" fmla="*/ 4 h 712"/>
                    <a:gd name="T82" fmla="*/ 502 w 1321"/>
                    <a:gd name="T83" fmla="*/ 0 h 712"/>
                    <a:gd name="T84" fmla="*/ 502 w 1321"/>
                    <a:gd name="T85" fmla="*/ 0 h 712"/>
                    <a:gd name="T86" fmla="*/ 571 w 1321"/>
                    <a:gd name="T87" fmla="*/ 4 h 712"/>
                    <a:gd name="T88" fmla="*/ 637 w 1321"/>
                    <a:gd name="T89" fmla="*/ 16 h 712"/>
                    <a:gd name="T90" fmla="*/ 701 w 1321"/>
                    <a:gd name="T91" fmla="*/ 36 h 712"/>
                    <a:gd name="T92" fmla="*/ 760 w 1321"/>
                    <a:gd name="T93" fmla="*/ 61 h 712"/>
                    <a:gd name="T94" fmla="*/ 814 w 1321"/>
                    <a:gd name="T95" fmla="*/ 93 h 712"/>
                    <a:gd name="T96" fmla="*/ 865 w 1321"/>
                    <a:gd name="T97" fmla="*/ 132 h 712"/>
                    <a:gd name="T98" fmla="*/ 909 w 1321"/>
                    <a:gd name="T99" fmla="*/ 174 h 712"/>
                    <a:gd name="T100" fmla="*/ 947 w 1321"/>
                    <a:gd name="T101" fmla="*/ 221 h 712"/>
                    <a:gd name="T102" fmla="*/ 979 w 1321"/>
                    <a:gd name="T103" fmla="*/ 273 h 712"/>
                    <a:gd name="T104" fmla="*/ 979 w 1321"/>
                    <a:gd name="T105" fmla="*/ 27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33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grpSp>
        <p:sp>
          <p:nvSpPr>
            <p:cNvPr id="9" name="Text Box 25"/>
            <p:cNvSpPr txBox="1">
              <a:spLocks noChangeArrowheads="1"/>
            </p:cNvSpPr>
            <p:nvPr/>
          </p:nvSpPr>
          <p:spPr bwMode="auto">
            <a:xfrm>
              <a:off x="1127" y="1340"/>
              <a:ext cx="1040"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此处添加内容</a:t>
              </a:r>
            </a:p>
          </p:txBody>
        </p:sp>
        <p:sp>
          <p:nvSpPr>
            <p:cNvPr id="10" name="Text Box 26"/>
            <p:cNvSpPr txBox="1">
              <a:spLocks noChangeArrowheads="1"/>
            </p:cNvSpPr>
            <p:nvPr/>
          </p:nvSpPr>
          <p:spPr bwMode="auto">
            <a:xfrm>
              <a:off x="1079" y="543"/>
              <a:ext cx="504"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R="0" lvl="0" indent="0" fontAlgn="auto">
                <a:lnSpc>
                  <a:spcPct val="100000"/>
                </a:lnSpc>
                <a:spcBef>
                  <a:spcPct val="50000"/>
                </a:spcBef>
                <a:spcAft>
                  <a:spcPts val="0"/>
                </a:spcAft>
                <a:buClrTx/>
                <a:buSzTx/>
                <a:buFontTx/>
                <a:buNone/>
                <a:tabLst/>
                <a:defRPr kumimoji="0" sz="1200" b="0" i="0" u="none" strike="noStrike" kern="0" cap="none" spc="0" normalizeH="0" baseline="0">
                  <a:ln>
                    <a:noFill/>
                  </a:ln>
                  <a:solidFill>
                    <a:srgbClr val="646464"/>
                  </a:solidFill>
                  <a:effectLst/>
                  <a:uLnTx/>
                  <a:uFillTx/>
                  <a:latin typeface="Arial" charset="0"/>
                  <a:ea typeface="华文细黑" pitchFamily="2"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此处添加内容</a:t>
              </a:r>
            </a:p>
          </p:txBody>
        </p:sp>
        <p:sp>
          <p:nvSpPr>
            <p:cNvPr id="11" name="Text Box 27"/>
            <p:cNvSpPr txBox="1">
              <a:spLocks noChangeArrowheads="1"/>
            </p:cNvSpPr>
            <p:nvPr/>
          </p:nvSpPr>
          <p:spPr bwMode="auto">
            <a:xfrm>
              <a:off x="1762" y="543"/>
              <a:ext cx="502"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R="0" lvl="0" indent="0" fontAlgn="auto">
                <a:lnSpc>
                  <a:spcPct val="100000"/>
                </a:lnSpc>
                <a:spcBef>
                  <a:spcPct val="50000"/>
                </a:spcBef>
                <a:spcAft>
                  <a:spcPts val="0"/>
                </a:spcAft>
                <a:buClrTx/>
                <a:buSzTx/>
                <a:buFontTx/>
                <a:buNone/>
                <a:tabLst/>
                <a:defRPr kumimoji="0" sz="1200" b="0" i="0" u="none" strike="noStrike" kern="0" cap="none" spc="0" normalizeH="0" baseline="0">
                  <a:ln>
                    <a:noFill/>
                  </a:ln>
                  <a:solidFill>
                    <a:srgbClr val="646464"/>
                  </a:solidFill>
                  <a:effectLst/>
                  <a:uLnTx/>
                  <a:uFillTx/>
                  <a:latin typeface="Arial" charset="0"/>
                  <a:ea typeface="华文细黑" pitchFamily="2"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此处添加内容</a:t>
              </a:r>
            </a:p>
          </p:txBody>
        </p:sp>
        <p:sp>
          <p:nvSpPr>
            <p:cNvPr id="12" name="Text Box 28"/>
            <p:cNvSpPr txBox="1">
              <a:spLocks noChangeArrowheads="1"/>
            </p:cNvSpPr>
            <p:nvPr/>
          </p:nvSpPr>
          <p:spPr bwMode="auto">
            <a:xfrm>
              <a:off x="1745" y="2188"/>
              <a:ext cx="504"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此处添加内容</a:t>
              </a:r>
            </a:p>
          </p:txBody>
        </p:sp>
        <p:sp>
          <p:nvSpPr>
            <p:cNvPr id="13" name="Text Box 29"/>
            <p:cNvSpPr txBox="1">
              <a:spLocks noChangeArrowheads="1"/>
            </p:cNvSpPr>
            <p:nvPr/>
          </p:nvSpPr>
          <p:spPr bwMode="auto">
            <a:xfrm>
              <a:off x="1094" y="2188"/>
              <a:ext cx="502"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此处添加内容</a:t>
              </a:r>
            </a:p>
          </p:txBody>
        </p:sp>
        <p:sp>
          <p:nvSpPr>
            <p:cNvPr id="14" name="Text Box 30"/>
            <p:cNvSpPr txBox="1">
              <a:spLocks noChangeArrowheads="1"/>
            </p:cNvSpPr>
            <p:nvPr/>
          </p:nvSpPr>
          <p:spPr bwMode="auto">
            <a:xfrm>
              <a:off x="609" y="1658"/>
              <a:ext cx="502"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此处添加内容</a:t>
              </a:r>
            </a:p>
          </p:txBody>
        </p:sp>
        <p:sp>
          <p:nvSpPr>
            <p:cNvPr id="15" name="Text Box 31"/>
            <p:cNvSpPr txBox="1">
              <a:spLocks noChangeArrowheads="1"/>
            </p:cNvSpPr>
            <p:nvPr/>
          </p:nvSpPr>
          <p:spPr bwMode="auto">
            <a:xfrm>
              <a:off x="2262" y="1658"/>
              <a:ext cx="504"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此处添加内容</a:t>
              </a:r>
            </a:p>
          </p:txBody>
        </p:sp>
        <p:sp>
          <p:nvSpPr>
            <p:cNvPr id="16" name="Text Box 32"/>
            <p:cNvSpPr txBox="1">
              <a:spLocks noChangeArrowheads="1"/>
            </p:cNvSpPr>
            <p:nvPr/>
          </p:nvSpPr>
          <p:spPr bwMode="auto">
            <a:xfrm>
              <a:off x="2223" y="1031"/>
              <a:ext cx="504"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R="0" lvl="0" indent="0" fontAlgn="auto">
                <a:lnSpc>
                  <a:spcPct val="100000"/>
                </a:lnSpc>
                <a:spcBef>
                  <a:spcPct val="50000"/>
                </a:spcBef>
                <a:spcAft>
                  <a:spcPts val="0"/>
                </a:spcAft>
                <a:buClrTx/>
                <a:buSzTx/>
                <a:buFontTx/>
                <a:buNone/>
                <a:tabLst/>
                <a:defRPr kumimoji="0" sz="1200" b="0" i="0" u="none" strike="noStrike" kern="0" cap="none" spc="0" normalizeH="0" baseline="0">
                  <a:ln>
                    <a:noFill/>
                  </a:ln>
                  <a:solidFill>
                    <a:srgbClr val="646464"/>
                  </a:solidFill>
                  <a:effectLst/>
                  <a:uLnTx/>
                  <a:uFillTx/>
                  <a:latin typeface="Arial" charset="0"/>
                  <a:ea typeface="华文细黑" pitchFamily="2"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此处添加内容</a:t>
              </a:r>
            </a:p>
          </p:txBody>
        </p:sp>
        <p:sp>
          <p:nvSpPr>
            <p:cNvPr id="17" name="Text Box 33"/>
            <p:cNvSpPr txBox="1">
              <a:spLocks noChangeArrowheads="1"/>
            </p:cNvSpPr>
            <p:nvPr/>
          </p:nvSpPr>
          <p:spPr bwMode="auto">
            <a:xfrm>
              <a:off x="577" y="1031"/>
              <a:ext cx="504"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此处添加内容</a:t>
              </a:r>
            </a:p>
          </p:txBody>
        </p:sp>
      </p:grpSp>
      <p:sp>
        <p:nvSpPr>
          <p:cNvPr id="34" name="Rectangle 35"/>
          <p:cNvSpPr>
            <a:spLocks noChangeArrowheads="1"/>
          </p:cNvSpPr>
          <p:nvPr/>
        </p:nvSpPr>
        <p:spPr bwMode="auto">
          <a:xfrm>
            <a:off x="4570413" y="2001838"/>
            <a:ext cx="4102100"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R="0" lvl="0" defTabSz="914400" eaLnBrk="1" fontAlgn="auto" latinLnBrk="0" hangingPunct="1">
              <a:lnSpc>
                <a:spcPct val="150000"/>
              </a:lnSpc>
              <a:spcBef>
                <a:spcPts val="0"/>
              </a:spcBef>
              <a:spcAft>
                <a:spcPts val="0"/>
              </a:spcAft>
              <a:buClr>
                <a:srgbClr val="BC000D"/>
              </a:buClr>
              <a:buSzTx/>
              <a:tabLst/>
              <a:defRPr/>
            </a:pPr>
            <a:r>
              <a:rPr kumimoji="0" lang="zh-CN" altLang="en-US" sz="14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单击添加段落文字单击添加段落文字单击添加段落文字单击添加段落文字。</a:t>
            </a:r>
          </a:p>
          <a:p>
            <a:pPr marR="0" lvl="0" defTabSz="914400" eaLnBrk="1" fontAlgn="auto" latinLnBrk="0" hangingPunct="1">
              <a:lnSpc>
                <a:spcPct val="150000"/>
              </a:lnSpc>
              <a:spcBef>
                <a:spcPts val="0"/>
              </a:spcBef>
              <a:spcAft>
                <a:spcPts val="0"/>
              </a:spcAft>
              <a:buClr>
                <a:srgbClr val="BC000D"/>
              </a:buClr>
              <a:buSzTx/>
              <a:tabLst/>
              <a:defRPr/>
            </a:pPr>
            <a:endParaRPr kumimoji="0" lang="zh-CN" altLang="zh-CN" sz="14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endParaRPr>
          </a:p>
          <a:p>
            <a:pPr marR="0" lvl="0" defTabSz="914400" eaLnBrk="1" fontAlgn="auto" latinLnBrk="0" hangingPunct="1">
              <a:lnSpc>
                <a:spcPct val="150000"/>
              </a:lnSpc>
              <a:spcBef>
                <a:spcPts val="0"/>
              </a:spcBef>
              <a:spcAft>
                <a:spcPts val="0"/>
              </a:spcAft>
              <a:buClr>
                <a:srgbClr val="BC000D"/>
              </a:buClr>
              <a:buSzTx/>
              <a:tabLst/>
              <a:defRPr/>
            </a:pPr>
            <a:r>
              <a:rPr kumimoji="0" lang="zh-CN" altLang="en-US" sz="14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单击添加段落文字单击添加段落文字单击添加段落文字单击添加段落文字。</a:t>
            </a:r>
          </a:p>
        </p:txBody>
      </p:sp>
    </p:spTree>
    <p:extLst>
      <p:ext uri="{BB962C8B-B14F-4D97-AF65-F5344CB8AC3E}">
        <p14:creationId xmlns:p14="http://schemas.microsoft.com/office/powerpoint/2010/main" val="1030205360"/>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265488" y="2122488"/>
            <a:ext cx="2613025" cy="2613025"/>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scene3d>
            <a:camera prst="perspectiveRelaxed"/>
            <a:lightRig rig="twoPt" dir="t"/>
          </a:scene3d>
          <a:sp3d extrusionH="266700" prstMaterial="softEdge">
            <a:extrusionClr>
              <a:srgbClr val="2676FF"/>
            </a:extrusionClr>
          </a:sp3d>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en-US" altLang="zh-CN"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Title</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3" name="组合 2"/>
          <p:cNvGrpSpPr/>
          <p:nvPr/>
        </p:nvGrpSpPr>
        <p:grpSpPr>
          <a:xfrm>
            <a:off x="2830288" y="1268413"/>
            <a:ext cx="3892775" cy="3902301"/>
            <a:chOff x="2830288" y="1268413"/>
            <a:chExt cx="3892775" cy="3902301"/>
          </a:xfrm>
          <a:scene3d>
            <a:camera prst="perspectiveRelaxed"/>
            <a:lightRig rig="twoPt" dir="t"/>
          </a:scene3d>
        </p:grpSpPr>
        <p:sp>
          <p:nvSpPr>
            <p:cNvPr id="4" name="Freeform 36"/>
            <p:cNvSpPr>
              <a:spLocks/>
            </p:cNvSpPr>
            <p:nvPr/>
          </p:nvSpPr>
          <p:spPr bwMode="auto">
            <a:xfrm>
              <a:off x="4525963" y="1268413"/>
              <a:ext cx="2197100" cy="2281237"/>
            </a:xfrm>
            <a:custGeom>
              <a:avLst/>
              <a:gdLst>
                <a:gd name="T0" fmla="*/ 3575 w 5204"/>
                <a:gd name="T1" fmla="*/ 3077 h 3576"/>
                <a:gd name="T2" fmla="*/ 4395 w 5204"/>
                <a:gd name="T3" fmla="*/ 3576 h 3576"/>
                <a:gd name="T4" fmla="*/ 5204 w 5204"/>
                <a:gd name="T5" fmla="*/ 3083 h 3576"/>
                <a:gd name="T6" fmla="*/ 109 w 5204"/>
                <a:gd name="T7" fmla="*/ 0 h 3576"/>
                <a:gd name="T8" fmla="*/ 0 w 5204"/>
                <a:gd name="T9" fmla="*/ 1 h 3576"/>
                <a:gd name="T10" fmla="*/ 758 w 5204"/>
                <a:gd name="T11" fmla="*/ 547 h 3576"/>
                <a:gd name="T12" fmla="*/ 27 w 5204"/>
                <a:gd name="T13" fmla="*/ 1072 h 3576"/>
                <a:gd name="T14" fmla="*/ 109 w 5204"/>
                <a:gd name="T15" fmla="*/ 1071 h 3576"/>
                <a:gd name="T16" fmla="*/ 3575 w 5204"/>
                <a:gd name="T17" fmla="*/ 3077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04" h="3576">
                  <a:moveTo>
                    <a:pt x="3575" y="3077"/>
                  </a:moveTo>
                  <a:lnTo>
                    <a:pt x="4395" y="3576"/>
                  </a:lnTo>
                  <a:lnTo>
                    <a:pt x="5204" y="3083"/>
                  </a:lnTo>
                  <a:cubicBezTo>
                    <a:pt x="4971" y="1355"/>
                    <a:pt x="2779" y="0"/>
                    <a:pt x="109" y="0"/>
                  </a:cubicBezTo>
                  <a:cubicBezTo>
                    <a:pt x="73" y="0"/>
                    <a:pt x="36" y="1"/>
                    <a:pt x="0" y="1"/>
                  </a:cubicBezTo>
                  <a:lnTo>
                    <a:pt x="758" y="547"/>
                  </a:lnTo>
                  <a:lnTo>
                    <a:pt x="27" y="1072"/>
                  </a:lnTo>
                  <a:cubicBezTo>
                    <a:pt x="54" y="1072"/>
                    <a:pt x="82" y="1071"/>
                    <a:pt x="109" y="1071"/>
                  </a:cubicBezTo>
                  <a:cubicBezTo>
                    <a:pt x="1882" y="1071"/>
                    <a:pt x="3345" y="1945"/>
                    <a:pt x="3575" y="3077"/>
                  </a:cubicBez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矩形 4"/>
            <p:cNvSpPr/>
            <p:nvPr/>
          </p:nvSpPr>
          <p:spPr>
            <a:xfrm rot="300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A</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6" name="组合 5"/>
          <p:cNvGrpSpPr/>
          <p:nvPr/>
        </p:nvGrpSpPr>
        <p:grpSpPr>
          <a:xfrm>
            <a:off x="2411413" y="1277938"/>
            <a:ext cx="3902301" cy="3892776"/>
            <a:chOff x="2411413" y="1277938"/>
            <a:chExt cx="3902301" cy="3892776"/>
          </a:xfrm>
          <a:scene3d>
            <a:camera prst="perspectiveRelaxed"/>
            <a:lightRig rig="twoPt" dir="t"/>
          </a:scene3d>
        </p:grpSpPr>
        <p:sp>
          <p:nvSpPr>
            <p:cNvPr id="7" name="Freeform 33"/>
            <p:cNvSpPr>
              <a:spLocks/>
            </p:cNvSpPr>
            <p:nvPr/>
          </p:nvSpPr>
          <p:spPr bwMode="auto">
            <a:xfrm>
              <a:off x="2411413" y="1277938"/>
              <a:ext cx="2281237" cy="2192337"/>
            </a:xfrm>
            <a:custGeom>
              <a:avLst/>
              <a:gdLst>
                <a:gd name="T0" fmla="*/ 1619 w 5400"/>
                <a:gd name="T1" fmla="*/ 3421 h 3439"/>
                <a:gd name="T2" fmla="*/ 1619 w 5400"/>
                <a:gd name="T3" fmla="*/ 3375 h 3439"/>
                <a:gd name="T4" fmla="*/ 4640 w 5400"/>
                <a:gd name="T5" fmla="*/ 1079 h 3439"/>
                <a:gd name="T6" fmla="*/ 5400 w 5400"/>
                <a:gd name="T7" fmla="*/ 533 h 3439"/>
                <a:gd name="T8" fmla="*/ 4660 w 5400"/>
                <a:gd name="T9" fmla="*/ 0 h 3439"/>
                <a:gd name="T10" fmla="*/ 0 w 5400"/>
                <a:gd name="T11" fmla="*/ 3375 h 3439"/>
                <a:gd name="T12" fmla="*/ 1 w 5400"/>
                <a:gd name="T13" fmla="*/ 3439 h 3439"/>
                <a:gd name="T14" fmla="*/ 825 w 5400"/>
                <a:gd name="T15" fmla="*/ 2936 h 3439"/>
                <a:gd name="T16" fmla="*/ 1619 w 5400"/>
                <a:gd name="T17" fmla="*/ 3421 h 3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0" h="3439">
                  <a:moveTo>
                    <a:pt x="1619" y="3421"/>
                  </a:moveTo>
                  <a:cubicBezTo>
                    <a:pt x="1619" y="3405"/>
                    <a:pt x="1619" y="3390"/>
                    <a:pt x="1619" y="3375"/>
                  </a:cubicBezTo>
                  <a:cubicBezTo>
                    <a:pt x="1619" y="2202"/>
                    <a:pt x="2934" y="1232"/>
                    <a:pt x="4640" y="1079"/>
                  </a:cubicBezTo>
                  <a:lnTo>
                    <a:pt x="5400" y="533"/>
                  </a:lnTo>
                  <a:lnTo>
                    <a:pt x="4660" y="0"/>
                  </a:lnTo>
                  <a:cubicBezTo>
                    <a:pt x="2048" y="152"/>
                    <a:pt x="0" y="1605"/>
                    <a:pt x="0" y="3375"/>
                  </a:cubicBezTo>
                  <a:cubicBezTo>
                    <a:pt x="0" y="3396"/>
                    <a:pt x="1" y="3417"/>
                    <a:pt x="1" y="3439"/>
                  </a:cubicBezTo>
                  <a:lnTo>
                    <a:pt x="825" y="2936"/>
                  </a:lnTo>
                  <a:lnTo>
                    <a:pt x="1619" y="3421"/>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矩形 7"/>
            <p:cNvSpPr/>
            <p:nvPr/>
          </p:nvSpPr>
          <p:spPr>
            <a:xfrm rot="1920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D</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9" name="组合 8"/>
          <p:cNvGrpSpPr/>
          <p:nvPr/>
        </p:nvGrpSpPr>
        <p:grpSpPr>
          <a:xfrm>
            <a:off x="2419350" y="1687288"/>
            <a:ext cx="3894364" cy="3902300"/>
            <a:chOff x="2419350" y="1687288"/>
            <a:chExt cx="3894364" cy="3902300"/>
          </a:xfrm>
          <a:scene3d>
            <a:camera prst="perspectiveRelaxed"/>
            <a:lightRig rig="twoPt" dir="t"/>
          </a:scene3d>
        </p:grpSpPr>
        <p:sp>
          <p:nvSpPr>
            <p:cNvPr id="10" name="Freeform 34"/>
            <p:cNvSpPr>
              <a:spLocks/>
            </p:cNvSpPr>
            <p:nvPr/>
          </p:nvSpPr>
          <p:spPr bwMode="auto">
            <a:xfrm>
              <a:off x="2419350" y="3303588"/>
              <a:ext cx="2197100" cy="2286000"/>
            </a:xfrm>
            <a:custGeom>
              <a:avLst/>
              <a:gdLst>
                <a:gd name="T0" fmla="*/ 5165 w 5201"/>
                <a:gd name="T1" fmla="*/ 2513 h 3585"/>
                <a:gd name="T2" fmla="*/ 5096 w 5201"/>
                <a:gd name="T3" fmla="*/ 2514 h 3585"/>
                <a:gd name="T4" fmla="*/ 1630 w 5201"/>
                <a:gd name="T5" fmla="*/ 502 h 3585"/>
                <a:gd name="T6" fmla="*/ 806 w 5201"/>
                <a:gd name="T7" fmla="*/ 0 h 3585"/>
                <a:gd name="T8" fmla="*/ 0 w 5201"/>
                <a:gd name="T9" fmla="*/ 491 h 3585"/>
                <a:gd name="T10" fmla="*/ 5096 w 5201"/>
                <a:gd name="T11" fmla="*/ 3585 h 3585"/>
                <a:gd name="T12" fmla="*/ 5201 w 5201"/>
                <a:gd name="T13" fmla="*/ 3584 h 3585"/>
                <a:gd name="T14" fmla="*/ 4440 w 5201"/>
                <a:gd name="T15" fmla="*/ 3036 h 3585"/>
                <a:gd name="T16" fmla="*/ 5165 w 5201"/>
                <a:gd name="T17" fmla="*/ 2513 h 3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01" h="3585">
                  <a:moveTo>
                    <a:pt x="5165" y="2513"/>
                  </a:moveTo>
                  <a:cubicBezTo>
                    <a:pt x="5142" y="2514"/>
                    <a:pt x="5119" y="2514"/>
                    <a:pt x="5096" y="2514"/>
                  </a:cubicBezTo>
                  <a:cubicBezTo>
                    <a:pt x="3321" y="2514"/>
                    <a:pt x="1855" y="1638"/>
                    <a:pt x="1630" y="502"/>
                  </a:cubicBezTo>
                  <a:lnTo>
                    <a:pt x="806" y="0"/>
                  </a:lnTo>
                  <a:lnTo>
                    <a:pt x="0" y="491"/>
                  </a:lnTo>
                  <a:cubicBezTo>
                    <a:pt x="226" y="2224"/>
                    <a:pt x="2421" y="3585"/>
                    <a:pt x="5096" y="3585"/>
                  </a:cubicBezTo>
                  <a:cubicBezTo>
                    <a:pt x="5131" y="3585"/>
                    <a:pt x="5166" y="3585"/>
                    <a:pt x="5201" y="3584"/>
                  </a:cubicBezTo>
                  <a:lnTo>
                    <a:pt x="4440" y="3036"/>
                  </a:lnTo>
                  <a:lnTo>
                    <a:pt x="5165" y="2513"/>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矩形 10"/>
            <p:cNvSpPr/>
            <p:nvPr/>
          </p:nvSpPr>
          <p:spPr>
            <a:xfrm rot="1380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C</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2" name="组合 11"/>
          <p:cNvGrpSpPr/>
          <p:nvPr/>
        </p:nvGrpSpPr>
        <p:grpSpPr>
          <a:xfrm>
            <a:off x="2830288" y="1687288"/>
            <a:ext cx="3902300" cy="3892775"/>
            <a:chOff x="2830288" y="1687288"/>
            <a:chExt cx="3902300" cy="3892775"/>
          </a:xfrm>
          <a:scene3d>
            <a:camera prst="perspectiveRelaxed"/>
            <a:lightRig rig="twoPt" dir="t"/>
          </a:scene3d>
        </p:grpSpPr>
        <p:sp>
          <p:nvSpPr>
            <p:cNvPr id="13" name="Freeform 35"/>
            <p:cNvSpPr>
              <a:spLocks/>
            </p:cNvSpPr>
            <p:nvPr/>
          </p:nvSpPr>
          <p:spPr bwMode="auto">
            <a:xfrm>
              <a:off x="4448175" y="3379788"/>
              <a:ext cx="2284413" cy="2200275"/>
            </a:xfrm>
            <a:custGeom>
              <a:avLst/>
              <a:gdLst>
                <a:gd name="T0" fmla="*/ 3789 w 5408"/>
                <a:gd name="T1" fmla="*/ 24 h 3451"/>
                <a:gd name="T2" fmla="*/ 3790 w 5408"/>
                <a:gd name="T3" fmla="*/ 76 h 3451"/>
                <a:gd name="T4" fmla="*/ 752 w 5408"/>
                <a:gd name="T5" fmla="*/ 2373 h 3451"/>
                <a:gd name="T6" fmla="*/ 0 w 5408"/>
                <a:gd name="T7" fmla="*/ 2915 h 3451"/>
                <a:gd name="T8" fmla="*/ 744 w 5408"/>
                <a:gd name="T9" fmla="*/ 3451 h 3451"/>
                <a:gd name="T10" fmla="*/ 5408 w 5408"/>
                <a:gd name="T11" fmla="*/ 76 h 3451"/>
                <a:gd name="T12" fmla="*/ 5407 w 5408"/>
                <a:gd name="T13" fmla="*/ 0 h 3451"/>
                <a:gd name="T14" fmla="*/ 4578 w 5408"/>
                <a:gd name="T15" fmla="*/ 505 h 3451"/>
                <a:gd name="T16" fmla="*/ 3789 w 5408"/>
                <a:gd name="T17" fmla="*/ 24 h 3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8" h="3451">
                  <a:moveTo>
                    <a:pt x="3789" y="24"/>
                  </a:moveTo>
                  <a:cubicBezTo>
                    <a:pt x="3789" y="41"/>
                    <a:pt x="3790" y="58"/>
                    <a:pt x="3790" y="76"/>
                  </a:cubicBezTo>
                  <a:cubicBezTo>
                    <a:pt x="3790" y="1253"/>
                    <a:pt x="2467" y="2224"/>
                    <a:pt x="752" y="2373"/>
                  </a:cubicBezTo>
                  <a:lnTo>
                    <a:pt x="0" y="2915"/>
                  </a:lnTo>
                  <a:lnTo>
                    <a:pt x="744" y="3451"/>
                  </a:lnTo>
                  <a:cubicBezTo>
                    <a:pt x="3358" y="3299"/>
                    <a:pt x="5408" y="1846"/>
                    <a:pt x="5408" y="76"/>
                  </a:cubicBezTo>
                  <a:cubicBezTo>
                    <a:pt x="5408" y="50"/>
                    <a:pt x="5408" y="25"/>
                    <a:pt x="5407" y="0"/>
                  </a:cubicBezTo>
                  <a:lnTo>
                    <a:pt x="4578" y="505"/>
                  </a:lnTo>
                  <a:lnTo>
                    <a:pt x="3789" y="24"/>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矩形 13"/>
            <p:cNvSpPr/>
            <p:nvPr/>
          </p:nvSpPr>
          <p:spPr>
            <a:xfrm rot="840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B</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787024669"/>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265488" y="2122488"/>
            <a:ext cx="2613025" cy="2613025"/>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scene3d>
            <a:camera prst="perspectiveRelaxed"/>
            <a:lightRig rig="twoPt" dir="t"/>
          </a:scene3d>
          <a:sp3d extrusionH="266700" prstMaterial="softEdge">
            <a:extrusionClr>
              <a:srgbClr val="2676FF"/>
            </a:extrusionClr>
          </a:sp3d>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单击此处添加文本</a:t>
            </a:r>
          </a:p>
        </p:txBody>
      </p:sp>
      <p:grpSp>
        <p:nvGrpSpPr>
          <p:cNvPr id="3" name="组合 2"/>
          <p:cNvGrpSpPr/>
          <p:nvPr/>
        </p:nvGrpSpPr>
        <p:grpSpPr>
          <a:xfrm>
            <a:off x="2830288" y="1268413"/>
            <a:ext cx="3727675" cy="3902301"/>
            <a:chOff x="2830288" y="1268413"/>
            <a:chExt cx="3727675" cy="3902301"/>
          </a:xfrm>
          <a:scene3d>
            <a:camera prst="perspectiveRelaxed"/>
            <a:lightRig rig="twoPt" dir="t"/>
          </a:scene3d>
        </p:grpSpPr>
        <p:sp>
          <p:nvSpPr>
            <p:cNvPr id="4" name="Freeform 11"/>
            <p:cNvSpPr>
              <a:spLocks/>
            </p:cNvSpPr>
            <p:nvPr/>
          </p:nvSpPr>
          <p:spPr bwMode="auto">
            <a:xfrm>
              <a:off x="4525963" y="1268413"/>
              <a:ext cx="2032000" cy="1714500"/>
            </a:xfrm>
            <a:custGeom>
              <a:avLst/>
              <a:gdLst>
                <a:gd name="T0" fmla="*/ 1621 w 2393"/>
                <a:gd name="T1" fmla="*/ 2381 h 2689"/>
                <a:gd name="T2" fmla="*/ 2125 w 2393"/>
                <a:gd name="T3" fmla="*/ 2689 h 2689"/>
                <a:gd name="T4" fmla="*/ 2393 w 2393"/>
                <a:gd name="T5" fmla="*/ 2054 h 2689"/>
                <a:gd name="T6" fmla="*/ 55 w 2393"/>
                <a:gd name="T7" fmla="*/ 0 h 2689"/>
                <a:gd name="T8" fmla="*/ 0 w 2393"/>
                <a:gd name="T9" fmla="*/ 1 h 2689"/>
                <a:gd name="T10" fmla="*/ 377 w 2393"/>
                <a:gd name="T11" fmla="*/ 547 h 2689"/>
                <a:gd name="T12" fmla="*/ 14 w 2393"/>
                <a:gd name="T13" fmla="*/ 1073 h 2689"/>
                <a:gd name="T14" fmla="*/ 55 w 2393"/>
                <a:gd name="T15" fmla="*/ 1073 h 2689"/>
                <a:gd name="T16" fmla="*/ 1621 w 2393"/>
                <a:gd name="T17" fmla="*/ 2381 h 2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3" h="2689">
                  <a:moveTo>
                    <a:pt x="1621" y="2381"/>
                  </a:moveTo>
                  <a:lnTo>
                    <a:pt x="2125" y="2689"/>
                  </a:lnTo>
                  <a:lnTo>
                    <a:pt x="2393" y="2054"/>
                  </a:lnTo>
                  <a:cubicBezTo>
                    <a:pt x="2004" y="846"/>
                    <a:pt x="1103" y="0"/>
                    <a:pt x="55" y="0"/>
                  </a:cubicBezTo>
                  <a:cubicBezTo>
                    <a:pt x="37" y="0"/>
                    <a:pt x="19" y="1"/>
                    <a:pt x="0" y="1"/>
                  </a:cubicBezTo>
                  <a:lnTo>
                    <a:pt x="377" y="547"/>
                  </a:lnTo>
                  <a:lnTo>
                    <a:pt x="14" y="1073"/>
                  </a:lnTo>
                  <a:cubicBezTo>
                    <a:pt x="28" y="1073"/>
                    <a:pt x="41" y="1073"/>
                    <a:pt x="55" y="1073"/>
                  </a:cubicBezTo>
                  <a:cubicBezTo>
                    <a:pt x="744" y="1073"/>
                    <a:pt x="1340" y="1606"/>
                    <a:pt x="1621" y="2381"/>
                  </a:cubicBez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矩形 4"/>
            <p:cNvSpPr/>
            <p:nvPr/>
          </p:nvSpPr>
          <p:spPr>
            <a:xfrm rot="252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A</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6" name="组合 5"/>
          <p:cNvGrpSpPr/>
          <p:nvPr/>
        </p:nvGrpSpPr>
        <p:grpSpPr>
          <a:xfrm>
            <a:off x="2501900" y="1276350"/>
            <a:ext cx="3811814" cy="3894364"/>
            <a:chOff x="2501900" y="1276350"/>
            <a:chExt cx="3811814" cy="3894364"/>
          </a:xfrm>
          <a:scene3d>
            <a:camera prst="perspectiveRelaxed"/>
            <a:lightRig rig="twoPt" dir="t"/>
          </a:scene3d>
        </p:grpSpPr>
        <p:sp>
          <p:nvSpPr>
            <p:cNvPr id="7" name="Freeform 7"/>
            <p:cNvSpPr>
              <a:spLocks/>
            </p:cNvSpPr>
            <p:nvPr/>
          </p:nvSpPr>
          <p:spPr bwMode="auto">
            <a:xfrm>
              <a:off x="2501900" y="1276350"/>
              <a:ext cx="2190749" cy="1727200"/>
            </a:xfrm>
            <a:custGeom>
              <a:avLst/>
              <a:gdLst>
                <a:gd name="T0" fmla="*/ 770 w 2577"/>
                <a:gd name="T1" fmla="*/ 2709 h 2709"/>
                <a:gd name="T2" fmla="*/ 2199 w 2577"/>
                <a:gd name="T3" fmla="*/ 1080 h 2709"/>
                <a:gd name="T4" fmla="*/ 2577 w 2577"/>
                <a:gd name="T5" fmla="*/ 533 h 2709"/>
                <a:gd name="T6" fmla="*/ 2208 w 2577"/>
                <a:gd name="T7" fmla="*/ 0 h 2709"/>
                <a:gd name="T8" fmla="*/ 0 w 2577"/>
                <a:gd name="T9" fmla="*/ 2398 h 2709"/>
                <a:gd name="T10" fmla="*/ 507 w 2577"/>
                <a:gd name="T11" fmla="*/ 2087 h 2709"/>
                <a:gd name="T12" fmla="*/ 770 w 2577"/>
                <a:gd name="T13" fmla="*/ 2709 h 2709"/>
              </a:gdLst>
              <a:ahLst/>
              <a:cxnLst>
                <a:cxn ang="0">
                  <a:pos x="T0" y="T1"/>
                </a:cxn>
                <a:cxn ang="0">
                  <a:pos x="T2" y="T3"/>
                </a:cxn>
                <a:cxn ang="0">
                  <a:pos x="T4" y="T5"/>
                </a:cxn>
                <a:cxn ang="0">
                  <a:pos x="T6" y="T7"/>
                </a:cxn>
                <a:cxn ang="0">
                  <a:pos x="T8" y="T9"/>
                </a:cxn>
                <a:cxn ang="0">
                  <a:pos x="T10" y="T11"/>
                </a:cxn>
                <a:cxn ang="0">
                  <a:pos x="T12" y="T13"/>
                </a:cxn>
              </a:cxnLst>
              <a:rect l="0" t="0" r="r" b="b"/>
              <a:pathLst>
                <a:path w="2577" h="2709">
                  <a:moveTo>
                    <a:pt x="770" y="2709"/>
                  </a:moveTo>
                  <a:cubicBezTo>
                    <a:pt x="963" y="1851"/>
                    <a:pt x="1518" y="1203"/>
                    <a:pt x="2199" y="1080"/>
                  </a:cubicBezTo>
                  <a:lnTo>
                    <a:pt x="2577" y="533"/>
                  </a:lnTo>
                  <a:lnTo>
                    <a:pt x="2208" y="0"/>
                  </a:lnTo>
                  <a:cubicBezTo>
                    <a:pt x="1159" y="124"/>
                    <a:pt x="294" y="1096"/>
                    <a:pt x="0" y="2398"/>
                  </a:cubicBezTo>
                  <a:lnTo>
                    <a:pt x="507" y="2087"/>
                  </a:lnTo>
                  <a:lnTo>
                    <a:pt x="770" y="2709"/>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矩形 7"/>
            <p:cNvSpPr/>
            <p:nvPr/>
          </p:nvSpPr>
          <p:spPr>
            <a:xfrm rot="1980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E</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9" name="组合 8"/>
          <p:cNvGrpSpPr/>
          <p:nvPr/>
        </p:nvGrpSpPr>
        <p:grpSpPr>
          <a:xfrm>
            <a:off x="2411413" y="1687288"/>
            <a:ext cx="3902301" cy="3518125"/>
            <a:chOff x="2411413" y="1687288"/>
            <a:chExt cx="3902301" cy="3518125"/>
          </a:xfrm>
          <a:scene3d>
            <a:camera prst="perspectiveRelaxed"/>
            <a:lightRig rig="twoPt" dir="t"/>
          </a:scene3d>
        </p:grpSpPr>
        <p:sp>
          <p:nvSpPr>
            <p:cNvPr id="10" name="Freeform 8"/>
            <p:cNvSpPr>
              <a:spLocks/>
            </p:cNvSpPr>
            <p:nvPr/>
          </p:nvSpPr>
          <p:spPr bwMode="auto">
            <a:xfrm>
              <a:off x="2411413" y="2754313"/>
              <a:ext cx="1316037" cy="2451100"/>
            </a:xfrm>
            <a:custGeom>
              <a:avLst/>
              <a:gdLst>
                <a:gd name="T0" fmla="*/ 1550 w 1550"/>
                <a:gd name="T1" fmla="*/ 2961 h 3845"/>
                <a:gd name="T2" fmla="*/ 805 w 1550"/>
                <a:gd name="T3" fmla="*/ 1060 h 3845"/>
                <a:gd name="T4" fmla="*/ 832 w 1550"/>
                <a:gd name="T5" fmla="*/ 647 h 3845"/>
                <a:gd name="T6" fmla="*/ 559 w 1550"/>
                <a:gd name="T7" fmla="*/ 0 h 3845"/>
                <a:gd name="T8" fmla="*/ 64 w 1550"/>
                <a:gd name="T9" fmla="*/ 303 h 3845"/>
                <a:gd name="T10" fmla="*/ 0 w 1550"/>
                <a:gd name="T11" fmla="*/ 1060 h 3845"/>
                <a:gd name="T12" fmla="*/ 1095 w 1550"/>
                <a:gd name="T13" fmla="*/ 3845 h 3845"/>
                <a:gd name="T14" fmla="*/ 1031 w 1550"/>
                <a:gd name="T15" fmla="*/ 3100 h 3845"/>
                <a:gd name="T16" fmla="*/ 1550 w 1550"/>
                <a:gd name="T17" fmla="*/ 2961 h 3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0" h="3845">
                  <a:moveTo>
                    <a:pt x="1550" y="2961"/>
                  </a:moveTo>
                  <a:cubicBezTo>
                    <a:pt x="1099" y="2542"/>
                    <a:pt x="805" y="1847"/>
                    <a:pt x="805" y="1060"/>
                  </a:cubicBezTo>
                  <a:cubicBezTo>
                    <a:pt x="805" y="919"/>
                    <a:pt x="814" y="781"/>
                    <a:pt x="832" y="647"/>
                  </a:cubicBezTo>
                  <a:lnTo>
                    <a:pt x="559" y="0"/>
                  </a:lnTo>
                  <a:lnTo>
                    <a:pt x="64" y="303"/>
                  </a:lnTo>
                  <a:cubicBezTo>
                    <a:pt x="22" y="546"/>
                    <a:pt x="0" y="800"/>
                    <a:pt x="0" y="1060"/>
                  </a:cubicBezTo>
                  <a:cubicBezTo>
                    <a:pt x="0" y="2214"/>
                    <a:pt x="434" y="3233"/>
                    <a:pt x="1095" y="3845"/>
                  </a:cubicBezTo>
                  <a:lnTo>
                    <a:pt x="1031" y="3100"/>
                  </a:lnTo>
                  <a:lnTo>
                    <a:pt x="1550" y="2961"/>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矩形 10"/>
            <p:cNvSpPr/>
            <p:nvPr/>
          </p:nvSpPr>
          <p:spPr>
            <a:xfrm rot="1548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D</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2" name="组合 11"/>
          <p:cNvGrpSpPr/>
          <p:nvPr/>
        </p:nvGrpSpPr>
        <p:grpSpPr>
          <a:xfrm>
            <a:off x="2830288" y="1687288"/>
            <a:ext cx="3483426" cy="3902300"/>
            <a:chOff x="2830288" y="1687288"/>
            <a:chExt cx="3483426" cy="3902300"/>
          </a:xfrm>
          <a:scene3d>
            <a:camera prst="perspectiveRelaxed"/>
            <a:lightRig rig="twoPt" dir="t"/>
          </a:scene3d>
        </p:grpSpPr>
        <p:sp>
          <p:nvSpPr>
            <p:cNvPr id="13" name="Freeform 9"/>
            <p:cNvSpPr>
              <a:spLocks/>
            </p:cNvSpPr>
            <p:nvPr/>
          </p:nvSpPr>
          <p:spPr bwMode="auto">
            <a:xfrm>
              <a:off x="3409950" y="4605338"/>
              <a:ext cx="2474914" cy="984250"/>
            </a:xfrm>
            <a:custGeom>
              <a:avLst/>
              <a:gdLst>
                <a:gd name="T0" fmla="*/ 2420 w 2911"/>
                <a:gd name="T1" fmla="*/ 0 h 1544"/>
                <a:gd name="T2" fmla="*/ 1367 w 2911"/>
                <a:gd name="T3" fmla="*/ 473 h 1544"/>
                <a:gd name="T4" fmla="*/ 538 w 2911"/>
                <a:gd name="T5" fmla="*/ 193 h 1544"/>
                <a:gd name="T6" fmla="*/ 0 w 2911"/>
                <a:gd name="T7" fmla="*/ 338 h 1544"/>
                <a:gd name="T8" fmla="*/ 63 w 2911"/>
                <a:gd name="T9" fmla="*/ 1066 h 1544"/>
                <a:gd name="T10" fmla="*/ 1367 w 2911"/>
                <a:gd name="T11" fmla="*/ 1544 h 1544"/>
                <a:gd name="T12" fmla="*/ 2911 w 2911"/>
                <a:gd name="T13" fmla="*/ 848 h 1544"/>
                <a:gd name="T14" fmla="*/ 2359 w 2911"/>
                <a:gd name="T15" fmla="*/ 701 h 1544"/>
                <a:gd name="T16" fmla="*/ 2420 w 2911"/>
                <a:gd name="T17" fmla="*/ 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1" h="1544">
                  <a:moveTo>
                    <a:pt x="2420" y="0"/>
                  </a:moveTo>
                  <a:cubicBezTo>
                    <a:pt x="2128" y="297"/>
                    <a:pt x="1763" y="473"/>
                    <a:pt x="1367" y="473"/>
                  </a:cubicBezTo>
                  <a:cubicBezTo>
                    <a:pt x="1067" y="473"/>
                    <a:pt x="784" y="372"/>
                    <a:pt x="538" y="193"/>
                  </a:cubicBezTo>
                  <a:lnTo>
                    <a:pt x="0" y="338"/>
                  </a:lnTo>
                  <a:lnTo>
                    <a:pt x="63" y="1066"/>
                  </a:lnTo>
                  <a:cubicBezTo>
                    <a:pt x="445" y="1370"/>
                    <a:pt x="891" y="1544"/>
                    <a:pt x="1367" y="1544"/>
                  </a:cubicBezTo>
                  <a:cubicBezTo>
                    <a:pt x="1948" y="1544"/>
                    <a:pt x="2483" y="1285"/>
                    <a:pt x="2911" y="848"/>
                  </a:cubicBezTo>
                  <a:lnTo>
                    <a:pt x="2359" y="701"/>
                  </a:lnTo>
                  <a:lnTo>
                    <a:pt x="2420" y="0"/>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矩形 13"/>
            <p:cNvSpPr/>
            <p:nvPr/>
          </p:nvSpPr>
          <p:spPr>
            <a:xfrm rot="1116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C</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5" name="组合 14"/>
          <p:cNvGrpSpPr/>
          <p:nvPr/>
        </p:nvGrpSpPr>
        <p:grpSpPr>
          <a:xfrm>
            <a:off x="2830288" y="1687288"/>
            <a:ext cx="3902300" cy="3483426"/>
            <a:chOff x="2830288" y="1687288"/>
            <a:chExt cx="3902300" cy="3483426"/>
          </a:xfrm>
          <a:scene3d>
            <a:camera prst="perspectiveRelaxed"/>
            <a:lightRig rig="twoPt" dir="t"/>
          </a:scene3d>
        </p:grpSpPr>
        <p:sp>
          <p:nvSpPr>
            <p:cNvPr id="16" name="Freeform 10"/>
            <p:cNvSpPr>
              <a:spLocks/>
            </p:cNvSpPr>
            <p:nvPr/>
          </p:nvSpPr>
          <p:spPr bwMode="auto">
            <a:xfrm>
              <a:off x="5540375" y="2713038"/>
              <a:ext cx="1192213" cy="2341562"/>
            </a:xfrm>
            <a:custGeom>
              <a:avLst/>
              <a:gdLst>
                <a:gd name="T0" fmla="*/ 502 w 1404"/>
                <a:gd name="T1" fmla="*/ 355 h 3670"/>
                <a:gd name="T2" fmla="*/ 600 w 1404"/>
                <a:gd name="T3" fmla="*/ 1123 h 3670"/>
                <a:gd name="T4" fmla="*/ 63 w 1404"/>
                <a:gd name="T5" fmla="*/ 2797 h 3670"/>
                <a:gd name="T6" fmla="*/ 0 w 1404"/>
                <a:gd name="T7" fmla="*/ 3527 h 3670"/>
                <a:gd name="T8" fmla="*/ 538 w 1404"/>
                <a:gd name="T9" fmla="*/ 3670 h 3670"/>
                <a:gd name="T10" fmla="*/ 1404 w 1404"/>
                <a:gd name="T11" fmla="*/ 1123 h 3670"/>
                <a:gd name="T12" fmla="*/ 1261 w 1404"/>
                <a:gd name="T13" fmla="*/ 0 h 3670"/>
                <a:gd name="T14" fmla="*/ 986 w 1404"/>
                <a:gd name="T15" fmla="*/ 650 h 3670"/>
                <a:gd name="T16" fmla="*/ 502 w 1404"/>
                <a:gd name="T17" fmla="*/ 355 h 3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4" h="3670">
                  <a:moveTo>
                    <a:pt x="502" y="355"/>
                  </a:moveTo>
                  <a:cubicBezTo>
                    <a:pt x="566" y="595"/>
                    <a:pt x="600" y="854"/>
                    <a:pt x="600" y="1123"/>
                  </a:cubicBezTo>
                  <a:cubicBezTo>
                    <a:pt x="600" y="1781"/>
                    <a:pt x="394" y="2375"/>
                    <a:pt x="63" y="2797"/>
                  </a:cubicBezTo>
                  <a:lnTo>
                    <a:pt x="0" y="3527"/>
                  </a:lnTo>
                  <a:lnTo>
                    <a:pt x="538" y="3670"/>
                  </a:lnTo>
                  <a:cubicBezTo>
                    <a:pt x="1069" y="3049"/>
                    <a:pt x="1404" y="2138"/>
                    <a:pt x="1404" y="1123"/>
                  </a:cubicBezTo>
                  <a:cubicBezTo>
                    <a:pt x="1404" y="729"/>
                    <a:pt x="1354" y="351"/>
                    <a:pt x="1261" y="0"/>
                  </a:cubicBezTo>
                  <a:lnTo>
                    <a:pt x="986" y="650"/>
                  </a:lnTo>
                  <a:lnTo>
                    <a:pt x="502" y="355"/>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7" name="矩形 16"/>
            <p:cNvSpPr/>
            <p:nvPr/>
          </p:nvSpPr>
          <p:spPr>
            <a:xfrm rot="6840000">
              <a:off x="2830288" y="1687288"/>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B</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320411032"/>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265488" y="2122488"/>
            <a:ext cx="2613025" cy="2613025"/>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scene3d>
            <a:camera prst="perspectiveRelaxed"/>
            <a:lightRig rig="twoPt" dir="t"/>
          </a:scene3d>
          <a:sp3d extrusionH="266700" prstMaterial="softEdge">
            <a:extrusionClr>
              <a:srgbClr val="2676FF"/>
            </a:extrusionClr>
          </a:sp3d>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en-US" altLang="zh-CN"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Title</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3" name="组合 2"/>
          <p:cNvGrpSpPr/>
          <p:nvPr/>
        </p:nvGrpSpPr>
        <p:grpSpPr>
          <a:xfrm>
            <a:off x="2679700" y="1276350"/>
            <a:ext cx="3634013" cy="3894363"/>
            <a:chOff x="2679700" y="1276350"/>
            <a:chExt cx="3634013" cy="3894363"/>
          </a:xfrm>
          <a:scene3d>
            <a:camera prst="perspectiveRelaxed"/>
            <a:lightRig rig="twoPt" dir="t"/>
          </a:scene3d>
        </p:grpSpPr>
        <p:sp>
          <p:nvSpPr>
            <p:cNvPr id="4" name="Freeform 42"/>
            <p:cNvSpPr>
              <a:spLocks/>
            </p:cNvSpPr>
            <p:nvPr/>
          </p:nvSpPr>
          <p:spPr bwMode="auto">
            <a:xfrm>
              <a:off x="2679700" y="1276350"/>
              <a:ext cx="2012950" cy="1443038"/>
            </a:xfrm>
            <a:custGeom>
              <a:avLst/>
              <a:gdLst>
                <a:gd name="T0" fmla="*/ 1410 w 4764"/>
                <a:gd name="T1" fmla="*/ 2264 h 2264"/>
                <a:gd name="T2" fmla="*/ 4004 w 4764"/>
                <a:gd name="T3" fmla="*/ 1080 h 2264"/>
                <a:gd name="T4" fmla="*/ 4764 w 4764"/>
                <a:gd name="T5" fmla="*/ 533 h 2264"/>
                <a:gd name="T6" fmla="*/ 4022 w 4764"/>
                <a:gd name="T7" fmla="*/ 0 h 2264"/>
                <a:gd name="T8" fmla="*/ 0 w 4764"/>
                <a:gd name="T9" fmla="*/ 1739 h 2264"/>
                <a:gd name="T10" fmla="*/ 1086 w 4764"/>
                <a:gd name="T11" fmla="*/ 1578 h 2264"/>
                <a:gd name="T12" fmla="*/ 1410 w 4764"/>
                <a:gd name="T13" fmla="*/ 2264 h 2264"/>
              </a:gdLst>
              <a:ahLst/>
              <a:cxnLst>
                <a:cxn ang="0">
                  <a:pos x="T0" y="T1"/>
                </a:cxn>
                <a:cxn ang="0">
                  <a:pos x="T2" y="T3"/>
                </a:cxn>
                <a:cxn ang="0">
                  <a:pos x="T4" y="T5"/>
                </a:cxn>
                <a:cxn ang="0">
                  <a:pos x="T6" y="T7"/>
                </a:cxn>
                <a:cxn ang="0">
                  <a:pos x="T8" y="T9"/>
                </a:cxn>
                <a:cxn ang="0">
                  <a:pos x="T10" y="T11"/>
                </a:cxn>
                <a:cxn ang="0">
                  <a:pos x="T12" y="T13"/>
                </a:cxn>
              </a:cxnLst>
              <a:rect l="0" t="0" r="r" b="b"/>
              <a:pathLst>
                <a:path w="4764" h="2264">
                  <a:moveTo>
                    <a:pt x="1410" y="2264"/>
                  </a:moveTo>
                  <a:cubicBezTo>
                    <a:pt x="1932" y="1633"/>
                    <a:pt x="2883" y="1181"/>
                    <a:pt x="4004" y="1080"/>
                  </a:cubicBezTo>
                  <a:lnTo>
                    <a:pt x="4764" y="533"/>
                  </a:lnTo>
                  <a:lnTo>
                    <a:pt x="4022" y="0"/>
                  </a:lnTo>
                  <a:cubicBezTo>
                    <a:pt x="2288" y="101"/>
                    <a:pt x="801" y="777"/>
                    <a:pt x="0" y="1739"/>
                  </a:cubicBezTo>
                  <a:lnTo>
                    <a:pt x="1086" y="1578"/>
                  </a:lnTo>
                  <a:lnTo>
                    <a:pt x="1410" y="2264"/>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
            <p:cNvSpPr/>
            <p:nvPr/>
          </p:nvSpPr>
          <p:spPr>
            <a:xfrm rot="20160000">
              <a:off x="2830287" y="1687287"/>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F</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6" name="组合 5"/>
          <p:cNvGrpSpPr/>
          <p:nvPr/>
        </p:nvGrpSpPr>
        <p:grpSpPr>
          <a:xfrm>
            <a:off x="2411413" y="1687287"/>
            <a:ext cx="3902300" cy="3483426"/>
            <a:chOff x="2411413" y="1687287"/>
            <a:chExt cx="3902300" cy="3483426"/>
          </a:xfrm>
          <a:scene3d>
            <a:camera prst="perspectiveRelaxed"/>
            <a:lightRig rig="twoPt" dir="t"/>
          </a:scene3d>
        </p:grpSpPr>
        <p:sp>
          <p:nvSpPr>
            <p:cNvPr id="7" name="Freeform 43"/>
            <p:cNvSpPr>
              <a:spLocks/>
            </p:cNvSpPr>
            <p:nvPr/>
          </p:nvSpPr>
          <p:spPr bwMode="auto">
            <a:xfrm>
              <a:off x="2411413" y="2416175"/>
              <a:ext cx="896937" cy="2130425"/>
            </a:xfrm>
            <a:custGeom>
              <a:avLst/>
              <a:gdLst>
                <a:gd name="T0" fmla="*/ 2122 w 2122"/>
                <a:gd name="T1" fmla="*/ 2789 h 3340"/>
                <a:gd name="T2" fmla="*/ 1619 w 2122"/>
                <a:gd name="T3" fmla="*/ 1590 h 3340"/>
                <a:gd name="T4" fmla="*/ 1877 w 2122"/>
                <a:gd name="T5" fmla="*/ 714 h 3340"/>
                <a:gd name="T6" fmla="*/ 1540 w 2122"/>
                <a:gd name="T7" fmla="*/ 0 h 3340"/>
                <a:gd name="T8" fmla="*/ 478 w 2122"/>
                <a:gd name="T9" fmla="*/ 158 h 3340"/>
                <a:gd name="T10" fmla="*/ 0 w 2122"/>
                <a:gd name="T11" fmla="*/ 1590 h 3340"/>
                <a:gd name="T12" fmla="*/ 735 w 2122"/>
                <a:gd name="T13" fmla="*/ 3340 h 3340"/>
                <a:gd name="T14" fmla="*/ 1069 w 2122"/>
                <a:gd name="T15" fmla="*/ 2632 h 3340"/>
                <a:gd name="T16" fmla="*/ 2122 w 2122"/>
                <a:gd name="T17" fmla="*/ 2789 h 3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2" h="3340">
                  <a:moveTo>
                    <a:pt x="2122" y="2789"/>
                  </a:moveTo>
                  <a:cubicBezTo>
                    <a:pt x="1803" y="2439"/>
                    <a:pt x="1619" y="2028"/>
                    <a:pt x="1619" y="1590"/>
                  </a:cubicBezTo>
                  <a:cubicBezTo>
                    <a:pt x="1619" y="1280"/>
                    <a:pt x="1710" y="984"/>
                    <a:pt x="1877" y="714"/>
                  </a:cubicBezTo>
                  <a:lnTo>
                    <a:pt x="1540" y="0"/>
                  </a:lnTo>
                  <a:lnTo>
                    <a:pt x="478" y="158"/>
                  </a:lnTo>
                  <a:cubicBezTo>
                    <a:pt x="171" y="593"/>
                    <a:pt x="0" y="1078"/>
                    <a:pt x="0" y="1590"/>
                  </a:cubicBezTo>
                  <a:cubicBezTo>
                    <a:pt x="0" y="2230"/>
                    <a:pt x="269" y="2829"/>
                    <a:pt x="735" y="3340"/>
                  </a:cubicBezTo>
                  <a:lnTo>
                    <a:pt x="1069" y="2632"/>
                  </a:lnTo>
                  <a:lnTo>
                    <a:pt x="2122" y="2789"/>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E"/>
            <p:cNvSpPr/>
            <p:nvPr/>
          </p:nvSpPr>
          <p:spPr>
            <a:xfrm rot="16560000">
              <a:off x="2830287" y="1687287"/>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E</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9" name="组合 8"/>
          <p:cNvGrpSpPr/>
          <p:nvPr/>
        </p:nvGrpSpPr>
        <p:grpSpPr>
          <a:xfrm>
            <a:off x="2801938" y="1687287"/>
            <a:ext cx="3511775" cy="3902301"/>
            <a:chOff x="2801938" y="1687287"/>
            <a:chExt cx="3511775" cy="3902301"/>
          </a:xfrm>
          <a:scene3d>
            <a:camera prst="perspectiveRelaxed"/>
            <a:lightRig rig="twoPt" dir="t"/>
          </a:scene3d>
        </p:grpSpPr>
        <p:sp>
          <p:nvSpPr>
            <p:cNvPr id="10" name="Freeform 44"/>
            <p:cNvSpPr>
              <a:spLocks/>
            </p:cNvSpPr>
            <p:nvPr/>
          </p:nvSpPr>
          <p:spPr bwMode="auto">
            <a:xfrm>
              <a:off x="2801938" y="4227513"/>
              <a:ext cx="1814512" cy="1362075"/>
            </a:xfrm>
            <a:custGeom>
              <a:avLst/>
              <a:gdLst>
                <a:gd name="T0" fmla="*/ 4258 w 4295"/>
                <a:gd name="T1" fmla="*/ 1066 h 2137"/>
                <a:gd name="T2" fmla="*/ 4190 w 4295"/>
                <a:gd name="T3" fmla="*/ 1066 h 2137"/>
                <a:gd name="T4" fmla="*/ 1420 w 4295"/>
                <a:gd name="T5" fmla="*/ 163 h 2137"/>
                <a:gd name="T6" fmla="*/ 326 w 4295"/>
                <a:gd name="T7" fmla="*/ 0 h 2137"/>
                <a:gd name="T8" fmla="*/ 0 w 4295"/>
                <a:gd name="T9" fmla="*/ 692 h 2137"/>
                <a:gd name="T10" fmla="*/ 4190 w 4295"/>
                <a:gd name="T11" fmla="*/ 2137 h 2137"/>
                <a:gd name="T12" fmla="*/ 4295 w 4295"/>
                <a:gd name="T13" fmla="*/ 2136 h 2137"/>
                <a:gd name="T14" fmla="*/ 3534 w 4295"/>
                <a:gd name="T15" fmla="*/ 1587 h 2137"/>
                <a:gd name="T16" fmla="*/ 4258 w 4295"/>
                <a:gd name="T17" fmla="*/ 1066 h 2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95" h="2137">
                  <a:moveTo>
                    <a:pt x="4258" y="1066"/>
                  </a:moveTo>
                  <a:cubicBezTo>
                    <a:pt x="4235" y="1066"/>
                    <a:pt x="4213" y="1066"/>
                    <a:pt x="4190" y="1066"/>
                  </a:cubicBezTo>
                  <a:cubicBezTo>
                    <a:pt x="3062" y="1066"/>
                    <a:pt x="2059" y="712"/>
                    <a:pt x="1420" y="163"/>
                  </a:cubicBezTo>
                  <a:lnTo>
                    <a:pt x="326" y="0"/>
                  </a:lnTo>
                  <a:lnTo>
                    <a:pt x="0" y="692"/>
                  </a:lnTo>
                  <a:cubicBezTo>
                    <a:pt x="925" y="1566"/>
                    <a:pt x="2457" y="2137"/>
                    <a:pt x="4190" y="2137"/>
                  </a:cubicBezTo>
                  <a:cubicBezTo>
                    <a:pt x="4225" y="2137"/>
                    <a:pt x="4260" y="2137"/>
                    <a:pt x="4295" y="2136"/>
                  </a:cubicBezTo>
                  <a:lnTo>
                    <a:pt x="3534" y="1587"/>
                  </a:lnTo>
                  <a:lnTo>
                    <a:pt x="4258" y="1066"/>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D"/>
            <p:cNvSpPr/>
            <p:nvPr/>
          </p:nvSpPr>
          <p:spPr>
            <a:xfrm rot="12960000">
              <a:off x="2830287" y="1687287"/>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D</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2" name="组合 11"/>
          <p:cNvGrpSpPr/>
          <p:nvPr/>
        </p:nvGrpSpPr>
        <p:grpSpPr>
          <a:xfrm>
            <a:off x="2830287" y="1687287"/>
            <a:ext cx="3638776" cy="3894363"/>
            <a:chOff x="2830287" y="1687287"/>
            <a:chExt cx="3638776" cy="3894363"/>
          </a:xfrm>
          <a:scene3d>
            <a:camera prst="perspectiveRelaxed"/>
            <a:lightRig rig="twoPt" dir="t"/>
          </a:scene3d>
        </p:grpSpPr>
        <p:sp>
          <p:nvSpPr>
            <p:cNvPr id="13" name="Freeform 45"/>
            <p:cNvSpPr>
              <a:spLocks/>
            </p:cNvSpPr>
            <p:nvPr/>
          </p:nvSpPr>
          <p:spPr bwMode="auto">
            <a:xfrm>
              <a:off x="4448175" y="4141788"/>
              <a:ext cx="2020888" cy="1439862"/>
            </a:xfrm>
            <a:custGeom>
              <a:avLst/>
              <a:gdLst>
                <a:gd name="T0" fmla="*/ 751 w 4782"/>
                <a:gd name="T1" fmla="*/ 1182 h 2260"/>
                <a:gd name="T2" fmla="*/ 0 w 4782"/>
                <a:gd name="T3" fmla="*/ 1723 h 2260"/>
                <a:gd name="T4" fmla="*/ 744 w 4782"/>
                <a:gd name="T5" fmla="*/ 2260 h 2260"/>
                <a:gd name="T6" fmla="*/ 4782 w 4782"/>
                <a:gd name="T7" fmla="*/ 510 h 2260"/>
                <a:gd name="T8" fmla="*/ 3676 w 4782"/>
                <a:gd name="T9" fmla="*/ 674 h 2260"/>
                <a:gd name="T10" fmla="*/ 3359 w 4782"/>
                <a:gd name="T11" fmla="*/ 0 h 2260"/>
                <a:gd name="T12" fmla="*/ 751 w 4782"/>
                <a:gd name="T13" fmla="*/ 1182 h 2260"/>
              </a:gdLst>
              <a:ahLst/>
              <a:cxnLst>
                <a:cxn ang="0">
                  <a:pos x="T0" y="T1"/>
                </a:cxn>
                <a:cxn ang="0">
                  <a:pos x="T2" y="T3"/>
                </a:cxn>
                <a:cxn ang="0">
                  <a:pos x="T4" y="T5"/>
                </a:cxn>
                <a:cxn ang="0">
                  <a:pos x="T6" y="T7"/>
                </a:cxn>
                <a:cxn ang="0">
                  <a:pos x="T8" y="T9"/>
                </a:cxn>
                <a:cxn ang="0">
                  <a:pos x="T10" y="T11"/>
                </a:cxn>
                <a:cxn ang="0">
                  <a:pos x="T12" y="T13"/>
                </a:cxn>
              </a:cxnLst>
              <a:rect l="0" t="0" r="r" b="b"/>
              <a:pathLst>
                <a:path w="4782" h="2260">
                  <a:moveTo>
                    <a:pt x="751" y="1182"/>
                  </a:moveTo>
                  <a:lnTo>
                    <a:pt x="0" y="1723"/>
                  </a:lnTo>
                  <a:lnTo>
                    <a:pt x="744" y="2260"/>
                  </a:lnTo>
                  <a:cubicBezTo>
                    <a:pt x="2489" y="2159"/>
                    <a:pt x="3982" y="1478"/>
                    <a:pt x="4782" y="510"/>
                  </a:cubicBezTo>
                  <a:lnTo>
                    <a:pt x="3676" y="674"/>
                  </a:lnTo>
                  <a:lnTo>
                    <a:pt x="3359" y="0"/>
                  </a:lnTo>
                  <a:cubicBezTo>
                    <a:pt x="2834" y="632"/>
                    <a:pt x="1877" y="1084"/>
                    <a:pt x="751" y="1182"/>
                  </a:cubicBez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C"/>
            <p:cNvSpPr/>
            <p:nvPr/>
          </p:nvSpPr>
          <p:spPr>
            <a:xfrm rot="9360000">
              <a:off x="2830287" y="1687287"/>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C</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5" name="组合 14"/>
          <p:cNvGrpSpPr/>
          <p:nvPr/>
        </p:nvGrpSpPr>
        <p:grpSpPr>
          <a:xfrm>
            <a:off x="2830287" y="1687287"/>
            <a:ext cx="3902301" cy="3483426"/>
            <a:chOff x="2830287" y="1687287"/>
            <a:chExt cx="3902301" cy="3483426"/>
          </a:xfrm>
          <a:scene3d>
            <a:camera prst="perspectiveRelaxed"/>
            <a:lightRig rig="twoPt" dir="t"/>
          </a:scene3d>
        </p:grpSpPr>
        <p:sp>
          <p:nvSpPr>
            <p:cNvPr id="16" name="Freeform 46"/>
            <p:cNvSpPr>
              <a:spLocks/>
            </p:cNvSpPr>
            <p:nvPr/>
          </p:nvSpPr>
          <p:spPr bwMode="auto">
            <a:xfrm>
              <a:off x="5834063" y="2306638"/>
              <a:ext cx="898525" cy="2130425"/>
            </a:xfrm>
            <a:custGeom>
              <a:avLst/>
              <a:gdLst>
                <a:gd name="T0" fmla="*/ 0 w 2130"/>
                <a:gd name="T1" fmla="*/ 553 h 3341"/>
                <a:gd name="T2" fmla="*/ 512 w 2130"/>
                <a:gd name="T3" fmla="*/ 1761 h 3341"/>
                <a:gd name="T4" fmla="*/ 250 w 2130"/>
                <a:gd name="T5" fmla="*/ 2641 h 3341"/>
                <a:gd name="T6" fmla="*/ 582 w 2130"/>
                <a:gd name="T7" fmla="*/ 3341 h 3341"/>
                <a:gd name="T8" fmla="*/ 1661 w 2130"/>
                <a:gd name="T9" fmla="*/ 3180 h 3341"/>
                <a:gd name="T10" fmla="*/ 2130 w 2130"/>
                <a:gd name="T11" fmla="*/ 1761 h 3341"/>
                <a:gd name="T12" fmla="*/ 1387 w 2130"/>
                <a:gd name="T13" fmla="*/ 0 h 3341"/>
                <a:gd name="T14" fmla="*/ 1051 w 2130"/>
                <a:gd name="T15" fmla="*/ 709 h 3341"/>
                <a:gd name="T16" fmla="*/ 0 w 2130"/>
                <a:gd name="T17" fmla="*/ 553 h 3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0" h="3341">
                  <a:moveTo>
                    <a:pt x="0" y="553"/>
                  </a:moveTo>
                  <a:cubicBezTo>
                    <a:pt x="325" y="905"/>
                    <a:pt x="512" y="1318"/>
                    <a:pt x="512" y="1761"/>
                  </a:cubicBezTo>
                  <a:cubicBezTo>
                    <a:pt x="512" y="2072"/>
                    <a:pt x="419" y="2370"/>
                    <a:pt x="250" y="2641"/>
                  </a:cubicBezTo>
                  <a:lnTo>
                    <a:pt x="582" y="3341"/>
                  </a:lnTo>
                  <a:lnTo>
                    <a:pt x="1661" y="3180"/>
                  </a:lnTo>
                  <a:cubicBezTo>
                    <a:pt x="1962" y="2749"/>
                    <a:pt x="2130" y="2268"/>
                    <a:pt x="2130" y="1761"/>
                  </a:cubicBezTo>
                  <a:cubicBezTo>
                    <a:pt x="2130" y="1116"/>
                    <a:pt x="1858" y="513"/>
                    <a:pt x="1387" y="0"/>
                  </a:cubicBezTo>
                  <a:lnTo>
                    <a:pt x="1051" y="709"/>
                  </a:lnTo>
                  <a:lnTo>
                    <a:pt x="0" y="553"/>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7" name="B"/>
            <p:cNvSpPr/>
            <p:nvPr/>
          </p:nvSpPr>
          <p:spPr>
            <a:xfrm rot="5760000">
              <a:off x="2830287" y="1687287"/>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B</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8" name="组合 17"/>
          <p:cNvGrpSpPr/>
          <p:nvPr/>
        </p:nvGrpSpPr>
        <p:grpSpPr>
          <a:xfrm>
            <a:off x="2830287" y="1268413"/>
            <a:ext cx="3508601" cy="3902300"/>
            <a:chOff x="2830287" y="1268413"/>
            <a:chExt cx="3508601" cy="3902300"/>
          </a:xfrm>
          <a:scene3d>
            <a:camera prst="perspectiveRelaxed"/>
            <a:lightRig rig="twoPt" dir="t"/>
          </a:scene3d>
        </p:grpSpPr>
        <p:sp>
          <p:nvSpPr>
            <p:cNvPr id="19" name="Freeform 47"/>
            <p:cNvSpPr>
              <a:spLocks/>
            </p:cNvSpPr>
            <p:nvPr/>
          </p:nvSpPr>
          <p:spPr bwMode="auto">
            <a:xfrm>
              <a:off x="4525963" y="1268413"/>
              <a:ext cx="1812925" cy="1358900"/>
            </a:xfrm>
            <a:custGeom>
              <a:avLst/>
              <a:gdLst>
                <a:gd name="T0" fmla="*/ 2871 w 4293"/>
                <a:gd name="T1" fmla="*/ 1966 h 2129"/>
                <a:gd name="T2" fmla="*/ 3965 w 4293"/>
                <a:gd name="T3" fmla="*/ 2129 h 2129"/>
                <a:gd name="T4" fmla="*/ 4293 w 4293"/>
                <a:gd name="T5" fmla="*/ 1437 h 2129"/>
                <a:gd name="T6" fmla="*/ 110 w 4293"/>
                <a:gd name="T7" fmla="*/ 0 h 2129"/>
                <a:gd name="T8" fmla="*/ 0 w 4293"/>
                <a:gd name="T9" fmla="*/ 1 h 2129"/>
                <a:gd name="T10" fmla="*/ 759 w 4293"/>
                <a:gd name="T11" fmla="*/ 547 h 2129"/>
                <a:gd name="T12" fmla="*/ 28 w 4293"/>
                <a:gd name="T13" fmla="*/ 1073 h 2129"/>
                <a:gd name="T14" fmla="*/ 110 w 4293"/>
                <a:gd name="T15" fmla="*/ 1073 h 2129"/>
                <a:gd name="T16" fmla="*/ 2871 w 4293"/>
                <a:gd name="T17" fmla="*/ 1966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93" h="2129">
                  <a:moveTo>
                    <a:pt x="2871" y="1966"/>
                  </a:moveTo>
                  <a:lnTo>
                    <a:pt x="3965" y="2129"/>
                  </a:lnTo>
                  <a:lnTo>
                    <a:pt x="4293" y="1437"/>
                  </a:lnTo>
                  <a:cubicBezTo>
                    <a:pt x="3367" y="568"/>
                    <a:pt x="1839" y="0"/>
                    <a:pt x="110" y="0"/>
                  </a:cubicBezTo>
                  <a:cubicBezTo>
                    <a:pt x="73" y="0"/>
                    <a:pt x="37" y="1"/>
                    <a:pt x="0" y="1"/>
                  </a:cubicBezTo>
                  <a:lnTo>
                    <a:pt x="759" y="547"/>
                  </a:lnTo>
                  <a:lnTo>
                    <a:pt x="28" y="1073"/>
                  </a:lnTo>
                  <a:cubicBezTo>
                    <a:pt x="55" y="1073"/>
                    <a:pt x="82" y="1073"/>
                    <a:pt x="110" y="1073"/>
                  </a:cubicBezTo>
                  <a:cubicBezTo>
                    <a:pt x="1232" y="1073"/>
                    <a:pt x="2231" y="1422"/>
                    <a:pt x="2871" y="1966"/>
                  </a:cubicBez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0" name="A"/>
            <p:cNvSpPr/>
            <p:nvPr/>
          </p:nvSpPr>
          <p:spPr>
            <a:xfrm rot="2160000">
              <a:off x="2830287" y="1687287"/>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rPr>
                <a:t>A</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32558040"/>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265488" y="2122488"/>
            <a:ext cx="2613025" cy="2613025"/>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scene3d>
            <a:camera prst="perspectiveRelaxed"/>
            <a:lightRig rig="twoPt" dir="t"/>
          </a:scene3d>
          <a:sp3d extrusionH="266700" prstMaterial="softEdge">
            <a:extrusionClr>
              <a:srgbClr val="2676FF"/>
            </a:extrusionClr>
          </a:sp3d>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en-US" altLang="zh-CN"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Title</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3" name="组合 2"/>
          <p:cNvGrpSpPr/>
          <p:nvPr/>
        </p:nvGrpSpPr>
        <p:grpSpPr>
          <a:xfrm>
            <a:off x="2830287" y="1276350"/>
            <a:ext cx="3483426" cy="3894363"/>
            <a:chOff x="2830287" y="1276350"/>
            <a:chExt cx="3483426" cy="3894363"/>
          </a:xfrm>
          <a:scene3d>
            <a:camera prst="perspectiveRelaxed"/>
            <a:lightRig rig="twoPt" dir="t"/>
          </a:scene3d>
        </p:grpSpPr>
        <p:sp>
          <p:nvSpPr>
            <p:cNvPr id="4" name="Freeform 29"/>
            <p:cNvSpPr>
              <a:spLocks/>
            </p:cNvSpPr>
            <p:nvPr/>
          </p:nvSpPr>
          <p:spPr bwMode="auto">
            <a:xfrm>
              <a:off x="2844800" y="1276350"/>
              <a:ext cx="1847850" cy="1270000"/>
            </a:xfrm>
            <a:custGeom>
              <a:avLst/>
              <a:gdLst>
                <a:gd name="T0" fmla="*/ 1286 w 4374"/>
                <a:gd name="T1" fmla="*/ 1990 h 1990"/>
                <a:gd name="T2" fmla="*/ 3614 w 4374"/>
                <a:gd name="T3" fmla="*/ 1080 h 1990"/>
                <a:gd name="T4" fmla="*/ 4374 w 4374"/>
                <a:gd name="T5" fmla="*/ 533 h 1990"/>
                <a:gd name="T6" fmla="*/ 3632 w 4374"/>
                <a:gd name="T7" fmla="*/ 0 h 1990"/>
                <a:gd name="T8" fmla="*/ 0 w 4374"/>
                <a:gd name="T9" fmla="*/ 1339 h 1990"/>
                <a:gd name="T10" fmla="*/ 1110 w 4374"/>
                <a:gd name="T11" fmla="*/ 1279 h 1990"/>
                <a:gd name="T12" fmla="*/ 1286 w 4374"/>
                <a:gd name="T13" fmla="*/ 1990 h 1990"/>
              </a:gdLst>
              <a:ahLst/>
              <a:cxnLst>
                <a:cxn ang="0">
                  <a:pos x="T0" y="T1"/>
                </a:cxn>
                <a:cxn ang="0">
                  <a:pos x="T2" y="T3"/>
                </a:cxn>
                <a:cxn ang="0">
                  <a:pos x="T4" y="T5"/>
                </a:cxn>
                <a:cxn ang="0">
                  <a:pos x="T6" y="T7"/>
                </a:cxn>
                <a:cxn ang="0">
                  <a:pos x="T8" y="T9"/>
                </a:cxn>
                <a:cxn ang="0">
                  <a:pos x="T10" y="T11"/>
                </a:cxn>
                <a:cxn ang="0">
                  <a:pos x="T12" y="T13"/>
                </a:cxn>
              </a:cxnLst>
              <a:rect l="0" t="0" r="r" b="b"/>
              <a:pathLst>
                <a:path w="4374" h="1990">
                  <a:moveTo>
                    <a:pt x="1286" y="1990"/>
                  </a:moveTo>
                  <a:cubicBezTo>
                    <a:pt x="1834" y="1504"/>
                    <a:pt x="2663" y="1165"/>
                    <a:pt x="3614" y="1080"/>
                  </a:cubicBezTo>
                  <a:lnTo>
                    <a:pt x="4374" y="533"/>
                  </a:lnTo>
                  <a:lnTo>
                    <a:pt x="3632" y="0"/>
                  </a:lnTo>
                  <a:cubicBezTo>
                    <a:pt x="2149" y="87"/>
                    <a:pt x="848" y="593"/>
                    <a:pt x="0" y="1339"/>
                  </a:cubicBezTo>
                  <a:lnTo>
                    <a:pt x="1110" y="1279"/>
                  </a:lnTo>
                  <a:lnTo>
                    <a:pt x="1286" y="1990"/>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G"/>
            <p:cNvSpPr/>
            <p:nvPr/>
          </p:nvSpPr>
          <p:spPr>
            <a:xfrm rot="20400000">
              <a:off x="2830287" y="1687287"/>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G</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6" name="组合 5"/>
          <p:cNvGrpSpPr/>
          <p:nvPr/>
        </p:nvGrpSpPr>
        <p:grpSpPr>
          <a:xfrm>
            <a:off x="2411413" y="1687287"/>
            <a:ext cx="3902300" cy="3483426"/>
            <a:chOff x="2411413" y="1687287"/>
            <a:chExt cx="3902300" cy="3483426"/>
          </a:xfrm>
          <a:scene3d>
            <a:camera prst="perspectiveRelaxed"/>
            <a:lightRig rig="twoPt" dir="t"/>
          </a:scene3d>
        </p:grpSpPr>
        <p:sp>
          <p:nvSpPr>
            <p:cNvPr id="7" name="Freeform 30"/>
            <p:cNvSpPr>
              <a:spLocks/>
            </p:cNvSpPr>
            <p:nvPr/>
          </p:nvSpPr>
          <p:spPr bwMode="auto">
            <a:xfrm>
              <a:off x="2411413" y="2214563"/>
              <a:ext cx="885825" cy="1741487"/>
            </a:xfrm>
            <a:custGeom>
              <a:avLst/>
              <a:gdLst>
                <a:gd name="T0" fmla="*/ 1724 w 2095"/>
                <a:gd name="T1" fmla="*/ 2471 h 2729"/>
                <a:gd name="T2" fmla="*/ 1619 w 2095"/>
                <a:gd name="T3" fmla="*/ 1905 h 2729"/>
                <a:gd name="T4" fmla="*/ 2095 w 2095"/>
                <a:gd name="T5" fmla="*/ 736 h 2729"/>
                <a:gd name="T6" fmla="*/ 1913 w 2095"/>
                <a:gd name="T7" fmla="*/ 0 h 2729"/>
                <a:gd name="T8" fmla="*/ 826 w 2095"/>
                <a:gd name="T9" fmla="*/ 57 h 2729"/>
                <a:gd name="T10" fmla="*/ 0 w 2095"/>
                <a:gd name="T11" fmla="*/ 1905 h 2729"/>
                <a:gd name="T12" fmla="*/ 153 w 2095"/>
                <a:gd name="T13" fmla="*/ 2729 h 2729"/>
                <a:gd name="T14" fmla="*/ 786 w 2095"/>
                <a:gd name="T15" fmla="*/ 2118 h 2729"/>
                <a:gd name="T16" fmla="*/ 1724 w 2095"/>
                <a:gd name="T17" fmla="*/ 2471 h 2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5" h="2729">
                  <a:moveTo>
                    <a:pt x="1724" y="2471"/>
                  </a:moveTo>
                  <a:cubicBezTo>
                    <a:pt x="1655" y="2290"/>
                    <a:pt x="1619" y="2100"/>
                    <a:pt x="1619" y="1905"/>
                  </a:cubicBezTo>
                  <a:cubicBezTo>
                    <a:pt x="1619" y="1478"/>
                    <a:pt x="1792" y="1079"/>
                    <a:pt x="2095" y="736"/>
                  </a:cubicBezTo>
                  <a:lnTo>
                    <a:pt x="1913" y="0"/>
                  </a:lnTo>
                  <a:lnTo>
                    <a:pt x="826" y="57"/>
                  </a:lnTo>
                  <a:cubicBezTo>
                    <a:pt x="304" y="589"/>
                    <a:pt x="0" y="1223"/>
                    <a:pt x="0" y="1905"/>
                  </a:cubicBezTo>
                  <a:cubicBezTo>
                    <a:pt x="0" y="2189"/>
                    <a:pt x="53" y="2465"/>
                    <a:pt x="153" y="2729"/>
                  </a:cubicBezTo>
                  <a:lnTo>
                    <a:pt x="786" y="2118"/>
                  </a:lnTo>
                  <a:lnTo>
                    <a:pt x="1724" y="2471"/>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F"/>
            <p:cNvSpPr/>
            <p:nvPr/>
          </p:nvSpPr>
          <p:spPr>
            <a:xfrm rot="17340000">
              <a:off x="2830287" y="1687287"/>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F</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9" name="组合 8"/>
          <p:cNvGrpSpPr/>
          <p:nvPr/>
        </p:nvGrpSpPr>
        <p:grpSpPr>
          <a:xfrm>
            <a:off x="2516188" y="1687287"/>
            <a:ext cx="3797526" cy="3718151"/>
            <a:chOff x="2516188" y="1687287"/>
            <a:chExt cx="3797526" cy="3718151"/>
          </a:xfrm>
          <a:scene3d>
            <a:camera prst="perspectiveRelaxed"/>
            <a:lightRig rig="twoPt" dir="t"/>
          </a:scene3d>
        </p:grpSpPr>
        <p:sp>
          <p:nvSpPr>
            <p:cNvPr id="10" name="Freeform 31"/>
            <p:cNvSpPr>
              <a:spLocks/>
            </p:cNvSpPr>
            <p:nvPr/>
          </p:nvSpPr>
          <p:spPr bwMode="auto">
            <a:xfrm>
              <a:off x="2516188" y="3714750"/>
              <a:ext cx="1455737" cy="1690688"/>
            </a:xfrm>
            <a:custGeom>
              <a:avLst/>
              <a:gdLst>
                <a:gd name="T0" fmla="*/ 3445 w 3445"/>
                <a:gd name="T1" fmla="*/ 1671 h 2653"/>
                <a:gd name="T2" fmla="*/ 1592 w 3445"/>
                <a:gd name="T3" fmla="*/ 368 h 2653"/>
                <a:gd name="T4" fmla="*/ 617 w 3445"/>
                <a:gd name="T5" fmla="*/ 0 h 2653"/>
                <a:gd name="T6" fmla="*/ 0 w 3445"/>
                <a:gd name="T7" fmla="*/ 599 h 2653"/>
                <a:gd name="T8" fmla="*/ 2798 w 3445"/>
                <a:gd name="T9" fmla="*/ 2653 h 2653"/>
                <a:gd name="T10" fmla="*/ 2456 w 3445"/>
                <a:gd name="T11" fmla="*/ 1941 h 2653"/>
                <a:gd name="T12" fmla="*/ 3445 w 3445"/>
                <a:gd name="T13" fmla="*/ 1671 h 2653"/>
              </a:gdLst>
              <a:ahLst/>
              <a:cxnLst>
                <a:cxn ang="0">
                  <a:pos x="T0" y="T1"/>
                </a:cxn>
                <a:cxn ang="0">
                  <a:pos x="T2" y="T3"/>
                </a:cxn>
                <a:cxn ang="0">
                  <a:pos x="T4" y="T5"/>
                </a:cxn>
                <a:cxn ang="0">
                  <a:pos x="T6" y="T7"/>
                </a:cxn>
                <a:cxn ang="0">
                  <a:pos x="T8" y="T9"/>
                </a:cxn>
                <a:cxn ang="0">
                  <a:pos x="T10" y="T11"/>
                </a:cxn>
                <a:cxn ang="0">
                  <a:pos x="T12" y="T13"/>
                </a:cxn>
              </a:cxnLst>
              <a:rect l="0" t="0" r="r" b="b"/>
              <a:pathLst>
                <a:path w="3445" h="2653">
                  <a:moveTo>
                    <a:pt x="3445" y="1671"/>
                  </a:moveTo>
                  <a:cubicBezTo>
                    <a:pt x="2594" y="1419"/>
                    <a:pt x="1922" y="949"/>
                    <a:pt x="1592" y="368"/>
                  </a:cubicBezTo>
                  <a:lnTo>
                    <a:pt x="617" y="0"/>
                  </a:lnTo>
                  <a:lnTo>
                    <a:pt x="0" y="599"/>
                  </a:lnTo>
                  <a:cubicBezTo>
                    <a:pt x="450" y="1518"/>
                    <a:pt x="1477" y="2265"/>
                    <a:pt x="2798" y="2653"/>
                  </a:cubicBezTo>
                  <a:lnTo>
                    <a:pt x="2456" y="1941"/>
                  </a:lnTo>
                  <a:lnTo>
                    <a:pt x="3445" y="1671"/>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E"/>
            <p:cNvSpPr/>
            <p:nvPr/>
          </p:nvSpPr>
          <p:spPr>
            <a:xfrm rot="14220000">
              <a:off x="2830288" y="1687287"/>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E</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2" name="组合 11"/>
          <p:cNvGrpSpPr/>
          <p:nvPr/>
        </p:nvGrpSpPr>
        <p:grpSpPr>
          <a:xfrm>
            <a:off x="2830288" y="1687287"/>
            <a:ext cx="3483426" cy="3902301"/>
            <a:chOff x="2830288" y="1687287"/>
            <a:chExt cx="3483426" cy="3902301"/>
          </a:xfrm>
          <a:scene3d>
            <a:camera prst="perspectiveRelaxed"/>
            <a:lightRig rig="twoPt" dir="t"/>
          </a:scene3d>
        </p:grpSpPr>
        <p:sp>
          <p:nvSpPr>
            <p:cNvPr id="13" name="Freeform 32"/>
            <p:cNvSpPr>
              <a:spLocks/>
            </p:cNvSpPr>
            <p:nvPr/>
          </p:nvSpPr>
          <p:spPr bwMode="auto">
            <a:xfrm>
              <a:off x="3694113" y="4746625"/>
              <a:ext cx="1868487" cy="842963"/>
            </a:xfrm>
            <a:custGeom>
              <a:avLst/>
              <a:gdLst>
                <a:gd name="T0" fmla="*/ 3673 w 4425"/>
                <a:gd name="T1" fmla="*/ 0 h 1324"/>
                <a:gd name="T2" fmla="*/ 2081 w 4425"/>
                <a:gd name="T3" fmla="*/ 253 h 1324"/>
                <a:gd name="T4" fmla="*/ 1025 w 4425"/>
                <a:gd name="T5" fmla="*/ 145 h 1324"/>
                <a:gd name="T6" fmla="*/ 0 w 4425"/>
                <a:gd name="T7" fmla="*/ 425 h 1324"/>
                <a:gd name="T8" fmla="*/ 335 w 4425"/>
                <a:gd name="T9" fmla="*/ 1121 h 1324"/>
                <a:gd name="T10" fmla="*/ 2081 w 4425"/>
                <a:gd name="T11" fmla="*/ 1324 h 1324"/>
                <a:gd name="T12" fmla="*/ 4425 w 4425"/>
                <a:gd name="T13" fmla="*/ 948 h 1324"/>
                <a:gd name="T14" fmla="*/ 3368 w 4425"/>
                <a:gd name="T15" fmla="*/ 675 h 1324"/>
                <a:gd name="T16" fmla="*/ 3673 w 4425"/>
                <a:gd name="T17" fmla="*/ 0 h 1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25" h="1324">
                  <a:moveTo>
                    <a:pt x="3673" y="0"/>
                  </a:moveTo>
                  <a:cubicBezTo>
                    <a:pt x="3196" y="162"/>
                    <a:pt x="2654" y="253"/>
                    <a:pt x="2081" y="253"/>
                  </a:cubicBezTo>
                  <a:cubicBezTo>
                    <a:pt x="1713" y="253"/>
                    <a:pt x="1358" y="215"/>
                    <a:pt x="1025" y="145"/>
                  </a:cubicBezTo>
                  <a:lnTo>
                    <a:pt x="0" y="425"/>
                  </a:lnTo>
                  <a:lnTo>
                    <a:pt x="335" y="1121"/>
                  </a:lnTo>
                  <a:cubicBezTo>
                    <a:pt x="880" y="1252"/>
                    <a:pt x="1468" y="1324"/>
                    <a:pt x="2081" y="1324"/>
                  </a:cubicBezTo>
                  <a:cubicBezTo>
                    <a:pt x="2926" y="1324"/>
                    <a:pt x="3722" y="1188"/>
                    <a:pt x="4425" y="948"/>
                  </a:cubicBezTo>
                  <a:lnTo>
                    <a:pt x="3368" y="675"/>
                  </a:lnTo>
                  <a:lnTo>
                    <a:pt x="3673" y="0"/>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D"/>
            <p:cNvSpPr/>
            <p:nvPr/>
          </p:nvSpPr>
          <p:spPr>
            <a:xfrm rot="11160000">
              <a:off x="2830288" y="1687287"/>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D</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5" name="组合 14"/>
          <p:cNvGrpSpPr/>
          <p:nvPr/>
        </p:nvGrpSpPr>
        <p:grpSpPr>
          <a:xfrm>
            <a:off x="2830288" y="1687287"/>
            <a:ext cx="3865787" cy="3591151"/>
            <a:chOff x="2830288" y="1687287"/>
            <a:chExt cx="3865787" cy="3591151"/>
          </a:xfrm>
          <a:scene3d>
            <a:camera prst="perspectiveRelaxed"/>
            <a:lightRig rig="twoPt" dir="t"/>
          </a:scene3d>
        </p:grpSpPr>
        <p:sp>
          <p:nvSpPr>
            <p:cNvPr id="16" name="Freeform 33"/>
            <p:cNvSpPr>
              <a:spLocks/>
            </p:cNvSpPr>
            <p:nvPr/>
          </p:nvSpPr>
          <p:spPr bwMode="auto">
            <a:xfrm>
              <a:off x="5253038" y="3703638"/>
              <a:ext cx="1443037" cy="1574800"/>
            </a:xfrm>
            <a:custGeom>
              <a:avLst/>
              <a:gdLst>
                <a:gd name="T0" fmla="*/ 1822 w 3414"/>
                <a:gd name="T1" fmla="*/ 0 h 2469"/>
                <a:gd name="T2" fmla="*/ 315 w 3414"/>
                <a:gd name="T3" fmla="*/ 1502 h 2469"/>
                <a:gd name="T4" fmla="*/ 0 w 3414"/>
                <a:gd name="T5" fmla="*/ 2202 h 2469"/>
                <a:gd name="T6" fmla="*/ 1031 w 3414"/>
                <a:gd name="T7" fmla="*/ 2469 h 2469"/>
                <a:gd name="T8" fmla="*/ 3414 w 3414"/>
                <a:gd name="T9" fmla="*/ 196 h 2469"/>
                <a:gd name="T10" fmla="*/ 2441 w 3414"/>
                <a:gd name="T11" fmla="*/ 577 h 2469"/>
                <a:gd name="T12" fmla="*/ 1822 w 3414"/>
                <a:gd name="T13" fmla="*/ 0 h 2469"/>
              </a:gdLst>
              <a:ahLst/>
              <a:cxnLst>
                <a:cxn ang="0">
                  <a:pos x="T0" y="T1"/>
                </a:cxn>
                <a:cxn ang="0">
                  <a:pos x="T2" y="T3"/>
                </a:cxn>
                <a:cxn ang="0">
                  <a:pos x="T4" y="T5"/>
                </a:cxn>
                <a:cxn ang="0">
                  <a:pos x="T6" y="T7"/>
                </a:cxn>
                <a:cxn ang="0">
                  <a:pos x="T8" y="T9"/>
                </a:cxn>
                <a:cxn ang="0">
                  <a:pos x="T10" y="T11"/>
                </a:cxn>
                <a:cxn ang="0">
                  <a:pos x="T12" y="T13"/>
                </a:cxn>
              </a:cxnLst>
              <a:rect l="0" t="0" r="r" b="b"/>
              <a:pathLst>
                <a:path w="3414" h="2469">
                  <a:moveTo>
                    <a:pt x="1822" y="0"/>
                  </a:moveTo>
                  <a:cubicBezTo>
                    <a:pt x="1644" y="626"/>
                    <a:pt x="1087" y="1162"/>
                    <a:pt x="315" y="1502"/>
                  </a:cubicBezTo>
                  <a:lnTo>
                    <a:pt x="0" y="2202"/>
                  </a:lnTo>
                  <a:lnTo>
                    <a:pt x="1031" y="2469"/>
                  </a:lnTo>
                  <a:cubicBezTo>
                    <a:pt x="2254" y="1979"/>
                    <a:pt x="3142" y="1159"/>
                    <a:pt x="3414" y="196"/>
                  </a:cubicBezTo>
                  <a:lnTo>
                    <a:pt x="2441" y="577"/>
                  </a:lnTo>
                  <a:lnTo>
                    <a:pt x="1822" y="0"/>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7" name="C"/>
            <p:cNvSpPr/>
            <p:nvPr/>
          </p:nvSpPr>
          <p:spPr>
            <a:xfrm rot="8040000">
              <a:off x="2830288" y="1687287"/>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C</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8" name="组合 17"/>
          <p:cNvGrpSpPr/>
          <p:nvPr/>
        </p:nvGrpSpPr>
        <p:grpSpPr>
          <a:xfrm>
            <a:off x="2830288" y="1687287"/>
            <a:ext cx="3902300" cy="3483426"/>
            <a:chOff x="2830288" y="1687287"/>
            <a:chExt cx="3902300" cy="3483426"/>
          </a:xfrm>
          <a:scene3d>
            <a:camera prst="perspectiveRelaxed"/>
            <a:lightRig rig="twoPt" dir="t"/>
          </a:scene3d>
        </p:grpSpPr>
        <p:sp>
          <p:nvSpPr>
            <p:cNvPr id="19" name="Freeform 34"/>
            <p:cNvSpPr>
              <a:spLocks/>
            </p:cNvSpPr>
            <p:nvPr/>
          </p:nvSpPr>
          <p:spPr bwMode="auto">
            <a:xfrm>
              <a:off x="5697538" y="2033588"/>
              <a:ext cx="1035050" cy="1889125"/>
            </a:xfrm>
            <a:custGeom>
              <a:avLst/>
              <a:gdLst>
                <a:gd name="T0" fmla="*/ 0 w 2452"/>
                <a:gd name="T1" fmla="*/ 688 h 2964"/>
                <a:gd name="T2" fmla="*/ 834 w 2452"/>
                <a:gd name="T3" fmla="*/ 2191 h 2964"/>
                <a:gd name="T4" fmla="*/ 824 w 2452"/>
                <a:gd name="T5" fmla="*/ 2364 h 2964"/>
                <a:gd name="T6" fmla="*/ 1468 w 2452"/>
                <a:gd name="T7" fmla="*/ 2964 h 2964"/>
                <a:gd name="T8" fmla="*/ 2417 w 2452"/>
                <a:gd name="T9" fmla="*/ 2591 h 2964"/>
                <a:gd name="T10" fmla="*/ 2452 w 2452"/>
                <a:gd name="T11" fmla="*/ 2191 h 2964"/>
                <a:gd name="T12" fmla="*/ 1240 w 2452"/>
                <a:gd name="T13" fmla="*/ 0 h 2964"/>
                <a:gd name="T14" fmla="*/ 1078 w 2452"/>
                <a:gd name="T15" fmla="*/ 734 h 2964"/>
                <a:gd name="T16" fmla="*/ 0 w 2452"/>
                <a:gd name="T17" fmla="*/ 688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2" h="2964">
                  <a:moveTo>
                    <a:pt x="0" y="688"/>
                  </a:moveTo>
                  <a:cubicBezTo>
                    <a:pt x="520" y="1093"/>
                    <a:pt x="834" y="1617"/>
                    <a:pt x="834" y="2191"/>
                  </a:cubicBezTo>
                  <a:cubicBezTo>
                    <a:pt x="834" y="2249"/>
                    <a:pt x="830" y="2307"/>
                    <a:pt x="824" y="2364"/>
                  </a:cubicBezTo>
                  <a:lnTo>
                    <a:pt x="1468" y="2964"/>
                  </a:lnTo>
                  <a:lnTo>
                    <a:pt x="2417" y="2591"/>
                  </a:lnTo>
                  <a:cubicBezTo>
                    <a:pt x="2440" y="2460"/>
                    <a:pt x="2452" y="2326"/>
                    <a:pt x="2452" y="2191"/>
                  </a:cubicBezTo>
                  <a:cubicBezTo>
                    <a:pt x="2452" y="1355"/>
                    <a:pt x="1996" y="591"/>
                    <a:pt x="1240" y="0"/>
                  </a:cubicBezTo>
                  <a:lnTo>
                    <a:pt x="1078" y="734"/>
                  </a:lnTo>
                  <a:lnTo>
                    <a:pt x="0" y="688"/>
                  </a:ln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0" name="B"/>
            <p:cNvSpPr/>
            <p:nvPr/>
          </p:nvSpPr>
          <p:spPr>
            <a:xfrm rot="4980000">
              <a:off x="2830288" y="1687287"/>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B</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21" name="组合 20"/>
          <p:cNvGrpSpPr/>
          <p:nvPr/>
        </p:nvGrpSpPr>
        <p:grpSpPr>
          <a:xfrm>
            <a:off x="2830287" y="1268413"/>
            <a:ext cx="3483426" cy="3902300"/>
            <a:chOff x="2830287" y="1268413"/>
            <a:chExt cx="3483426" cy="3902300"/>
          </a:xfrm>
          <a:scene3d>
            <a:camera prst="perspectiveRelaxed"/>
            <a:lightRig rig="twoPt" dir="t"/>
          </a:scene3d>
        </p:grpSpPr>
        <p:sp>
          <p:nvSpPr>
            <p:cNvPr id="22" name="Freeform 35"/>
            <p:cNvSpPr>
              <a:spLocks/>
            </p:cNvSpPr>
            <p:nvPr/>
          </p:nvSpPr>
          <p:spPr bwMode="auto">
            <a:xfrm>
              <a:off x="4525963" y="1268413"/>
              <a:ext cx="1595437" cy="1111250"/>
            </a:xfrm>
            <a:custGeom>
              <a:avLst/>
              <a:gdLst>
                <a:gd name="T0" fmla="*/ 2500 w 3781"/>
                <a:gd name="T1" fmla="*/ 1698 h 1745"/>
                <a:gd name="T2" fmla="*/ 3621 w 3781"/>
                <a:gd name="T3" fmla="*/ 1745 h 1745"/>
                <a:gd name="T4" fmla="*/ 3781 w 3781"/>
                <a:gd name="T5" fmla="*/ 1029 h 1745"/>
                <a:gd name="T6" fmla="*/ 110 w 3781"/>
                <a:gd name="T7" fmla="*/ 0 h 1745"/>
                <a:gd name="T8" fmla="*/ 0 w 3781"/>
                <a:gd name="T9" fmla="*/ 1 h 1745"/>
                <a:gd name="T10" fmla="*/ 759 w 3781"/>
                <a:gd name="T11" fmla="*/ 547 h 1745"/>
                <a:gd name="T12" fmla="*/ 28 w 3781"/>
                <a:gd name="T13" fmla="*/ 1073 h 1745"/>
                <a:gd name="T14" fmla="*/ 110 w 3781"/>
                <a:gd name="T15" fmla="*/ 1073 h 1745"/>
                <a:gd name="T16" fmla="*/ 2500 w 3781"/>
                <a:gd name="T17" fmla="*/ 1698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1" h="1745">
                  <a:moveTo>
                    <a:pt x="2500" y="1698"/>
                  </a:moveTo>
                  <a:lnTo>
                    <a:pt x="3621" y="1745"/>
                  </a:lnTo>
                  <a:lnTo>
                    <a:pt x="3781" y="1029"/>
                  </a:lnTo>
                  <a:cubicBezTo>
                    <a:pt x="2851" y="395"/>
                    <a:pt x="1550" y="0"/>
                    <a:pt x="110" y="0"/>
                  </a:cubicBezTo>
                  <a:cubicBezTo>
                    <a:pt x="73" y="0"/>
                    <a:pt x="37" y="1"/>
                    <a:pt x="0" y="1"/>
                  </a:cubicBezTo>
                  <a:lnTo>
                    <a:pt x="759" y="547"/>
                  </a:lnTo>
                  <a:lnTo>
                    <a:pt x="28" y="1073"/>
                  </a:lnTo>
                  <a:cubicBezTo>
                    <a:pt x="55" y="1073"/>
                    <a:pt x="82" y="1073"/>
                    <a:pt x="110" y="1073"/>
                  </a:cubicBezTo>
                  <a:cubicBezTo>
                    <a:pt x="1035" y="1073"/>
                    <a:pt x="1875" y="1310"/>
                    <a:pt x="2500" y="1698"/>
                  </a:cubicBezTo>
                  <a:close/>
                </a:path>
              </a:pathLst>
            </a:custGeom>
            <a:solidFill>
              <a:srgbClr val="EAEAEA"/>
            </a:solidFill>
            <a:ln w="3175" cap="flat" cmpd="sng" algn="ctr">
              <a:solidFill>
                <a:srgbClr val="D7D7D7"/>
              </a:solidFill>
              <a:prstDash val="solid"/>
            </a:ln>
            <a:effectLst>
              <a:outerShdw blurRad="50800" dist="38100" dir="5400000" algn="t" rotWithShape="0">
                <a:prstClr val="black">
                  <a:alpha val="40000"/>
                </a:prstClr>
              </a:outerShdw>
            </a:effectLst>
            <a:sp3d extrusionH="63500" prstMaterial="softEdge"/>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3" name="A"/>
            <p:cNvSpPr/>
            <p:nvPr/>
          </p:nvSpPr>
          <p:spPr>
            <a:xfrm rot="1920000">
              <a:off x="2830287" y="1687287"/>
              <a:ext cx="3483426" cy="3483426"/>
            </a:xfrm>
            <a:prstGeom prst="rect">
              <a:avLst/>
            </a:prstGeom>
            <a:noFill/>
            <a:ln w="25400" cap="flat" cmpd="sng" algn="ctr">
              <a:noFill/>
              <a:prstDash val="solid"/>
            </a:ln>
            <a:effectLst/>
            <a:sp3d extrusionH="63500" prstMaterial="softEdge"/>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srgbClr val="7D7D7D"/>
                  </a:solidFill>
                  <a:effectLst/>
                  <a:uLnTx/>
                  <a:uFillTx/>
                  <a:latin typeface="微软雅黑" pitchFamily="34" charset="-122"/>
                  <a:ea typeface="微软雅黑" pitchFamily="34" charset="-122"/>
                  <a:cs typeface="+mn-cs"/>
                </a:rPr>
                <a:t>A</a:t>
              </a:r>
              <a:endParaRPr kumimoji="0" lang="zh-CN" altLang="en-US" sz="1800" b="0"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3001208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50043" y="949775"/>
            <a:ext cx="4297364" cy="4294187"/>
            <a:chOff x="2750043" y="949775"/>
            <a:chExt cx="4297364" cy="4294187"/>
          </a:xfrm>
        </p:grpSpPr>
        <p:grpSp>
          <p:nvGrpSpPr>
            <p:cNvPr id="3" name="组合 2"/>
            <p:cNvGrpSpPr/>
            <p:nvPr/>
          </p:nvGrpSpPr>
          <p:grpSpPr>
            <a:xfrm>
              <a:off x="4670919" y="949775"/>
              <a:ext cx="2376488" cy="2376487"/>
              <a:chOff x="4670919" y="949775"/>
              <a:chExt cx="2376488" cy="2376487"/>
            </a:xfrm>
          </p:grpSpPr>
          <p:sp>
            <p:nvSpPr>
              <p:cNvPr id="13" name="Freeform 35"/>
              <p:cNvSpPr>
                <a:spLocks/>
              </p:cNvSpPr>
              <p:nvPr/>
            </p:nvSpPr>
            <p:spPr bwMode="gray">
              <a:xfrm>
                <a:off x="4670919" y="949775"/>
                <a:ext cx="2376488" cy="2376487"/>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dirty="0">
                  <a:solidFill>
                    <a:srgbClr val="F9F9F9"/>
                  </a:solidFill>
                  <a:latin typeface="微软雅黑" pitchFamily="34" charset="-122"/>
                </a:endParaRPr>
              </a:p>
            </p:txBody>
          </p:sp>
          <p:sp>
            <p:nvSpPr>
              <p:cNvPr id="14" name="Text Box 19"/>
              <p:cNvSpPr txBox="1">
                <a:spLocks noChangeArrowheads="1"/>
              </p:cNvSpPr>
              <p:nvPr/>
            </p:nvSpPr>
            <p:spPr bwMode="gray">
              <a:xfrm>
                <a:off x="4821110" y="2849826"/>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defPPr>
                  <a:defRPr lang="zh-CN"/>
                </a:defPPr>
                <a:lvl1pPr algn="r" defTabSz="801688" eaLnBrk="1" hangingPunct="1">
                  <a:spcAft>
                    <a:spcPct val="40000"/>
                  </a:spcAft>
                  <a:defRPr sz="2000" b="1">
                    <a:solidFill>
                      <a:schemeClr val="bg1"/>
                    </a:solidFill>
                    <a:latin typeface="微软雅黑" pitchFamily="34" charset="-122"/>
                    <a:ea typeface="微软雅黑" pitchFamily="34" charset="-122"/>
                    <a:cs typeface="Arial" pitchFamily="34" charset="0"/>
                  </a:defRPr>
                </a:lvl1pPr>
                <a:lvl2pPr marL="742950" indent="-285750" defTabSz="801688" eaLnBrk="0" hangingPunct="0"/>
                <a:lvl3pPr marL="1143000" indent="-228600" defTabSz="801688" eaLnBrk="0" hangingPunct="0"/>
                <a:lvl4pPr marL="1600200" indent="-228600" defTabSz="801688" eaLnBrk="0" hangingPunct="0"/>
                <a:lvl5pPr marL="2057400" indent="-228600" defTabSz="801688" eaLnBrk="0" hangingPunct="0"/>
                <a:lvl6pPr marL="2514600" indent="-228600" defTabSz="801688" eaLnBrk="0" fontAlgn="base" hangingPunct="0">
                  <a:spcBef>
                    <a:spcPct val="0"/>
                  </a:spcBef>
                  <a:spcAft>
                    <a:spcPct val="0"/>
                  </a:spcAft>
                </a:lvl6pPr>
                <a:lvl7pPr marL="2971800" indent="-228600" defTabSz="801688" eaLnBrk="0" fontAlgn="base" hangingPunct="0">
                  <a:spcBef>
                    <a:spcPct val="0"/>
                  </a:spcBef>
                  <a:spcAft>
                    <a:spcPct val="0"/>
                  </a:spcAft>
                </a:lvl7pPr>
                <a:lvl8pPr marL="3429000" indent="-228600" defTabSz="801688" eaLnBrk="0" fontAlgn="base" hangingPunct="0">
                  <a:spcBef>
                    <a:spcPct val="0"/>
                  </a:spcBef>
                  <a:spcAft>
                    <a:spcPct val="0"/>
                  </a:spcAft>
                </a:lvl8pPr>
                <a:lvl9pPr marL="3886200" indent="-228600" defTabSz="801688" eaLnBrk="0" fontAlgn="base" hangingPunct="0">
                  <a:spcBef>
                    <a:spcPct val="0"/>
                  </a:spcBef>
                  <a:spcAft>
                    <a:spcPct val="0"/>
                  </a:spcAft>
                </a:lvl9pPr>
              </a:lstStyle>
              <a:p>
                <a:pPr>
                  <a:defRPr/>
                </a:pPr>
                <a:r>
                  <a:rPr lang="zh-CN" altLang="en-US" kern="0" noProof="1">
                    <a:solidFill>
                      <a:sysClr val="window" lastClr="FFFFFF"/>
                    </a:solidFill>
                  </a:rPr>
                  <a:t>文本</a:t>
                </a:r>
                <a:r>
                  <a:rPr lang="en-US" altLang="zh-CN" kern="0" noProof="1">
                    <a:solidFill>
                      <a:sysClr val="window" lastClr="FFFFFF"/>
                    </a:solidFill>
                  </a:rPr>
                  <a:t>2</a:t>
                </a:r>
                <a:endParaRPr lang="zh-CN" altLang="zh-CN" kern="0" noProof="1">
                  <a:solidFill>
                    <a:sysClr val="window" lastClr="FFFFFF"/>
                  </a:solidFill>
                </a:endParaRPr>
              </a:p>
            </p:txBody>
          </p:sp>
        </p:grpSp>
        <p:grpSp>
          <p:nvGrpSpPr>
            <p:cNvPr id="4" name="组合 3"/>
            <p:cNvGrpSpPr/>
            <p:nvPr/>
          </p:nvGrpSpPr>
          <p:grpSpPr>
            <a:xfrm>
              <a:off x="4669332" y="3534225"/>
              <a:ext cx="1709738" cy="1709737"/>
              <a:chOff x="4669332" y="3534225"/>
              <a:chExt cx="1709738" cy="1709737"/>
            </a:xfrm>
          </p:grpSpPr>
          <p:sp>
            <p:nvSpPr>
              <p:cNvPr id="11" name="矩形 24"/>
              <p:cNvSpPr/>
              <p:nvPr/>
            </p:nvSpPr>
            <p:spPr>
              <a:xfrm>
                <a:off x="4669332" y="3534225"/>
                <a:ext cx="1709738" cy="1709737"/>
              </a:xfrm>
              <a:custGeom>
                <a:avLst/>
                <a:gdLst/>
                <a:ahLst/>
                <a:cxnLst/>
                <a:rect l="l" t="t" r="r" b="b"/>
                <a:pathLst>
                  <a:path w="1709738" h="1709737">
                    <a:moveTo>
                      <a:pt x="0" y="0"/>
                    </a:moveTo>
                    <a:cubicBezTo>
                      <a:pt x="854869" y="0"/>
                      <a:pt x="854869" y="0"/>
                      <a:pt x="854869" y="0"/>
                    </a:cubicBezTo>
                    <a:cubicBezTo>
                      <a:pt x="1327739" y="0"/>
                      <a:pt x="1709738" y="381998"/>
                      <a:pt x="1709738" y="854869"/>
                    </a:cubicBezTo>
                    <a:cubicBezTo>
                      <a:pt x="1709738" y="1327739"/>
                      <a:pt x="1327739" y="1709737"/>
                      <a:pt x="854869" y="1709737"/>
                    </a:cubicBezTo>
                    <a:cubicBezTo>
                      <a:pt x="381998" y="1709737"/>
                      <a:pt x="0" y="1327739"/>
                      <a:pt x="0" y="854869"/>
                    </a:cubicBezTo>
                    <a:cubicBezTo>
                      <a:pt x="0" y="0"/>
                      <a:pt x="0" y="0"/>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a:solidFill>
                    <a:srgbClr val="4D4D4D"/>
                  </a:solidFill>
                  <a:latin typeface="微软雅黑" pitchFamily="34" charset="-122"/>
                </a:endParaRPr>
              </a:p>
            </p:txBody>
          </p:sp>
          <p:sp>
            <p:nvSpPr>
              <p:cNvPr id="12" name="Text Box 19"/>
              <p:cNvSpPr txBox="1">
                <a:spLocks noChangeArrowheads="1"/>
              </p:cNvSpPr>
              <p:nvPr/>
            </p:nvSpPr>
            <p:spPr bwMode="gray">
              <a:xfrm>
                <a:off x="4825872" y="3701205"/>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688" eaLnBrk="0" hangingPunct="0">
                  <a:defRPr>
                    <a:solidFill>
                      <a:schemeClr val="tx1"/>
                    </a:solidFill>
                    <a:latin typeface="Arial" pitchFamily="34" charset="0"/>
                    <a:ea typeface="宋体" pitchFamily="2" charset="-122"/>
                  </a:defRPr>
                </a:lvl1pPr>
                <a:lvl2pPr marL="742950" indent="-285750" defTabSz="801688" eaLnBrk="0" hangingPunct="0">
                  <a:defRPr>
                    <a:solidFill>
                      <a:schemeClr val="tx1"/>
                    </a:solidFill>
                    <a:latin typeface="Arial" pitchFamily="34" charset="0"/>
                    <a:ea typeface="宋体" pitchFamily="2" charset="-122"/>
                  </a:defRPr>
                </a:lvl2pPr>
                <a:lvl3pPr marL="1143000" indent="-228600" defTabSz="801688" eaLnBrk="0" hangingPunct="0">
                  <a:defRPr>
                    <a:solidFill>
                      <a:schemeClr val="tx1"/>
                    </a:solidFill>
                    <a:latin typeface="Arial" pitchFamily="34" charset="0"/>
                    <a:ea typeface="宋体" pitchFamily="2" charset="-122"/>
                  </a:defRPr>
                </a:lvl3pPr>
                <a:lvl4pPr marL="1600200" indent="-228600" defTabSz="801688" eaLnBrk="0" hangingPunct="0">
                  <a:defRPr>
                    <a:solidFill>
                      <a:schemeClr val="tx1"/>
                    </a:solidFill>
                    <a:latin typeface="Arial" pitchFamily="34" charset="0"/>
                    <a:ea typeface="宋体" pitchFamily="2" charset="-122"/>
                  </a:defRPr>
                </a:lvl4pPr>
                <a:lvl5pPr marL="2057400" indent="-228600" defTabSz="801688" eaLnBrk="0" hangingPunct="0">
                  <a:defRPr>
                    <a:solidFill>
                      <a:schemeClr val="tx1"/>
                    </a:solidFill>
                    <a:latin typeface="Arial"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defRPr/>
                </a:pPr>
                <a:r>
                  <a:rPr lang="zh-CN" altLang="en-US" sz="2000" kern="0" noProof="1" smtClean="0">
                    <a:solidFill>
                      <a:srgbClr val="7D7D7D"/>
                    </a:solidFill>
                    <a:latin typeface="微软雅黑" pitchFamily="34" charset="-122"/>
                    <a:ea typeface="微软雅黑" pitchFamily="34" charset="-122"/>
                    <a:cs typeface="Arial" pitchFamily="34" charset="0"/>
                  </a:rPr>
                  <a:t>文本</a:t>
                </a:r>
                <a:r>
                  <a:rPr lang="en-US" altLang="zh-CN" sz="2000" kern="0" noProof="1" smtClean="0">
                    <a:solidFill>
                      <a:srgbClr val="7D7D7D"/>
                    </a:solidFill>
                    <a:latin typeface="微软雅黑" pitchFamily="34" charset="-122"/>
                    <a:ea typeface="微软雅黑" pitchFamily="34" charset="-122"/>
                    <a:cs typeface="Arial" pitchFamily="34" charset="0"/>
                  </a:rPr>
                  <a:t>3</a:t>
                </a:r>
                <a:endParaRPr lang="zh-CN" altLang="zh-CN" sz="2000" kern="0" noProof="1">
                  <a:solidFill>
                    <a:srgbClr val="7D7D7D"/>
                  </a:solidFill>
                  <a:latin typeface="微软雅黑" pitchFamily="34" charset="-122"/>
                  <a:ea typeface="微软雅黑" pitchFamily="34" charset="-122"/>
                  <a:cs typeface="Arial" pitchFamily="34" charset="0"/>
                </a:endParaRPr>
              </a:p>
            </p:txBody>
          </p:sp>
        </p:grpSp>
        <p:grpSp>
          <p:nvGrpSpPr>
            <p:cNvPr id="5" name="组合 4"/>
            <p:cNvGrpSpPr/>
            <p:nvPr/>
          </p:nvGrpSpPr>
          <p:grpSpPr>
            <a:xfrm>
              <a:off x="2750044" y="3523113"/>
              <a:ext cx="1709738" cy="1709737"/>
              <a:chOff x="2750044" y="3523113"/>
              <a:chExt cx="1709738" cy="1709737"/>
            </a:xfrm>
          </p:grpSpPr>
          <p:sp>
            <p:nvSpPr>
              <p:cNvPr id="9" name="矩形 23"/>
              <p:cNvSpPr/>
              <p:nvPr/>
            </p:nvSpPr>
            <p:spPr>
              <a:xfrm>
                <a:off x="2750044" y="3523113"/>
                <a:ext cx="1709738" cy="1709737"/>
              </a:xfrm>
              <a:custGeom>
                <a:avLst/>
                <a:gdLst/>
                <a:ahLst/>
                <a:cxnLst/>
                <a:rect l="l" t="t" r="r" b="b"/>
                <a:pathLst>
                  <a:path w="1709738" h="1709737">
                    <a:moveTo>
                      <a:pt x="854869" y="0"/>
                    </a:moveTo>
                    <a:cubicBezTo>
                      <a:pt x="854881" y="0"/>
                      <a:pt x="858068" y="0"/>
                      <a:pt x="1709738" y="0"/>
                    </a:cubicBezTo>
                    <a:cubicBezTo>
                      <a:pt x="1709738" y="14"/>
                      <a:pt x="1709738" y="3501"/>
                      <a:pt x="1709738" y="854868"/>
                    </a:cubicBezTo>
                    <a:cubicBezTo>
                      <a:pt x="1709738" y="1327739"/>
                      <a:pt x="1327740" y="1709737"/>
                      <a:pt x="854869" y="1709737"/>
                    </a:cubicBezTo>
                    <a:cubicBezTo>
                      <a:pt x="381999" y="1709737"/>
                      <a:pt x="0" y="1327739"/>
                      <a:pt x="0" y="854868"/>
                    </a:cubicBezTo>
                    <a:cubicBezTo>
                      <a:pt x="0" y="381998"/>
                      <a:pt x="381999" y="0"/>
                      <a:pt x="854869"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a:solidFill>
                    <a:srgbClr val="4D4D4D"/>
                  </a:solidFill>
                  <a:latin typeface="微软雅黑" pitchFamily="34" charset="-122"/>
                </a:endParaRPr>
              </a:p>
            </p:txBody>
          </p:sp>
          <p:sp>
            <p:nvSpPr>
              <p:cNvPr id="10" name="Text Box 19"/>
              <p:cNvSpPr txBox="1">
                <a:spLocks noChangeArrowheads="1"/>
              </p:cNvSpPr>
              <p:nvPr/>
            </p:nvSpPr>
            <p:spPr bwMode="gray">
              <a:xfrm>
                <a:off x="3568471" y="3701205"/>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defPPr>
                  <a:defRPr lang="zh-CN"/>
                </a:defPPr>
                <a:lvl1pPr defTabSz="801688" eaLnBrk="1" hangingPunct="1">
                  <a:spcAft>
                    <a:spcPct val="40000"/>
                  </a:spcAft>
                  <a:defRPr sz="2000">
                    <a:solidFill>
                      <a:srgbClr val="7D7D7D"/>
                    </a:solidFill>
                    <a:latin typeface="微软雅黑" pitchFamily="34" charset="-122"/>
                    <a:ea typeface="微软雅黑" pitchFamily="34" charset="-122"/>
                    <a:cs typeface="Arial" pitchFamily="34" charset="0"/>
                  </a:defRPr>
                </a:lvl1pPr>
                <a:lvl2pPr marL="742950" indent="-285750" defTabSz="801688" eaLnBrk="0" hangingPunct="0"/>
                <a:lvl3pPr marL="1143000" indent="-228600" defTabSz="801688" eaLnBrk="0" hangingPunct="0"/>
                <a:lvl4pPr marL="1600200" indent="-228600" defTabSz="801688" eaLnBrk="0" hangingPunct="0"/>
                <a:lvl5pPr marL="2057400" indent="-228600" defTabSz="801688" eaLnBrk="0" hangingPunct="0"/>
                <a:lvl6pPr marL="2514600" indent="-228600" defTabSz="801688" eaLnBrk="0" fontAlgn="base" hangingPunct="0">
                  <a:spcBef>
                    <a:spcPct val="0"/>
                  </a:spcBef>
                  <a:spcAft>
                    <a:spcPct val="0"/>
                  </a:spcAft>
                </a:lvl6pPr>
                <a:lvl7pPr marL="2971800" indent="-228600" defTabSz="801688" eaLnBrk="0" fontAlgn="base" hangingPunct="0">
                  <a:spcBef>
                    <a:spcPct val="0"/>
                  </a:spcBef>
                  <a:spcAft>
                    <a:spcPct val="0"/>
                  </a:spcAft>
                </a:lvl7pPr>
                <a:lvl8pPr marL="3429000" indent="-228600" defTabSz="801688" eaLnBrk="0" fontAlgn="base" hangingPunct="0">
                  <a:spcBef>
                    <a:spcPct val="0"/>
                  </a:spcBef>
                  <a:spcAft>
                    <a:spcPct val="0"/>
                  </a:spcAft>
                </a:lvl8pPr>
                <a:lvl9pPr marL="3886200" indent="-228600" defTabSz="801688" eaLnBrk="0" fontAlgn="base" hangingPunct="0">
                  <a:spcBef>
                    <a:spcPct val="0"/>
                  </a:spcBef>
                  <a:spcAft>
                    <a:spcPct val="0"/>
                  </a:spcAft>
                </a:lvl9pPr>
              </a:lstStyle>
              <a:p>
                <a:pPr>
                  <a:defRPr/>
                </a:pPr>
                <a:r>
                  <a:rPr lang="zh-CN" altLang="en-US" kern="0" noProof="1"/>
                  <a:t>文本</a:t>
                </a:r>
                <a:r>
                  <a:rPr lang="en-US" altLang="zh-CN" kern="0" noProof="1"/>
                  <a:t>4</a:t>
                </a:r>
                <a:endParaRPr lang="zh-CN" altLang="zh-CN" kern="0" noProof="1"/>
              </a:p>
            </p:txBody>
          </p:sp>
        </p:grpSp>
        <p:grpSp>
          <p:nvGrpSpPr>
            <p:cNvPr id="6" name="组合 5"/>
            <p:cNvGrpSpPr/>
            <p:nvPr/>
          </p:nvGrpSpPr>
          <p:grpSpPr>
            <a:xfrm>
              <a:off x="2750043" y="1618807"/>
              <a:ext cx="1709737" cy="1709737"/>
              <a:chOff x="2750043" y="1618807"/>
              <a:chExt cx="1709737" cy="1709737"/>
            </a:xfrm>
          </p:grpSpPr>
          <p:sp>
            <p:nvSpPr>
              <p:cNvPr id="7" name="矩形 22"/>
              <p:cNvSpPr/>
              <p:nvPr/>
            </p:nvSpPr>
            <p:spPr>
              <a:xfrm>
                <a:off x="2750043" y="1618807"/>
                <a:ext cx="1709737" cy="1709737"/>
              </a:xfrm>
              <a:custGeom>
                <a:avLst/>
                <a:gdLst/>
                <a:ahLst/>
                <a:cxnLst/>
                <a:rect l="l" t="t" r="r" b="b"/>
                <a:pathLst>
                  <a:path w="1709737" h="1709737">
                    <a:moveTo>
                      <a:pt x="854869" y="0"/>
                    </a:moveTo>
                    <a:cubicBezTo>
                      <a:pt x="1327739" y="0"/>
                      <a:pt x="1709737" y="381998"/>
                      <a:pt x="1709737" y="854869"/>
                    </a:cubicBezTo>
                    <a:cubicBezTo>
                      <a:pt x="1709737" y="854882"/>
                      <a:pt x="1709737" y="858173"/>
                      <a:pt x="1709737" y="1709737"/>
                    </a:cubicBezTo>
                    <a:cubicBezTo>
                      <a:pt x="1709724" y="1709737"/>
                      <a:pt x="1706352" y="1709737"/>
                      <a:pt x="854869" y="1709737"/>
                    </a:cubicBezTo>
                    <a:cubicBezTo>
                      <a:pt x="381998" y="1709737"/>
                      <a:pt x="0" y="1327739"/>
                      <a:pt x="0" y="854869"/>
                    </a:cubicBezTo>
                    <a:cubicBezTo>
                      <a:pt x="0" y="381998"/>
                      <a:pt x="381998" y="0"/>
                      <a:pt x="854869"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a:solidFill>
                    <a:srgbClr val="4D4D4D"/>
                  </a:solidFill>
                  <a:latin typeface="微软雅黑" pitchFamily="34" charset="-122"/>
                </a:endParaRPr>
              </a:p>
            </p:txBody>
          </p:sp>
          <p:sp>
            <p:nvSpPr>
              <p:cNvPr id="8" name="Text Box 19"/>
              <p:cNvSpPr txBox="1">
                <a:spLocks noChangeArrowheads="1"/>
              </p:cNvSpPr>
              <p:nvPr/>
            </p:nvSpPr>
            <p:spPr bwMode="gray">
              <a:xfrm>
                <a:off x="3568470" y="2849826"/>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defPPr>
                  <a:defRPr lang="zh-CN"/>
                </a:defPPr>
                <a:lvl1pPr defTabSz="801688" eaLnBrk="1" hangingPunct="1">
                  <a:spcAft>
                    <a:spcPct val="40000"/>
                  </a:spcAft>
                  <a:defRPr sz="2000">
                    <a:solidFill>
                      <a:srgbClr val="7D7D7D"/>
                    </a:solidFill>
                    <a:latin typeface="微软雅黑" pitchFamily="34" charset="-122"/>
                    <a:ea typeface="微软雅黑" pitchFamily="34" charset="-122"/>
                    <a:cs typeface="Arial" pitchFamily="34" charset="0"/>
                  </a:defRPr>
                </a:lvl1pPr>
                <a:lvl2pPr marL="742950" indent="-285750" defTabSz="801688" eaLnBrk="0" hangingPunct="0"/>
                <a:lvl3pPr marL="1143000" indent="-228600" defTabSz="801688" eaLnBrk="0" hangingPunct="0"/>
                <a:lvl4pPr marL="1600200" indent="-228600" defTabSz="801688" eaLnBrk="0" hangingPunct="0"/>
                <a:lvl5pPr marL="2057400" indent="-228600" defTabSz="801688" eaLnBrk="0" hangingPunct="0"/>
                <a:lvl6pPr marL="2514600" indent="-228600" defTabSz="801688" eaLnBrk="0" fontAlgn="base" hangingPunct="0">
                  <a:spcBef>
                    <a:spcPct val="0"/>
                  </a:spcBef>
                  <a:spcAft>
                    <a:spcPct val="0"/>
                  </a:spcAft>
                </a:lvl6pPr>
                <a:lvl7pPr marL="2971800" indent="-228600" defTabSz="801688" eaLnBrk="0" fontAlgn="base" hangingPunct="0">
                  <a:spcBef>
                    <a:spcPct val="0"/>
                  </a:spcBef>
                  <a:spcAft>
                    <a:spcPct val="0"/>
                  </a:spcAft>
                </a:lvl7pPr>
                <a:lvl8pPr marL="3429000" indent="-228600" defTabSz="801688" eaLnBrk="0" fontAlgn="base" hangingPunct="0">
                  <a:spcBef>
                    <a:spcPct val="0"/>
                  </a:spcBef>
                  <a:spcAft>
                    <a:spcPct val="0"/>
                  </a:spcAft>
                </a:lvl8pPr>
                <a:lvl9pPr marL="3886200" indent="-228600" defTabSz="801688" eaLnBrk="0" fontAlgn="base" hangingPunct="0">
                  <a:spcBef>
                    <a:spcPct val="0"/>
                  </a:spcBef>
                  <a:spcAft>
                    <a:spcPct val="0"/>
                  </a:spcAft>
                </a:lvl9pPr>
              </a:lstStyle>
              <a:p>
                <a:pPr>
                  <a:defRPr/>
                </a:pPr>
                <a:r>
                  <a:rPr lang="zh-CN" altLang="en-US" kern="0" noProof="1"/>
                  <a:t>文本</a:t>
                </a:r>
                <a:r>
                  <a:rPr lang="en-US" altLang="zh-CN" kern="0" noProof="1"/>
                  <a:t>1</a:t>
                </a:r>
                <a:endParaRPr lang="zh-CN" altLang="zh-CN" kern="0" noProof="1"/>
              </a:p>
            </p:txBody>
          </p:sp>
        </p:grpSp>
      </p:grpSp>
    </p:spTree>
    <p:extLst>
      <p:ext uri="{BB962C8B-B14F-4D97-AF65-F5344CB8AC3E}">
        <p14:creationId xmlns:p14="http://schemas.microsoft.com/office/powerpoint/2010/main" val="278238889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3962" y="1265831"/>
            <a:ext cx="8636077" cy="4326339"/>
            <a:chOff x="301412" y="1164598"/>
            <a:chExt cx="8636077" cy="4326339"/>
          </a:xfrm>
        </p:grpSpPr>
        <p:sp>
          <p:nvSpPr>
            <p:cNvPr id="3" name="Freeform 4"/>
            <p:cNvSpPr>
              <a:spLocks/>
            </p:cNvSpPr>
            <p:nvPr/>
          </p:nvSpPr>
          <p:spPr bwMode="blackWhite">
            <a:xfrm>
              <a:off x="4935655" y="1644043"/>
              <a:ext cx="1759147" cy="1877285"/>
            </a:xfrm>
            <a:custGeom>
              <a:avLst/>
              <a:gdLst>
                <a:gd name="T0" fmla="*/ 839 w 858"/>
                <a:gd name="T1" fmla="*/ 634 h 944"/>
                <a:gd name="T2" fmla="*/ 837 w 858"/>
                <a:gd name="T3" fmla="*/ 532 h 944"/>
                <a:gd name="T4" fmla="*/ 837 w 858"/>
                <a:gd name="T5" fmla="*/ 429 h 944"/>
                <a:gd name="T6" fmla="*/ 841 w 858"/>
                <a:gd name="T7" fmla="*/ 326 h 944"/>
                <a:gd name="T8" fmla="*/ 847 w 858"/>
                <a:gd name="T9" fmla="*/ 224 h 944"/>
                <a:gd name="T10" fmla="*/ 857 w 858"/>
                <a:gd name="T11" fmla="*/ 121 h 944"/>
                <a:gd name="T12" fmla="*/ 798 w 858"/>
                <a:gd name="T13" fmla="*/ 258 h 944"/>
                <a:gd name="T14" fmla="*/ 731 w 858"/>
                <a:gd name="T15" fmla="*/ 217 h 944"/>
                <a:gd name="T16" fmla="*/ 664 w 858"/>
                <a:gd name="T17" fmla="*/ 180 h 944"/>
                <a:gd name="T18" fmla="*/ 595 w 858"/>
                <a:gd name="T19" fmla="*/ 146 h 944"/>
                <a:gd name="T20" fmla="*/ 526 w 858"/>
                <a:gd name="T21" fmla="*/ 117 h 944"/>
                <a:gd name="T22" fmla="*/ 456 w 858"/>
                <a:gd name="T23" fmla="*/ 89 h 944"/>
                <a:gd name="T24" fmla="*/ 385 w 858"/>
                <a:gd name="T25" fmla="*/ 65 h 944"/>
                <a:gd name="T26" fmla="*/ 313 w 858"/>
                <a:gd name="T27" fmla="*/ 45 h 944"/>
                <a:gd name="T28" fmla="*/ 241 w 858"/>
                <a:gd name="T29" fmla="*/ 29 h 944"/>
                <a:gd name="T30" fmla="*/ 168 w 858"/>
                <a:gd name="T31" fmla="*/ 15 h 944"/>
                <a:gd name="T32" fmla="*/ 94 w 858"/>
                <a:gd name="T33" fmla="*/ 5 h 944"/>
                <a:gd name="T34" fmla="*/ 21 w 858"/>
                <a:gd name="T35" fmla="*/ 0 h 944"/>
                <a:gd name="T36" fmla="*/ 94 w 858"/>
                <a:gd name="T37" fmla="*/ 290 h 944"/>
                <a:gd name="T38" fmla="*/ 0 w 858"/>
                <a:gd name="T39" fmla="*/ 595 h 944"/>
                <a:gd name="T40" fmla="*/ 61 w 858"/>
                <a:gd name="T41" fmla="*/ 596 h 944"/>
                <a:gd name="T42" fmla="*/ 122 w 858"/>
                <a:gd name="T43" fmla="*/ 600 h 944"/>
                <a:gd name="T44" fmla="*/ 182 w 858"/>
                <a:gd name="T45" fmla="*/ 606 h 944"/>
                <a:gd name="T46" fmla="*/ 240 w 858"/>
                <a:gd name="T47" fmla="*/ 613 h 944"/>
                <a:gd name="T48" fmla="*/ 296 w 858"/>
                <a:gd name="T49" fmla="*/ 622 h 944"/>
                <a:gd name="T50" fmla="*/ 351 w 858"/>
                <a:gd name="T51" fmla="*/ 634 h 944"/>
                <a:gd name="T52" fmla="*/ 404 w 858"/>
                <a:gd name="T53" fmla="*/ 647 h 944"/>
                <a:gd name="T54" fmla="*/ 456 w 858"/>
                <a:gd name="T55" fmla="*/ 663 h 944"/>
                <a:gd name="T56" fmla="*/ 505 w 858"/>
                <a:gd name="T57" fmla="*/ 680 h 944"/>
                <a:gd name="T58" fmla="*/ 553 w 858"/>
                <a:gd name="T59" fmla="*/ 700 h 944"/>
                <a:gd name="T60" fmla="*/ 597 w 858"/>
                <a:gd name="T61" fmla="*/ 720 h 944"/>
                <a:gd name="T62" fmla="*/ 639 w 858"/>
                <a:gd name="T63" fmla="*/ 743 h 944"/>
                <a:gd name="T64" fmla="*/ 678 w 858"/>
                <a:gd name="T65" fmla="*/ 768 h 944"/>
                <a:gd name="T66" fmla="*/ 714 w 858"/>
                <a:gd name="T67" fmla="*/ 793 h 944"/>
                <a:gd name="T68" fmla="*/ 747 w 858"/>
                <a:gd name="T69" fmla="*/ 820 h 944"/>
                <a:gd name="T70" fmla="*/ 749 w 858"/>
                <a:gd name="T71" fmla="*/ 861 h 944"/>
                <a:gd name="T72" fmla="*/ 749 w 858"/>
                <a:gd name="T73" fmla="*/ 902 h 944"/>
                <a:gd name="T74" fmla="*/ 747 w 858"/>
                <a:gd name="T75" fmla="*/ 943 h 944"/>
                <a:gd name="T76" fmla="*/ 775 w 858"/>
                <a:gd name="T77" fmla="*/ 866 h 944"/>
                <a:gd name="T78" fmla="*/ 799 w 858"/>
                <a:gd name="T79" fmla="*/ 790 h 944"/>
                <a:gd name="T80" fmla="*/ 820 w 858"/>
                <a:gd name="T81" fmla="*/ 712 h 944"/>
                <a:gd name="T82" fmla="*/ 839 w 858"/>
                <a:gd name="T83" fmla="*/ 634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8" h="944">
                  <a:moveTo>
                    <a:pt x="839" y="634"/>
                  </a:moveTo>
                  <a:lnTo>
                    <a:pt x="837" y="532"/>
                  </a:lnTo>
                  <a:lnTo>
                    <a:pt x="837" y="429"/>
                  </a:lnTo>
                  <a:lnTo>
                    <a:pt x="841" y="326"/>
                  </a:lnTo>
                  <a:lnTo>
                    <a:pt x="847" y="224"/>
                  </a:lnTo>
                  <a:lnTo>
                    <a:pt x="857" y="121"/>
                  </a:lnTo>
                  <a:lnTo>
                    <a:pt x="798" y="258"/>
                  </a:lnTo>
                  <a:lnTo>
                    <a:pt x="731" y="217"/>
                  </a:lnTo>
                  <a:lnTo>
                    <a:pt x="664" y="180"/>
                  </a:lnTo>
                  <a:lnTo>
                    <a:pt x="595" y="146"/>
                  </a:lnTo>
                  <a:lnTo>
                    <a:pt x="526" y="117"/>
                  </a:lnTo>
                  <a:lnTo>
                    <a:pt x="456" y="89"/>
                  </a:lnTo>
                  <a:lnTo>
                    <a:pt x="385" y="65"/>
                  </a:lnTo>
                  <a:lnTo>
                    <a:pt x="313" y="45"/>
                  </a:lnTo>
                  <a:lnTo>
                    <a:pt x="241" y="29"/>
                  </a:lnTo>
                  <a:lnTo>
                    <a:pt x="168" y="15"/>
                  </a:lnTo>
                  <a:lnTo>
                    <a:pt x="94" y="5"/>
                  </a:lnTo>
                  <a:lnTo>
                    <a:pt x="21" y="0"/>
                  </a:lnTo>
                  <a:lnTo>
                    <a:pt x="94" y="290"/>
                  </a:lnTo>
                  <a:lnTo>
                    <a:pt x="0" y="595"/>
                  </a:lnTo>
                  <a:lnTo>
                    <a:pt x="61" y="596"/>
                  </a:lnTo>
                  <a:lnTo>
                    <a:pt x="122" y="600"/>
                  </a:lnTo>
                  <a:lnTo>
                    <a:pt x="182" y="606"/>
                  </a:lnTo>
                  <a:lnTo>
                    <a:pt x="240" y="613"/>
                  </a:lnTo>
                  <a:lnTo>
                    <a:pt x="296" y="622"/>
                  </a:lnTo>
                  <a:lnTo>
                    <a:pt x="351" y="634"/>
                  </a:lnTo>
                  <a:lnTo>
                    <a:pt x="404" y="647"/>
                  </a:lnTo>
                  <a:lnTo>
                    <a:pt x="456" y="663"/>
                  </a:lnTo>
                  <a:lnTo>
                    <a:pt x="505" y="680"/>
                  </a:lnTo>
                  <a:lnTo>
                    <a:pt x="553" y="700"/>
                  </a:lnTo>
                  <a:lnTo>
                    <a:pt x="597" y="720"/>
                  </a:lnTo>
                  <a:lnTo>
                    <a:pt x="639" y="743"/>
                  </a:lnTo>
                  <a:lnTo>
                    <a:pt x="678" y="768"/>
                  </a:lnTo>
                  <a:lnTo>
                    <a:pt x="714" y="793"/>
                  </a:lnTo>
                  <a:lnTo>
                    <a:pt x="747" y="820"/>
                  </a:lnTo>
                  <a:lnTo>
                    <a:pt x="749" y="861"/>
                  </a:lnTo>
                  <a:lnTo>
                    <a:pt x="749" y="902"/>
                  </a:lnTo>
                  <a:lnTo>
                    <a:pt x="747" y="943"/>
                  </a:lnTo>
                  <a:lnTo>
                    <a:pt x="775" y="866"/>
                  </a:lnTo>
                  <a:lnTo>
                    <a:pt x="799" y="790"/>
                  </a:lnTo>
                  <a:lnTo>
                    <a:pt x="820" y="712"/>
                  </a:lnTo>
                  <a:lnTo>
                    <a:pt x="839" y="634"/>
                  </a:lnTo>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 name="Freeform 5"/>
            <p:cNvSpPr>
              <a:spLocks/>
            </p:cNvSpPr>
            <p:nvPr/>
          </p:nvSpPr>
          <p:spPr bwMode="blackWhite">
            <a:xfrm>
              <a:off x="3113334" y="3417665"/>
              <a:ext cx="2484835" cy="1966370"/>
            </a:xfrm>
            <a:custGeom>
              <a:avLst/>
              <a:gdLst>
                <a:gd name="T0" fmla="*/ 0 w 1212"/>
                <a:gd name="T1" fmla="*/ 503 h 988"/>
                <a:gd name="T2" fmla="*/ 102 w 1212"/>
                <a:gd name="T3" fmla="*/ 987 h 988"/>
                <a:gd name="T4" fmla="*/ 123 w 1212"/>
                <a:gd name="T5" fmla="*/ 831 h 988"/>
                <a:gd name="T6" fmla="*/ 182 w 1212"/>
                <a:gd name="T7" fmla="*/ 851 h 988"/>
                <a:gd name="T8" fmla="*/ 257 w 1212"/>
                <a:gd name="T9" fmla="*/ 874 h 988"/>
                <a:gd name="T10" fmla="*/ 331 w 1212"/>
                <a:gd name="T11" fmla="*/ 893 h 988"/>
                <a:gd name="T12" fmla="*/ 406 w 1212"/>
                <a:gd name="T13" fmla="*/ 909 h 988"/>
                <a:gd name="T14" fmla="*/ 481 w 1212"/>
                <a:gd name="T15" fmla="*/ 923 h 988"/>
                <a:gd name="T16" fmla="*/ 555 w 1212"/>
                <a:gd name="T17" fmla="*/ 933 h 988"/>
                <a:gd name="T18" fmla="*/ 630 w 1212"/>
                <a:gd name="T19" fmla="*/ 939 h 988"/>
                <a:gd name="T20" fmla="*/ 703 w 1212"/>
                <a:gd name="T21" fmla="*/ 941 h 988"/>
                <a:gd name="T22" fmla="*/ 778 w 1212"/>
                <a:gd name="T23" fmla="*/ 940 h 988"/>
                <a:gd name="T24" fmla="*/ 852 w 1212"/>
                <a:gd name="T25" fmla="*/ 937 h 988"/>
                <a:gd name="T26" fmla="*/ 924 w 1212"/>
                <a:gd name="T27" fmla="*/ 929 h 988"/>
                <a:gd name="T28" fmla="*/ 997 w 1212"/>
                <a:gd name="T29" fmla="*/ 917 h 988"/>
                <a:gd name="T30" fmla="*/ 1069 w 1212"/>
                <a:gd name="T31" fmla="*/ 903 h 988"/>
                <a:gd name="T32" fmla="*/ 1140 w 1212"/>
                <a:gd name="T33" fmla="*/ 884 h 988"/>
                <a:gd name="T34" fmla="*/ 1211 w 1212"/>
                <a:gd name="T35" fmla="*/ 863 h 988"/>
                <a:gd name="T36" fmla="*/ 1051 w 1212"/>
                <a:gd name="T37" fmla="*/ 626 h 988"/>
                <a:gd name="T38" fmla="*/ 1133 w 1212"/>
                <a:gd name="T39" fmla="*/ 282 h 988"/>
                <a:gd name="T40" fmla="*/ 1112 w 1212"/>
                <a:gd name="T41" fmla="*/ 289 h 988"/>
                <a:gd name="T42" fmla="*/ 1088 w 1212"/>
                <a:gd name="T43" fmla="*/ 296 h 988"/>
                <a:gd name="T44" fmla="*/ 1062 w 1212"/>
                <a:gd name="T45" fmla="*/ 302 h 988"/>
                <a:gd name="T46" fmla="*/ 1033 w 1212"/>
                <a:gd name="T47" fmla="*/ 308 h 988"/>
                <a:gd name="T48" fmla="*/ 1001 w 1212"/>
                <a:gd name="T49" fmla="*/ 313 h 988"/>
                <a:gd name="T50" fmla="*/ 966 w 1212"/>
                <a:gd name="T51" fmla="*/ 318 h 988"/>
                <a:gd name="T52" fmla="*/ 929 w 1212"/>
                <a:gd name="T53" fmla="*/ 320 h 988"/>
                <a:gd name="T54" fmla="*/ 891 w 1212"/>
                <a:gd name="T55" fmla="*/ 323 h 988"/>
                <a:gd name="T56" fmla="*/ 852 w 1212"/>
                <a:gd name="T57" fmla="*/ 325 h 988"/>
                <a:gd name="T58" fmla="*/ 810 w 1212"/>
                <a:gd name="T59" fmla="*/ 327 h 988"/>
                <a:gd name="T60" fmla="*/ 768 w 1212"/>
                <a:gd name="T61" fmla="*/ 327 h 988"/>
                <a:gd name="T62" fmla="*/ 726 w 1212"/>
                <a:gd name="T63" fmla="*/ 327 h 988"/>
                <a:gd name="T64" fmla="*/ 682 w 1212"/>
                <a:gd name="T65" fmla="*/ 325 h 988"/>
                <a:gd name="T66" fmla="*/ 639 w 1212"/>
                <a:gd name="T67" fmla="*/ 323 h 988"/>
                <a:gd name="T68" fmla="*/ 597 w 1212"/>
                <a:gd name="T69" fmla="*/ 320 h 988"/>
                <a:gd name="T70" fmla="*/ 554 w 1212"/>
                <a:gd name="T71" fmla="*/ 317 h 988"/>
                <a:gd name="T72" fmla="*/ 513 w 1212"/>
                <a:gd name="T73" fmla="*/ 313 h 988"/>
                <a:gd name="T74" fmla="*/ 474 w 1212"/>
                <a:gd name="T75" fmla="*/ 308 h 988"/>
                <a:gd name="T76" fmla="*/ 435 w 1212"/>
                <a:gd name="T77" fmla="*/ 302 h 988"/>
                <a:gd name="T78" fmla="*/ 398 w 1212"/>
                <a:gd name="T79" fmla="*/ 295 h 988"/>
                <a:gd name="T80" fmla="*/ 363 w 1212"/>
                <a:gd name="T81" fmla="*/ 289 h 988"/>
                <a:gd name="T82" fmla="*/ 331 w 1212"/>
                <a:gd name="T83" fmla="*/ 281 h 988"/>
                <a:gd name="T84" fmla="*/ 302 w 1212"/>
                <a:gd name="T85" fmla="*/ 273 h 988"/>
                <a:gd name="T86" fmla="*/ 275 w 1212"/>
                <a:gd name="T87" fmla="*/ 264 h 988"/>
                <a:gd name="T88" fmla="*/ 252 w 1212"/>
                <a:gd name="T89" fmla="*/ 256 h 988"/>
                <a:gd name="T90" fmla="*/ 274 w 1212"/>
                <a:gd name="T91" fmla="*/ 0 h 988"/>
                <a:gd name="T92" fmla="*/ 0 w 1212"/>
                <a:gd name="T93" fmla="*/ 503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12" h="988">
                  <a:moveTo>
                    <a:pt x="0" y="503"/>
                  </a:moveTo>
                  <a:lnTo>
                    <a:pt x="102" y="987"/>
                  </a:lnTo>
                  <a:lnTo>
                    <a:pt x="123" y="831"/>
                  </a:lnTo>
                  <a:lnTo>
                    <a:pt x="182" y="851"/>
                  </a:lnTo>
                  <a:lnTo>
                    <a:pt x="257" y="874"/>
                  </a:lnTo>
                  <a:lnTo>
                    <a:pt x="331" y="893"/>
                  </a:lnTo>
                  <a:lnTo>
                    <a:pt x="406" y="909"/>
                  </a:lnTo>
                  <a:lnTo>
                    <a:pt x="481" y="923"/>
                  </a:lnTo>
                  <a:lnTo>
                    <a:pt x="555" y="933"/>
                  </a:lnTo>
                  <a:lnTo>
                    <a:pt x="630" y="939"/>
                  </a:lnTo>
                  <a:lnTo>
                    <a:pt x="703" y="941"/>
                  </a:lnTo>
                  <a:lnTo>
                    <a:pt x="778" y="940"/>
                  </a:lnTo>
                  <a:lnTo>
                    <a:pt x="852" y="937"/>
                  </a:lnTo>
                  <a:lnTo>
                    <a:pt x="924" y="929"/>
                  </a:lnTo>
                  <a:lnTo>
                    <a:pt x="997" y="917"/>
                  </a:lnTo>
                  <a:lnTo>
                    <a:pt x="1069" y="903"/>
                  </a:lnTo>
                  <a:lnTo>
                    <a:pt x="1140" y="884"/>
                  </a:lnTo>
                  <a:lnTo>
                    <a:pt x="1211" y="863"/>
                  </a:lnTo>
                  <a:lnTo>
                    <a:pt x="1051" y="626"/>
                  </a:lnTo>
                  <a:lnTo>
                    <a:pt x="1133" y="282"/>
                  </a:lnTo>
                  <a:lnTo>
                    <a:pt x="1112" y="289"/>
                  </a:lnTo>
                  <a:lnTo>
                    <a:pt x="1088" y="296"/>
                  </a:lnTo>
                  <a:lnTo>
                    <a:pt x="1062" y="302"/>
                  </a:lnTo>
                  <a:lnTo>
                    <a:pt x="1033" y="308"/>
                  </a:lnTo>
                  <a:lnTo>
                    <a:pt x="1001" y="313"/>
                  </a:lnTo>
                  <a:lnTo>
                    <a:pt x="966" y="318"/>
                  </a:lnTo>
                  <a:lnTo>
                    <a:pt x="929" y="320"/>
                  </a:lnTo>
                  <a:lnTo>
                    <a:pt x="891" y="323"/>
                  </a:lnTo>
                  <a:lnTo>
                    <a:pt x="852" y="325"/>
                  </a:lnTo>
                  <a:lnTo>
                    <a:pt x="810" y="327"/>
                  </a:lnTo>
                  <a:lnTo>
                    <a:pt x="768" y="327"/>
                  </a:lnTo>
                  <a:lnTo>
                    <a:pt x="726" y="327"/>
                  </a:lnTo>
                  <a:lnTo>
                    <a:pt x="682" y="325"/>
                  </a:lnTo>
                  <a:lnTo>
                    <a:pt x="639" y="323"/>
                  </a:lnTo>
                  <a:lnTo>
                    <a:pt x="597" y="320"/>
                  </a:lnTo>
                  <a:lnTo>
                    <a:pt x="554" y="317"/>
                  </a:lnTo>
                  <a:lnTo>
                    <a:pt x="513" y="313"/>
                  </a:lnTo>
                  <a:lnTo>
                    <a:pt x="474" y="308"/>
                  </a:lnTo>
                  <a:lnTo>
                    <a:pt x="435" y="302"/>
                  </a:lnTo>
                  <a:lnTo>
                    <a:pt x="398" y="295"/>
                  </a:lnTo>
                  <a:lnTo>
                    <a:pt x="363" y="289"/>
                  </a:lnTo>
                  <a:lnTo>
                    <a:pt x="331" y="281"/>
                  </a:lnTo>
                  <a:lnTo>
                    <a:pt x="302" y="273"/>
                  </a:lnTo>
                  <a:lnTo>
                    <a:pt x="275" y="264"/>
                  </a:lnTo>
                  <a:lnTo>
                    <a:pt x="252" y="256"/>
                  </a:lnTo>
                  <a:lnTo>
                    <a:pt x="274" y="0"/>
                  </a:lnTo>
                  <a:lnTo>
                    <a:pt x="0" y="503"/>
                  </a:lnTo>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zh-CN"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单击此处添加标题</a:t>
              </a:r>
              <a:endParaRPr kumimoji="0" lang="zh-CN" altLang="zh-CN"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5" name="Freeform 6"/>
            <p:cNvSpPr>
              <a:spLocks/>
            </p:cNvSpPr>
            <p:nvPr/>
          </p:nvSpPr>
          <p:spPr bwMode="blackWhite">
            <a:xfrm>
              <a:off x="3014524" y="1164598"/>
              <a:ext cx="2013462" cy="2021442"/>
            </a:xfrm>
            <a:custGeom>
              <a:avLst/>
              <a:gdLst>
                <a:gd name="T0" fmla="*/ 981 w 982"/>
                <a:gd name="T1" fmla="*/ 526 h 1016"/>
                <a:gd name="T2" fmla="*/ 863 w 982"/>
                <a:gd name="T3" fmla="*/ 0 h 1016"/>
                <a:gd name="T4" fmla="*/ 863 w 982"/>
                <a:gd name="T5" fmla="*/ 227 h 1016"/>
                <a:gd name="T6" fmla="*/ 784 w 982"/>
                <a:gd name="T7" fmla="*/ 229 h 1016"/>
                <a:gd name="T8" fmla="*/ 709 w 982"/>
                <a:gd name="T9" fmla="*/ 232 h 1016"/>
                <a:gd name="T10" fmla="*/ 635 w 982"/>
                <a:gd name="T11" fmla="*/ 238 h 1016"/>
                <a:gd name="T12" fmla="*/ 563 w 982"/>
                <a:gd name="T13" fmla="*/ 245 h 1016"/>
                <a:gd name="T14" fmla="*/ 495 w 982"/>
                <a:gd name="T15" fmla="*/ 254 h 1016"/>
                <a:gd name="T16" fmla="*/ 429 w 982"/>
                <a:gd name="T17" fmla="*/ 265 h 1016"/>
                <a:gd name="T18" fmla="*/ 366 w 982"/>
                <a:gd name="T19" fmla="*/ 278 h 1016"/>
                <a:gd name="T20" fmla="*/ 305 w 982"/>
                <a:gd name="T21" fmla="*/ 293 h 1016"/>
                <a:gd name="T22" fmla="*/ 247 w 982"/>
                <a:gd name="T23" fmla="*/ 309 h 1016"/>
                <a:gd name="T24" fmla="*/ 191 w 982"/>
                <a:gd name="T25" fmla="*/ 327 h 1016"/>
                <a:gd name="T26" fmla="*/ 139 w 982"/>
                <a:gd name="T27" fmla="*/ 347 h 1016"/>
                <a:gd name="T28" fmla="*/ 90 w 982"/>
                <a:gd name="T29" fmla="*/ 368 h 1016"/>
                <a:gd name="T30" fmla="*/ 43 w 982"/>
                <a:gd name="T31" fmla="*/ 392 h 1016"/>
                <a:gd name="T32" fmla="*/ 0 w 982"/>
                <a:gd name="T33" fmla="*/ 418 h 1016"/>
                <a:gd name="T34" fmla="*/ 130 w 982"/>
                <a:gd name="T35" fmla="*/ 677 h 1016"/>
                <a:gd name="T36" fmla="*/ 108 w 982"/>
                <a:gd name="T37" fmla="*/ 961 h 1016"/>
                <a:gd name="T38" fmla="*/ 134 w 982"/>
                <a:gd name="T39" fmla="*/ 947 h 1016"/>
                <a:gd name="T40" fmla="*/ 171 w 982"/>
                <a:gd name="T41" fmla="*/ 932 h 1016"/>
                <a:gd name="T42" fmla="*/ 210 w 982"/>
                <a:gd name="T43" fmla="*/ 918 h 1016"/>
                <a:gd name="T44" fmla="*/ 251 w 982"/>
                <a:gd name="T45" fmla="*/ 904 h 1016"/>
                <a:gd name="T46" fmla="*/ 293 w 982"/>
                <a:gd name="T47" fmla="*/ 892 h 1016"/>
                <a:gd name="T48" fmla="*/ 338 w 982"/>
                <a:gd name="T49" fmla="*/ 880 h 1016"/>
                <a:gd name="T50" fmla="*/ 383 w 982"/>
                <a:gd name="T51" fmla="*/ 869 h 1016"/>
                <a:gd name="T52" fmla="*/ 430 w 982"/>
                <a:gd name="T53" fmla="*/ 859 h 1016"/>
                <a:gd name="T54" fmla="*/ 476 w 982"/>
                <a:gd name="T55" fmla="*/ 852 h 1016"/>
                <a:gd name="T56" fmla="*/ 524 w 982"/>
                <a:gd name="T57" fmla="*/ 844 h 1016"/>
                <a:gd name="T58" fmla="*/ 571 w 982"/>
                <a:gd name="T59" fmla="*/ 838 h 1016"/>
                <a:gd name="T60" fmla="*/ 618 w 982"/>
                <a:gd name="T61" fmla="*/ 833 h 1016"/>
                <a:gd name="T62" fmla="*/ 664 w 982"/>
                <a:gd name="T63" fmla="*/ 831 h 1016"/>
                <a:gd name="T64" fmla="*/ 710 w 982"/>
                <a:gd name="T65" fmla="*/ 829 h 1016"/>
                <a:gd name="T66" fmla="*/ 753 w 982"/>
                <a:gd name="T67" fmla="*/ 828 h 1016"/>
                <a:gd name="T68" fmla="*/ 797 w 982"/>
                <a:gd name="T69" fmla="*/ 829 h 1016"/>
                <a:gd name="T70" fmla="*/ 838 w 982"/>
                <a:gd name="T71" fmla="*/ 831 h 1016"/>
                <a:gd name="T72" fmla="*/ 844 w 982"/>
                <a:gd name="T73" fmla="*/ 1015 h 1016"/>
                <a:gd name="T74" fmla="*/ 981 w 982"/>
                <a:gd name="T75" fmla="*/ 526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2" h="1016">
                  <a:moveTo>
                    <a:pt x="981" y="526"/>
                  </a:moveTo>
                  <a:lnTo>
                    <a:pt x="863" y="0"/>
                  </a:lnTo>
                  <a:lnTo>
                    <a:pt x="863" y="227"/>
                  </a:lnTo>
                  <a:lnTo>
                    <a:pt x="784" y="229"/>
                  </a:lnTo>
                  <a:lnTo>
                    <a:pt x="709" y="232"/>
                  </a:lnTo>
                  <a:lnTo>
                    <a:pt x="635" y="238"/>
                  </a:lnTo>
                  <a:lnTo>
                    <a:pt x="563" y="245"/>
                  </a:lnTo>
                  <a:lnTo>
                    <a:pt x="495" y="254"/>
                  </a:lnTo>
                  <a:lnTo>
                    <a:pt x="429" y="265"/>
                  </a:lnTo>
                  <a:lnTo>
                    <a:pt x="366" y="278"/>
                  </a:lnTo>
                  <a:lnTo>
                    <a:pt x="305" y="293"/>
                  </a:lnTo>
                  <a:lnTo>
                    <a:pt x="247" y="309"/>
                  </a:lnTo>
                  <a:lnTo>
                    <a:pt x="191" y="327"/>
                  </a:lnTo>
                  <a:lnTo>
                    <a:pt x="139" y="347"/>
                  </a:lnTo>
                  <a:lnTo>
                    <a:pt x="90" y="368"/>
                  </a:lnTo>
                  <a:lnTo>
                    <a:pt x="43" y="392"/>
                  </a:lnTo>
                  <a:lnTo>
                    <a:pt x="0" y="418"/>
                  </a:lnTo>
                  <a:lnTo>
                    <a:pt x="130" y="677"/>
                  </a:lnTo>
                  <a:lnTo>
                    <a:pt x="108" y="961"/>
                  </a:lnTo>
                  <a:lnTo>
                    <a:pt x="134" y="947"/>
                  </a:lnTo>
                  <a:lnTo>
                    <a:pt x="171" y="932"/>
                  </a:lnTo>
                  <a:lnTo>
                    <a:pt x="210" y="918"/>
                  </a:lnTo>
                  <a:lnTo>
                    <a:pt x="251" y="904"/>
                  </a:lnTo>
                  <a:lnTo>
                    <a:pt x="293" y="892"/>
                  </a:lnTo>
                  <a:lnTo>
                    <a:pt x="338" y="880"/>
                  </a:lnTo>
                  <a:lnTo>
                    <a:pt x="383" y="869"/>
                  </a:lnTo>
                  <a:lnTo>
                    <a:pt x="430" y="859"/>
                  </a:lnTo>
                  <a:lnTo>
                    <a:pt x="476" y="852"/>
                  </a:lnTo>
                  <a:lnTo>
                    <a:pt x="524" y="844"/>
                  </a:lnTo>
                  <a:lnTo>
                    <a:pt x="571" y="838"/>
                  </a:lnTo>
                  <a:lnTo>
                    <a:pt x="618" y="833"/>
                  </a:lnTo>
                  <a:lnTo>
                    <a:pt x="664" y="831"/>
                  </a:lnTo>
                  <a:lnTo>
                    <a:pt x="710" y="829"/>
                  </a:lnTo>
                  <a:lnTo>
                    <a:pt x="753" y="828"/>
                  </a:lnTo>
                  <a:lnTo>
                    <a:pt x="797" y="829"/>
                  </a:lnTo>
                  <a:lnTo>
                    <a:pt x="838" y="831"/>
                  </a:lnTo>
                  <a:lnTo>
                    <a:pt x="844" y="1015"/>
                  </a:lnTo>
                  <a:lnTo>
                    <a:pt x="981" y="526"/>
                  </a:lnTo>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6" name="Group 7"/>
            <p:cNvGrpSpPr>
              <a:grpSpLocks/>
            </p:cNvGrpSpPr>
            <p:nvPr/>
          </p:nvGrpSpPr>
          <p:grpSpPr bwMode="auto">
            <a:xfrm>
              <a:off x="2387645" y="1687777"/>
              <a:ext cx="950847" cy="3289702"/>
              <a:chOff x="2103" y="1896"/>
              <a:chExt cx="464" cy="1654"/>
            </a:xfrm>
          </p:grpSpPr>
          <p:sp>
            <p:nvSpPr>
              <p:cNvPr id="12" name="Freeform 8"/>
              <p:cNvSpPr>
                <a:spLocks/>
              </p:cNvSpPr>
              <p:nvPr/>
            </p:nvSpPr>
            <p:spPr bwMode="blackWhite">
              <a:xfrm>
                <a:off x="2103" y="1896"/>
                <a:ext cx="393" cy="888"/>
              </a:xfrm>
              <a:custGeom>
                <a:avLst/>
                <a:gdLst>
                  <a:gd name="T0" fmla="*/ 392 w 393"/>
                  <a:gd name="T1" fmla="*/ 453 h 888"/>
                  <a:gd name="T2" fmla="*/ 206 w 393"/>
                  <a:gd name="T3" fmla="*/ 0 h 888"/>
                  <a:gd name="T4" fmla="*/ 206 w 393"/>
                  <a:gd name="T5" fmla="*/ 209 h 888"/>
                  <a:gd name="T6" fmla="*/ 171 w 393"/>
                  <a:gd name="T7" fmla="*/ 236 h 888"/>
                  <a:gd name="T8" fmla="*/ 139 w 393"/>
                  <a:gd name="T9" fmla="*/ 266 h 888"/>
                  <a:gd name="T10" fmla="*/ 111 w 393"/>
                  <a:gd name="T11" fmla="*/ 297 h 888"/>
                  <a:gd name="T12" fmla="*/ 85 w 393"/>
                  <a:gd name="T13" fmla="*/ 330 h 888"/>
                  <a:gd name="T14" fmla="*/ 63 w 393"/>
                  <a:gd name="T15" fmla="*/ 363 h 888"/>
                  <a:gd name="T16" fmla="*/ 43 w 393"/>
                  <a:gd name="T17" fmla="*/ 398 h 888"/>
                  <a:gd name="T18" fmla="*/ 28 w 393"/>
                  <a:gd name="T19" fmla="*/ 435 h 888"/>
                  <a:gd name="T20" fmla="*/ 15 w 393"/>
                  <a:gd name="T21" fmla="*/ 472 h 888"/>
                  <a:gd name="T22" fmla="*/ 7 w 393"/>
                  <a:gd name="T23" fmla="*/ 510 h 888"/>
                  <a:gd name="T24" fmla="*/ 2 w 393"/>
                  <a:gd name="T25" fmla="*/ 547 h 888"/>
                  <a:gd name="T26" fmla="*/ 0 w 393"/>
                  <a:gd name="T27" fmla="*/ 582 h 888"/>
                  <a:gd name="T28" fmla="*/ 3 w 393"/>
                  <a:gd name="T29" fmla="*/ 625 h 888"/>
                  <a:gd name="T30" fmla="*/ 9 w 393"/>
                  <a:gd name="T31" fmla="*/ 663 h 888"/>
                  <a:gd name="T32" fmla="*/ 19 w 393"/>
                  <a:gd name="T33" fmla="*/ 701 h 888"/>
                  <a:gd name="T34" fmla="*/ 33 w 393"/>
                  <a:gd name="T35" fmla="*/ 740 h 888"/>
                  <a:gd name="T36" fmla="*/ 49 w 393"/>
                  <a:gd name="T37" fmla="*/ 777 h 888"/>
                  <a:gd name="T38" fmla="*/ 67 w 393"/>
                  <a:gd name="T39" fmla="*/ 806 h 888"/>
                  <a:gd name="T40" fmla="*/ 87 w 393"/>
                  <a:gd name="T41" fmla="*/ 834 h 888"/>
                  <a:gd name="T42" fmla="*/ 109 w 393"/>
                  <a:gd name="T43" fmla="*/ 861 h 888"/>
                  <a:gd name="T44" fmla="*/ 133 w 393"/>
                  <a:gd name="T45" fmla="*/ 887 h 888"/>
                  <a:gd name="T46" fmla="*/ 161 w 393"/>
                  <a:gd name="T47" fmla="*/ 860 h 888"/>
                  <a:gd name="T48" fmla="*/ 191 w 393"/>
                  <a:gd name="T49" fmla="*/ 834 h 888"/>
                  <a:gd name="T50" fmla="*/ 222 w 393"/>
                  <a:gd name="T51" fmla="*/ 809 h 888"/>
                  <a:gd name="T52" fmla="*/ 254 w 393"/>
                  <a:gd name="T53" fmla="*/ 786 h 888"/>
                  <a:gd name="T54" fmla="*/ 286 w 393"/>
                  <a:gd name="T55" fmla="*/ 765 h 888"/>
                  <a:gd name="T56" fmla="*/ 319 w 393"/>
                  <a:gd name="T57" fmla="*/ 746 h 888"/>
                  <a:gd name="T58" fmla="*/ 352 w 393"/>
                  <a:gd name="T59" fmla="*/ 728 h 888"/>
                  <a:gd name="T60" fmla="*/ 370 w 393"/>
                  <a:gd name="T61" fmla="*/ 861 h 888"/>
                  <a:gd name="T62" fmla="*/ 392 w 393"/>
                  <a:gd name="T63" fmla="*/ 453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3" h="888">
                    <a:moveTo>
                      <a:pt x="392" y="453"/>
                    </a:moveTo>
                    <a:lnTo>
                      <a:pt x="206" y="0"/>
                    </a:lnTo>
                    <a:lnTo>
                      <a:pt x="206" y="209"/>
                    </a:lnTo>
                    <a:lnTo>
                      <a:pt x="171" y="236"/>
                    </a:lnTo>
                    <a:lnTo>
                      <a:pt x="139" y="266"/>
                    </a:lnTo>
                    <a:lnTo>
                      <a:pt x="111" y="297"/>
                    </a:lnTo>
                    <a:lnTo>
                      <a:pt x="85" y="330"/>
                    </a:lnTo>
                    <a:lnTo>
                      <a:pt x="63" y="363"/>
                    </a:lnTo>
                    <a:lnTo>
                      <a:pt x="43" y="398"/>
                    </a:lnTo>
                    <a:lnTo>
                      <a:pt x="28" y="435"/>
                    </a:lnTo>
                    <a:lnTo>
                      <a:pt x="15" y="472"/>
                    </a:lnTo>
                    <a:lnTo>
                      <a:pt x="7" y="510"/>
                    </a:lnTo>
                    <a:lnTo>
                      <a:pt x="2" y="547"/>
                    </a:lnTo>
                    <a:lnTo>
                      <a:pt x="0" y="582"/>
                    </a:lnTo>
                    <a:lnTo>
                      <a:pt x="3" y="625"/>
                    </a:lnTo>
                    <a:lnTo>
                      <a:pt x="9" y="663"/>
                    </a:lnTo>
                    <a:lnTo>
                      <a:pt x="19" y="701"/>
                    </a:lnTo>
                    <a:lnTo>
                      <a:pt x="33" y="740"/>
                    </a:lnTo>
                    <a:lnTo>
                      <a:pt x="49" y="777"/>
                    </a:lnTo>
                    <a:lnTo>
                      <a:pt x="67" y="806"/>
                    </a:lnTo>
                    <a:lnTo>
                      <a:pt x="87" y="834"/>
                    </a:lnTo>
                    <a:lnTo>
                      <a:pt x="109" y="861"/>
                    </a:lnTo>
                    <a:lnTo>
                      <a:pt x="133" y="887"/>
                    </a:lnTo>
                    <a:lnTo>
                      <a:pt x="161" y="860"/>
                    </a:lnTo>
                    <a:lnTo>
                      <a:pt x="191" y="834"/>
                    </a:lnTo>
                    <a:lnTo>
                      <a:pt x="222" y="809"/>
                    </a:lnTo>
                    <a:lnTo>
                      <a:pt x="254" y="786"/>
                    </a:lnTo>
                    <a:lnTo>
                      <a:pt x="286" y="765"/>
                    </a:lnTo>
                    <a:lnTo>
                      <a:pt x="319" y="746"/>
                    </a:lnTo>
                    <a:lnTo>
                      <a:pt x="352" y="728"/>
                    </a:lnTo>
                    <a:lnTo>
                      <a:pt x="370" y="861"/>
                    </a:lnTo>
                    <a:lnTo>
                      <a:pt x="392" y="453"/>
                    </a:lnTo>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3" name="Freeform 9"/>
              <p:cNvSpPr>
                <a:spLocks/>
              </p:cNvSpPr>
              <p:nvPr/>
            </p:nvSpPr>
            <p:spPr bwMode="blackWhite">
              <a:xfrm>
                <a:off x="2103" y="2487"/>
                <a:ext cx="464" cy="1063"/>
              </a:xfrm>
              <a:custGeom>
                <a:avLst/>
                <a:gdLst>
                  <a:gd name="T0" fmla="*/ 0 w 464"/>
                  <a:gd name="T1" fmla="*/ 0 h 1063"/>
                  <a:gd name="T2" fmla="*/ 0 w 464"/>
                  <a:gd name="T3" fmla="*/ 584 h 1063"/>
                  <a:gd name="T4" fmla="*/ 3 w 464"/>
                  <a:gd name="T5" fmla="*/ 614 h 1063"/>
                  <a:gd name="T6" fmla="*/ 7 w 464"/>
                  <a:gd name="T7" fmla="*/ 644 h 1063"/>
                  <a:gd name="T8" fmla="*/ 15 w 464"/>
                  <a:gd name="T9" fmla="*/ 676 h 1063"/>
                  <a:gd name="T10" fmla="*/ 25 w 464"/>
                  <a:gd name="T11" fmla="*/ 708 h 1063"/>
                  <a:gd name="T12" fmla="*/ 37 w 464"/>
                  <a:gd name="T13" fmla="*/ 741 h 1063"/>
                  <a:gd name="T14" fmla="*/ 52 w 464"/>
                  <a:gd name="T15" fmla="*/ 773 h 1063"/>
                  <a:gd name="T16" fmla="*/ 69 w 464"/>
                  <a:gd name="T17" fmla="*/ 806 h 1063"/>
                  <a:gd name="T18" fmla="*/ 89 w 464"/>
                  <a:gd name="T19" fmla="*/ 837 h 1063"/>
                  <a:gd name="T20" fmla="*/ 110 w 464"/>
                  <a:gd name="T21" fmla="*/ 868 h 1063"/>
                  <a:gd name="T22" fmla="*/ 132 w 464"/>
                  <a:gd name="T23" fmla="*/ 897 h 1063"/>
                  <a:gd name="T24" fmla="*/ 157 w 464"/>
                  <a:gd name="T25" fmla="*/ 925 h 1063"/>
                  <a:gd name="T26" fmla="*/ 183 w 464"/>
                  <a:gd name="T27" fmla="*/ 952 h 1063"/>
                  <a:gd name="T28" fmla="*/ 209 w 464"/>
                  <a:gd name="T29" fmla="*/ 976 h 1063"/>
                  <a:gd name="T30" fmla="*/ 236 w 464"/>
                  <a:gd name="T31" fmla="*/ 997 h 1063"/>
                  <a:gd name="T32" fmla="*/ 264 w 464"/>
                  <a:gd name="T33" fmla="*/ 1015 h 1063"/>
                  <a:gd name="T34" fmla="*/ 291 w 464"/>
                  <a:gd name="T35" fmla="*/ 1032 h 1063"/>
                  <a:gd name="T36" fmla="*/ 318 w 464"/>
                  <a:gd name="T37" fmla="*/ 1045 h 1063"/>
                  <a:gd name="T38" fmla="*/ 345 w 464"/>
                  <a:gd name="T39" fmla="*/ 1055 h 1063"/>
                  <a:gd name="T40" fmla="*/ 372 w 464"/>
                  <a:gd name="T41" fmla="*/ 1062 h 1063"/>
                  <a:gd name="T42" fmla="*/ 306 w 464"/>
                  <a:gd name="T43" fmla="*/ 770 h 1063"/>
                  <a:gd name="T44" fmla="*/ 463 w 464"/>
                  <a:gd name="T45" fmla="*/ 503 h 1063"/>
                  <a:gd name="T46" fmla="*/ 432 w 464"/>
                  <a:gd name="T47" fmla="*/ 491 h 1063"/>
                  <a:gd name="T48" fmla="*/ 395 w 464"/>
                  <a:gd name="T49" fmla="*/ 476 h 1063"/>
                  <a:gd name="T50" fmla="*/ 359 w 464"/>
                  <a:gd name="T51" fmla="*/ 458 h 1063"/>
                  <a:gd name="T52" fmla="*/ 324 w 464"/>
                  <a:gd name="T53" fmla="*/ 440 h 1063"/>
                  <a:gd name="T54" fmla="*/ 290 w 464"/>
                  <a:gd name="T55" fmla="*/ 422 h 1063"/>
                  <a:gd name="T56" fmla="*/ 259 w 464"/>
                  <a:gd name="T57" fmla="*/ 401 h 1063"/>
                  <a:gd name="T58" fmla="*/ 229 w 464"/>
                  <a:gd name="T59" fmla="*/ 382 h 1063"/>
                  <a:gd name="T60" fmla="*/ 202 w 464"/>
                  <a:gd name="T61" fmla="*/ 360 h 1063"/>
                  <a:gd name="T62" fmla="*/ 177 w 464"/>
                  <a:gd name="T63" fmla="*/ 340 h 1063"/>
                  <a:gd name="T64" fmla="*/ 155 w 464"/>
                  <a:gd name="T65" fmla="*/ 320 h 1063"/>
                  <a:gd name="T66" fmla="*/ 136 w 464"/>
                  <a:gd name="T67" fmla="*/ 300 h 1063"/>
                  <a:gd name="T68" fmla="*/ 120 w 464"/>
                  <a:gd name="T69" fmla="*/ 279 h 1063"/>
                  <a:gd name="T70" fmla="*/ 95 w 464"/>
                  <a:gd name="T71" fmla="*/ 249 h 1063"/>
                  <a:gd name="T72" fmla="*/ 73 w 464"/>
                  <a:gd name="T73" fmla="*/ 217 h 1063"/>
                  <a:gd name="T74" fmla="*/ 55 w 464"/>
                  <a:gd name="T75" fmla="*/ 184 h 1063"/>
                  <a:gd name="T76" fmla="*/ 38 w 464"/>
                  <a:gd name="T77" fmla="*/ 149 h 1063"/>
                  <a:gd name="T78" fmla="*/ 25 w 464"/>
                  <a:gd name="T79" fmla="*/ 113 h 1063"/>
                  <a:gd name="T80" fmla="*/ 14 w 464"/>
                  <a:gd name="T81" fmla="*/ 76 h 1063"/>
                  <a:gd name="T82" fmla="*/ 6 w 464"/>
                  <a:gd name="T83" fmla="*/ 38 h 1063"/>
                  <a:gd name="T84" fmla="*/ 0 w 464"/>
                  <a:gd name="T85" fmla="*/ 0 h 1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4" h="1063">
                    <a:moveTo>
                      <a:pt x="0" y="0"/>
                    </a:moveTo>
                    <a:lnTo>
                      <a:pt x="0" y="584"/>
                    </a:lnTo>
                    <a:lnTo>
                      <a:pt x="3" y="614"/>
                    </a:lnTo>
                    <a:lnTo>
                      <a:pt x="7" y="644"/>
                    </a:lnTo>
                    <a:lnTo>
                      <a:pt x="15" y="676"/>
                    </a:lnTo>
                    <a:lnTo>
                      <a:pt x="25" y="708"/>
                    </a:lnTo>
                    <a:lnTo>
                      <a:pt x="37" y="741"/>
                    </a:lnTo>
                    <a:lnTo>
                      <a:pt x="52" y="773"/>
                    </a:lnTo>
                    <a:lnTo>
                      <a:pt x="69" y="806"/>
                    </a:lnTo>
                    <a:lnTo>
                      <a:pt x="89" y="837"/>
                    </a:lnTo>
                    <a:lnTo>
                      <a:pt x="110" y="868"/>
                    </a:lnTo>
                    <a:lnTo>
                      <a:pt x="132" y="897"/>
                    </a:lnTo>
                    <a:lnTo>
                      <a:pt x="157" y="925"/>
                    </a:lnTo>
                    <a:lnTo>
                      <a:pt x="183" y="952"/>
                    </a:lnTo>
                    <a:lnTo>
                      <a:pt x="209" y="976"/>
                    </a:lnTo>
                    <a:lnTo>
                      <a:pt x="236" y="997"/>
                    </a:lnTo>
                    <a:lnTo>
                      <a:pt x="264" y="1015"/>
                    </a:lnTo>
                    <a:lnTo>
                      <a:pt x="291" y="1032"/>
                    </a:lnTo>
                    <a:lnTo>
                      <a:pt x="318" y="1045"/>
                    </a:lnTo>
                    <a:lnTo>
                      <a:pt x="345" y="1055"/>
                    </a:lnTo>
                    <a:lnTo>
                      <a:pt x="372" y="1062"/>
                    </a:lnTo>
                    <a:lnTo>
                      <a:pt x="306" y="770"/>
                    </a:lnTo>
                    <a:lnTo>
                      <a:pt x="463" y="503"/>
                    </a:lnTo>
                    <a:lnTo>
                      <a:pt x="432" y="491"/>
                    </a:lnTo>
                    <a:lnTo>
                      <a:pt x="395" y="476"/>
                    </a:lnTo>
                    <a:lnTo>
                      <a:pt x="359" y="458"/>
                    </a:lnTo>
                    <a:lnTo>
                      <a:pt x="324" y="440"/>
                    </a:lnTo>
                    <a:lnTo>
                      <a:pt x="290" y="422"/>
                    </a:lnTo>
                    <a:lnTo>
                      <a:pt x="259" y="401"/>
                    </a:lnTo>
                    <a:lnTo>
                      <a:pt x="229" y="382"/>
                    </a:lnTo>
                    <a:lnTo>
                      <a:pt x="202" y="360"/>
                    </a:lnTo>
                    <a:lnTo>
                      <a:pt x="177" y="340"/>
                    </a:lnTo>
                    <a:lnTo>
                      <a:pt x="155" y="320"/>
                    </a:lnTo>
                    <a:lnTo>
                      <a:pt x="136" y="300"/>
                    </a:lnTo>
                    <a:lnTo>
                      <a:pt x="120" y="279"/>
                    </a:lnTo>
                    <a:lnTo>
                      <a:pt x="95" y="249"/>
                    </a:lnTo>
                    <a:lnTo>
                      <a:pt x="73" y="217"/>
                    </a:lnTo>
                    <a:lnTo>
                      <a:pt x="55" y="184"/>
                    </a:lnTo>
                    <a:lnTo>
                      <a:pt x="38" y="149"/>
                    </a:lnTo>
                    <a:lnTo>
                      <a:pt x="25" y="113"/>
                    </a:lnTo>
                    <a:lnTo>
                      <a:pt x="14" y="76"/>
                    </a:lnTo>
                    <a:lnTo>
                      <a:pt x="6" y="38"/>
                    </a:lnTo>
                    <a:lnTo>
                      <a:pt x="0" y="0"/>
                    </a:lnTo>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7" name="Group 10"/>
            <p:cNvGrpSpPr>
              <a:grpSpLocks/>
            </p:cNvGrpSpPr>
            <p:nvPr/>
          </p:nvGrpSpPr>
          <p:grpSpPr bwMode="auto">
            <a:xfrm>
              <a:off x="5368152" y="2264405"/>
              <a:ext cx="1467575" cy="3226532"/>
              <a:chOff x="3314" y="1314"/>
              <a:chExt cx="906" cy="1992"/>
            </a:xfrm>
          </p:grpSpPr>
          <p:sp>
            <p:nvSpPr>
              <p:cNvPr id="10" name="Freeform 11"/>
              <p:cNvSpPr>
                <a:spLocks/>
              </p:cNvSpPr>
              <p:nvPr/>
            </p:nvSpPr>
            <p:spPr bwMode="blackWhite">
              <a:xfrm>
                <a:off x="4000" y="1314"/>
                <a:ext cx="220" cy="785"/>
              </a:xfrm>
              <a:custGeom>
                <a:avLst/>
                <a:gdLst>
                  <a:gd name="T0" fmla="*/ 0 w 174"/>
                  <a:gd name="T1" fmla="*/ 637 h 639"/>
                  <a:gd name="T2" fmla="*/ 21 w 174"/>
                  <a:gd name="T3" fmla="*/ 634 h 639"/>
                  <a:gd name="T4" fmla="*/ 40 w 174"/>
                  <a:gd name="T5" fmla="*/ 628 h 639"/>
                  <a:gd name="T6" fmla="*/ 58 w 174"/>
                  <a:gd name="T7" fmla="*/ 617 h 639"/>
                  <a:gd name="T8" fmla="*/ 76 w 174"/>
                  <a:gd name="T9" fmla="*/ 604 h 639"/>
                  <a:gd name="T10" fmla="*/ 92 w 174"/>
                  <a:gd name="T11" fmla="*/ 587 h 639"/>
                  <a:gd name="T12" fmla="*/ 107 w 174"/>
                  <a:gd name="T13" fmla="*/ 567 h 639"/>
                  <a:gd name="T14" fmla="*/ 121 w 174"/>
                  <a:gd name="T15" fmla="*/ 544 h 639"/>
                  <a:gd name="T16" fmla="*/ 134 w 174"/>
                  <a:gd name="T17" fmla="*/ 517 h 639"/>
                  <a:gd name="T18" fmla="*/ 145 w 174"/>
                  <a:gd name="T19" fmla="*/ 489 h 639"/>
                  <a:gd name="T20" fmla="*/ 153 w 174"/>
                  <a:gd name="T21" fmla="*/ 458 h 639"/>
                  <a:gd name="T22" fmla="*/ 161 w 174"/>
                  <a:gd name="T23" fmla="*/ 425 h 639"/>
                  <a:gd name="T24" fmla="*/ 167 w 174"/>
                  <a:gd name="T25" fmla="*/ 390 h 639"/>
                  <a:gd name="T26" fmla="*/ 171 w 174"/>
                  <a:gd name="T27" fmla="*/ 353 h 639"/>
                  <a:gd name="T28" fmla="*/ 173 w 174"/>
                  <a:gd name="T29" fmla="*/ 315 h 639"/>
                  <a:gd name="T30" fmla="*/ 173 w 174"/>
                  <a:gd name="T31" fmla="*/ 276 h 639"/>
                  <a:gd name="T32" fmla="*/ 171 w 174"/>
                  <a:gd name="T33" fmla="*/ 236 h 639"/>
                  <a:gd name="T34" fmla="*/ 167 w 174"/>
                  <a:gd name="T35" fmla="*/ 196 h 639"/>
                  <a:gd name="T36" fmla="*/ 162 w 174"/>
                  <a:gd name="T37" fmla="*/ 156 h 639"/>
                  <a:gd name="T38" fmla="*/ 154 w 174"/>
                  <a:gd name="T39" fmla="*/ 116 h 639"/>
                  <a:gd name="T40" fmla="*/ 146 w 174"/>
                  <a:gd name="T41" fmla="*/ 76 h 639"/>
                  <a:gd name="T42" fmla="*/ 135 w 174"/>
                  <a:gd name="T43" fmla="*/ 38 h 639"/>
                  <a:gd name="T44" fmla="*/ 123 w 174"/>
                  <a:gd name="T45" fmla="*/ 0 h 639"/>
                  <a:gd name="T46" fmla="*/ 128 w 174"/>
                  <a:gd name="T47" fmla="*/ 68 h 639"/>
                  <a:gd name="T48" fmla="*/ 131 w 174"/>
                  <a:gd name="T49" fmla="*/ 135 h 639"/>
                  <a:gd name="T50" fmla="*/ 132 w 174"/>
                  <a:gd name="T51" fmla="*/ 203 h 639"/>
                  <a:gd name="T52" fmla="*/ 131 w 174"/>
                  <a:gd name="T53" fmla="*/ 270 h 639"/>
                  <a:gd name="T54" fmla="*/ 127 w 174"/>
                  <a:gd name="T55" fmla="*/ 337 h 639"/>
                  <a:gd name="T56" fmla="*/ 124 w 174"/>
                  <a:gd name="T57" fmla="*/ 369 h 639"/>
                  <a:gd name="T58" fmla="*/ 120 w 174"/>
                  <a:gd name="T59" fmla="*/ 401 h 639"/>
                  <a:gd name="T60" fmla="*/ 115 w 174"/>
                  <a:gd name="T61" fmla="*/ 433 h 639"/>
                  <a:gd name="T62" fmla="*/ 109 w 174"/>
                  <a:gd name="T63" fmla="*/ 463 h 639"/>
                  <a:gd name="T64" fmla="*/ 101 w 174"/>
                  <a:gd name="T65" fmla="*/ 492 h 639"/>
                  <a:gd name="T66" fmla="*/ 93 w 174"/>
                  <a:gd name="T67" fmla="*/ 520 h 639"/>
                  <a:gd name="T68" fmla="*/ 84 w 174"/>
                  <a:gd name="T69" fmla="*/ 545 h 639"/>
                  <a:gd name="T70" fmla="*/ 74 w 174"/>
                  <a:gd name="T71" fmla="*/ 569 h 639"/>
                  <a:gd name="T72" fmla="*/ 64 w 174"/>
                  <a:gd name="T73" fmla="*/ 588 h 639"/>
                  <a:gd name="T74" fmla="*/ 53 w 174"/>
                  <a:gd name="T75" fmla="*/ 606 h 639"/>
                  <a:gd name="T76" fmla="*/ 43 w 174"/>
                  <a:gd name="T77" fmla="*/ 619 h 639"/>
                  <a:gd name="T78" fmla="*/ 32 w 174"/>
                  <a:gd name="T79" fmla="*/ 629 h 639"/>
                  <a:gd name="T80" fmla="*/ 22 w 174"/>
                  <a:gd name="T81" fmla="*/ 635 h 639"/>
                  <a:gd name="T82" fmla="*/ 11 w 174"/>
                  <a:gd name="T83" fmla="*/ 638 h 639"/>
                  <a:gd name="T84" fmla="*/ 0 w 174"/>
                  <a:gd name="T85" fmla="*/ 637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4" h="639">
                    <a:moveTo>
                      <a:pt x="0" y="637"/>
                    </a:moveTo>
                    <a:lnTo>
                      <a:pt x="21" y="634"/>
                    </a:lnTo>
                    <a:lnTo>
                      <a:pt x="40" y="628"/>
                    </a:lnTo>
                    <a:lnTo>
                      <a:pt x="58" y="617"/>
                    </a:lnTo>
                    <a:lnTo>
                      <a:pt x="76" y="604"/>
                    </a:lnTo>
                    <a:lnTo>
                      <a:pt x="92" y="587"/>
                    </a:lnTo>
                    <a:lnTo>
                      <a:pt x="107" y="567"/>
                    </a:lnTo>
                    <a:lnTo>
                      <a:pt x="121" y="544"/>
                    </a:lnTo>
                    <a:lnTo>
                      <a:pt x="134" y="517"/>
                    </a:lnTo>
                    <a:lnTo>
                      <a:pt x="145" y="489"/>
                    </a:lnTo>
                    <a:lnTo>
                      <a:pt x="153" y="458"/>
                    </a:lnTo>
                    <a:lnTo>
                      <a:pt x="161" y="425"/>
                    </a:lnTo>
                    <a:lnTo>
                      <a:pt x="167" y="390"/>
                    </a:lnTo>
                    <a:lnTo>
                      <a:pt x="171" y="353"/>
                    </a:lnTo>
                    <a:lnTo>
                      <a:pt x="173" y="315"/>
                    </a:lnTo>
                    <a:lnTo>
                      <a:pt x="173" y="276"/>
                    </a:lnTo>
                    <a:lnTo>
                      <a:pt x="171" y="236"/>
                    </a:lnTo>
                    <a:lnTo>
                      <a:pt x="167" y="196"/>
                    </a:lnTo>
                    <a:lnTo>
                      <a:pt x="162" y="156"/>
                    </a:lnTo>
                    <a:lnTo>
                      <a:pt x="154" y="116"/>
                    </a:lnTo>
                    <a:lnTo>
                      <a:pt x="146" y="76"/>
                    </a:lnTo>
                    <a:lnTo>
                      <a:pt x="135" y="38"/>
                    </a:lnTo>
                    <a:lnTo>
                      <a:pt x="123" y="0"/>
                    </a:lnTo>
                    <a:lnTo>
                      <a:pt x="128" y="68"/>
                    </a:lnTo>
                    <a:lnTo>
                      <a:pt x="131" y="135"/>
                    </a:lnTo>
                    <a:lnTo>
                      <a:pt x="132" y="203"/>
                    </a:lnTo>
                    <a:lnTo>
                      <a:pt x="131" y="270"/>
                    </a:lnTo>
                    <a:lnTo>
                      <a:pt x="127" y="337"/>
                    </a:lnTo>
                    <a:lnTo>
                      <a:pt x="124" y="369"/>
                    </a:lnTo>
                    <a:lnTo>
                      <a:pt x="120" y="401"/>
                    </a:lnTo>
                    <a:lnTo>
                      <a:pt x="115" y="433"/>
                    </a:lnTo>
                    <a:lnTo>
                      <a:pt x="109" y="463"/>
                    </a:lnTo>
                    <a:lnTo>
                      <a:pt x="101" y="492"/>
                    </a:lnTo>
                    <a:lnTo>
                      <a:pt x="93" y="520"/>
                    </a:lnTo>
                    <a:lnTo>
                      <a:pt x="84" y="545"/>
                    </a:lnTo>
                    <a:lnTo>
                      <a:pt x="74" y="569"/>
                    </a:lnTo>
                    <a:lnTo>
                      <a:pt x="64" y="588"/>
                    </a:lnTo>
                    <a:lnTo>
                      <a:pt x="53" y="606"/>
                    </a:lnTo>
                    <a:lnTo>
                      <a:pt x="43" y="619"/>
                    </a:lnTo>
                    <a:lnTo>
                      <a:pt x="32" y="629"/>
                    </a:lnTo>
                    <a:lnTo>
                      <a:pt x="22" y="635"/>
                    </a:lnTo>
                    <a:lnTo>
                      <a:pt x="11" y="638"/>
                    </a:lnTo>
                    <a:lnTo>
                      <a:pt x="0" y="637"/>
                    </a:lnTo>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1" name="Freeform 12"/>
              <p:cNvSpPr>
                <a:spLocks/>
              </p:cNvSpPr>
              <p:nvPr/>
            </p:nvSpPr>
            <p:spPr bwMode="blackWhite">
              <a:xfrm>
                <a:off x="3314" y="1716"/>
                <a:ext cx="905" cy="1590"/>
              </a:xfrm>
              <a:custGeom>
                <a:avLst/>
                <a:gdLst>
                  <a:gd name="T0" fmla="*/ 0 w 715"/>
                  <a:gd name="T1" fmla="*/ 873 h 1295"/>
                  <a:gd name="T2" fmla="*/ 277 w 715"/>
                  <a:gd name="T3" fmla="*/ 1294 h 1295"/>
                  <a:gd name="T4" fmla="*/ 226 w 715"/>
                  <a:gd name="T5" fmla="*/ 1080 h 1295"/>
                  <a:gd name="T6" fmla="*/ 269 w 715"/>
                  <a:gd name="T7" fmla="*/ 1060 h 1295"/>
                  <a:gd name="T8" fmla="*/ 317 w 715"/>
                  <a:gd name="T9" fmla="*/ 1038 h 1295"/>
                  <a:gd name="T10" fmla="*/ 363 w 715"/>
                  <a:gd name="T11" fmla="*/ 1014 h 1295"/>
                  <a:gd name="T12" fmla="*/ 408 w 715"/>
                  <a:gd name="T13" fmla="*/ 988 h 1295"/>
                  <a:gd name="T14" fmla="*/ 449 w 715"/>
                  <a:gd name="T15" fmla="*/ 962 h 1295"/>
                  <a:gd name="T16" fmla="*/ 489 w 715"/>
                  <a:gd name="T17" fmla="*/ 934 h 1295"/>
                  <a:gd name="T18" fmla="*/ 526 w 715"/>
                  <a:gd name="T19" fmla="*/ 905 h 1295"/>
                  <a:gd name="T20" fmla="*/ 561 w 715"/>
                  <a:gd name="T21" fmla="*/ 874 h 1295"/>
                  <a:gd name="T22" fmla="*/ 592 w 715"/>
                  <a:gd name="T23" fmla="*/ 843 h 1295"/>
                  <a:gd name="T24" fmla="*/ 620 w 715"/>
                  <a:gd name="T25" fmla="*/ 812 h 1295"/>
                  <a:gd name="T26" fmla="*/ 645 w 715"/>
                  <a:gd name="T27" fmla="*/ 780 h 1295"/>
                  <a:gd name="T28" fmla="*/ 667 w 715"/>
                  <a:gd name="T29" fmla="*/ 747 h 1295"/>
                  <a:gd name="T30" fmla="*/ 687 w 715"/>
                  <a:gd name="T31" fmla="*/ 713 h 1295"/>
                  <a:gd name="T32" fmla="*/ 702 w 715"/>
                  <a:gd name="T33" fmla="*/ 680 h 1295"/>
                  <a:gd name="T34" fmla="*/ 714 w 715"/>
                  <a:gd name="T35" fmla="*/ 646 h 1295"/>
                  <a:gd name="T36" fmla="*/ 714 w 715"/>
                  <a:gd name="T37" fmla="*/ 0 h 1295"/>
                  <a:gd name="T38" fmla="*/ 711 w 715"/>
                  <a:gd name="T39" fmla="*/ 25 h 1295"/>
                  <a:gd name="T40" fmla="*/ 704 w 715"/>
                  <a:gd name="T41" fmla="*/ 52 h 1295"/>
                  <a:gd name="T42" fmla="*/ 694 w 715"/>
                  <a:gd name="T43" fmla="*/ 80 h 1295"/>
                  <a:gd name="T44" fmla="*/ 683 w 715"/>
                  <a:gd name="T45" fmla="*/ 109 h 1295"/>
                  <a:gd name="T46" fmla="*/ 667 w 715"/>
                  <a:gd name="T47" fmla="*/ 138 h 1295"/>
                  <a:gd name="T48" fmla="*/ 649 w 715"/>
                  <a:gd name="T49" fmla="*/ 168 h 1295"/>
                  <a:gd name="T50" fmla="*/ 628 w 715"/>
                  <a:gd name="T51" fmla="*/ 199 h 1295"/>
                  <a:gd name="T52" fmla="*/ 605 w 715"/>
                  <a:gd name="T53" fmla="*/ 228 h 1295"/>
                  <a:gd name="T54" fmla="*/ 580 w 715"/>
                  <a:gd name="T55" fmla="*/ 258 h 1295"/>
                  <a:gd name="T56" fmla="*/ 553 w 715"/>
                  <a:gd name="T57" fmla="*/ 287 h 1295"/>
                  <a:gd name="T58" fmla="*/ 524 w 715"/>
                  <a:gd name="T59" fmla="*/ 315 h 1295"/>
                  <a:gd name="T60" fmla="*/ 494 w 715"/>
                  <a:gd name="T61" fmla="*/ 342 h 1295"/>
                  <a:gd name="T62" fmla="*/ 462 w 715"/>
                  <a:gd name="T63" fmla="*/ 367 h 1295"/>
                  <a:gd name="T64" fmla="*/ 430 w 715"/>
                  <a:gd name="T65" fmla="*/ 392 h 1295"/>
                  <a:gd name="T66" fmla="*/ 396 w 715"/>
                  <a:gd name="T67" fmla="*/ 413 h 1295"/>
                  <a:gd name="T68" fmla="*/ 362 w 715"/>
                  <a:gd name="T69" fmla="*/ 433 h 1295"/>
                  <a:gd name="T70" fmla="*/ 329 w 715"/>
                  <a:gd name="T71" fmla="*/ 451 h 1295"/>
                  <a:gd name="T72" fmla="*/ 295 w 715"/>
                  <a:gd name="T73" fmla="*/ 467 h 1295"/>
                  <a:gd name="T74" fmla="*/ 262 w 715"/>
                  <a:gd name="T75" fmla="*/ 480 h 1295"/>
                  <a:gd name="T76" fmla="*/ 230 w 715"/>
                  <a:gd name="T77" fmla="*/ 490 h 1295"/>
                  <a:gd name="T78" fmla="*/ 198 w 715"/>
                  <a:gd name="T79" fmla="*/ 498 h 1295"/>
                  <a:gd name="T80" fmla="*/ 169 w 715"/>
                  <a:gd name="T81" fmla="*/ 503 h 1295"/>
                  <a:gd name="T82" fmla="*/ 129 w 715"/>
                  <a:gd name="T83" fmla="*/ 253 h 1295"/>
                  <a:gd name="T84" fmla="*/ 0 w 715"/>
                  <a:gd name="T85" fmla="*/ 873 h 1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15" h="1295">
                    <a:moveTo>
                      <a:pt x="0" y="873"/>
                    </a:moveTo>
                    <a:lnTo>
                      <a:pt x="277" y="1294"/>
                    </a:lnTo>
                    <a:lnTo>
                      <a:pt x="226" y="1080"/>
                    </a:lnTo>
                    <a:lnTo>
                      <a:pt x="269" y="1060"/>
                    </a:lnTo>
                    <a:lnTo>
                      <a:pt x="317" y="1038"/>
                    </a:lnTo>
                    <a:lnTo>
                      <a:pt x="363" y="1014"/>
                    </a:lnTo>
                    <a:lnTo>
                      <a:pt x="408" y="988"/>
                    </a:lnTo>
                    <a:lnTo>
                      <a:pt x="449" y="962"/>
                    </a:lnTo>
                    <a:lnTo>
                      <a:pt x="489" y="934"/>
                    </a:lnTo>
                    <a:lnTo>
                      <a:pt x="526" y="905"/>
                    </a:lnTo>
                    <a:lnTo>
                      <a:pt x="561" y="874"/>
                    </a:lnTo>
                    <a:lnTo>
                      <a:pt x="592" y="843"/>
                    </a:lnTo>
                    <a:lnTo>
                      <a:pt x="620" y="812"/>
                    </a:lnTo>
                    <a:lnTo>
                      <a:pt x="645" y="780"/>
                    </a:lnTo>
                    <a:lnTo>
                      <a:pt x="667" y="747"/>
                    </a:lnTo>
                    <a:lnTo>
                      <a:pt x="687" y="713"/>
                    </a:lnTo>
                    <a:lnTo>
                      <a:pt x="702" y="680"/>
                    </a:lnTo>
                    <a:lnTo>
                      <a:pt x="714" y="646"/>
                    </a:lnTo>
                    <a:lnTo>
                      <a:pt x="714" y="0"/>
                    </a:lnTo>
                    <a:lnTo>
                      <a:pt x="711" y="25"/>
                    </a:lnTo>
                    <a:lnTo>
                      <a:pt x="704" y="52"/>
                    </a:lnTo>
                    <a:lnTo>
                      <a:pt x="694" y="80"/>
                    </a:lnTo>
                    <a:lnTo>
                      <a:pt x="683" y="109"/>
                    </a:lnTo>
                    <a:lnTo>
                      <a:pt x="667" y="138"/>
                    </a:lnTo>
                    <a:lnTo>
                      <a:pt x="649" y="168"/>
                    </a:lnTo>
                    <a:lnTo>
                      <a:pt x="628" y="199"/>
                    </a:lnTo>
                    <a:lnTo>
                      <a:pt x="605" y="228"/>
                    </a:lnTo>
                    <a:lnTo>
                      <a:pt x="580" y="258"/>
                    </a:lnTo>
                    <a:lnTo>
                      <a:pt x="553" y="287"/>
                    </a:lnTo>
                    <a:lnTo>
                      <a:pt x="524" y="315"/>
                    </a:lnTo>
                    <a:lnTo>
                      <a:pt x="494" y="342"/>
                    </a:lnTo>
                    <a:lnTo>
                      <a:pt x="462" y="367"/>
                    </a:lnTo>
                    <a:lnTo>
                      <a:pt x="430" y="392"/>
                    </a:lnTo>
                    <a:lnTo>
                      <a:pt x="396" y="413"/>
                    </a:lnTo>
                    <a:lnTo>
                      <a:pt x="362" y="433"/>
                    </a:lnTo>
                    <a:lnTo>
                      <a:pt x="329" y="451"/>
                    </a:lnTo>
                    <a:lnTo>
                      <a:pt x="295" y="467"/>
                    </a:lnTo>
                    <a:lnTo>
                      <a:pt x="262" y="480"/>
                    </a:lnTo>
                    <a:lnTo>
                      <a:pt x="230" y="490"/>
                    </a:lnTo>
                    <a:lnTo>
                      <a:pt x="198" y="498"/>
                    </a:lnTo>
                    <a:lnTo>
                      <a:pt x="169" y="503"/>
                    </a:lnTo>
                    <a:lnTo>
                      <a:pt x="129" y="253"/>
                    </a:lnTo>
                    <a:lnTo>
                      <a:pt x="0" y="873"/>
                    </a:lnTo>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sp>
          <p:nvSpPr>
            <p:cNvPr id="8" name="矩形 7"/>
            <p:cNvSpPr/>
            <p:nvPr/>
          </p:nvSpPr>
          <p:spPr>
            <a:xfrm>
              <a:off x="301412" y="3212321"/>
              <a:ext cx="2072707" cy="433359"/>
            </a:xfrm>
            <a:prstGeom prst="rect">
              <a:avLst/>
            </a:prstGeom>
          </p:spPr>
          <p:txBody>
            <a:bodyPr wrap="none" lIns="93296" tIns="46648" rIns="93296" bIns="46648">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zh-CN" sz="18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单击此处添加标题</a:t>
              </a:r>
              <a:endParaRPr kumimoji="0" lang="zh-CN" altLang="zh-CN" sz="1800" b="1"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9" name="矩形 8"/>
            <p:cNvSpPr/>
            <p:nvPr/>
          </p:nvSpPr>
          <p:spPr>
            <a:xfrm>
              <a:off x="6864782" y="3212321"/>
              <a:ext cx="2072707" cy="433359"/>
            </a:xfrm>
            <a:prstGeom prst="rect">
              <a:avLst/>
            </a:prstGeom>
          </p:spPr>
          <p:txBody>
            <a:bodyPr wrap="none" lIns="93296" tIns="46648" rIns="93296" bIns="46648">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zh-CN" sz="18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单击此处添加标题</a:t>
              </a:r>
              <a:endParaRPr kumimoji="0" lang="zh-CN" altLang="zh-CN" sz="1800" b="1"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800355609"/>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23282" y="1214110"/>
            <a:ext cx="4297437" cy="4951194"/>
            <a:chOff x="2374687" y="1493405"/>
            <a:chExt cx="4297437" cy="4951194"/>
          </a:xfrm>
        </p:grpSpPr>
        <p:sp>
          <p:nvSpPr>
            <p:cNvPr id="3" name="Freeform 2"/>
            <p:cNvSpPr>
              <a:spLocks/>
            </p:cNvSpPr>
            <p:nvPr/>
          </p:nvSpPr>
          <p:spPr bwMode="blackWhite">
            <a:xfrm>
              <a:off x="4663522" y="5294947"/>
              <a:ext cx="1538848" cy="625222"/>
            </a:xfrm>
            <a:custGeom>
              <a:avLst/>
              <a:gdLst>
                <a:gd name="T0" fmla="*/ 949 w 950"/>
                <a:gd name="T1" fmla="*/ 0 h 386"/>
                <a:gd name="T2" fmla="*/ 920 w 950"/>
                <a:gd name="T3" fmla="*/ 38 h 386"/>
                <a:gd name="T4" fmla="*/ 891 w 950"/>
                <a:gd name="T5" fmla="*/ 78 h 386"/>
                <a:gd name="T6" fmla="*/ 859 w 950"/>
                <a:gd name="T7" fmla="*/ 114 h 386"/>
                <a:gd name="T8" fmla="*/ 826 w 950"/>
                <a:gd name="T9" fmla="*/ 149 h 386"/>
                <a:gd name="T10" fmla="*/ 791 w 950"/>
                <a:gd name="T11" fmla="*/ 183 h 386"/>
                <a:gd name="T12" fmla="*/ 754 w 950"/>
                <a:gd name="T13" fmla="*/ 215 h 386"/>
                <a:gd name="T14" fmla="*/ 716 w 950"/>
                <a:gd name="T15" fmla="*/ 244 h 386"/>
                <a:gd name="T16" fmla="*/ 678 w 950"/>
                <a:gd name="T17" fmla="*/ 272 h 386"/>
                <a:gd name="T18" fmla="*/ 638 w 950"/>
                <a:gd name="T19" fmla="*/ 297 h 386"/>
                <a:gd name="T20" fmla="*/ 596 w 950"/>
                <a:gd name="T21" fmla="*/ 319 h 386"/>
                <a:gd name="T22" fmla="*/ 556 w 950"/>
                <a:gd name="T23" fmla="*/ 339 h 386"/>
                <a:gd name="T24" fmla="*/ 515 w 950"/>
                <a:gd name="T25" fmla="*/ 356 h 386"/>
                <a:gd name="T26" fmla="*/ 475 w 950"/>
                <a:gd name="T27" fmla="*/ 370 h 386"/>
                <a:gd name="T28" fmla="*/ 434 w 950"/>
                <a:gd name="T29" fmla="*/ 382 h 386"/>
                <a:gd name="T30" fmla="*/ 388 w 950"/>
                <a:gd name="T31" fmla="*/ 385 h 386"/>
                <a:gd name="T32" fmla="*/ 343 w 950"/>
                <a:gd name="T33" fmla="*/ 385 h 386"/>
                <a:gd name="T34" fmla="*/ 301 w 950"/>
                <a:gd name="T35" fmla="*/ 381 h 386"/>
                <a:gd name="T36" fmla="*/ 258 w 950"/>
                <a:gd name="T37" fmla="*/ 374 h 386"/>
                <a:gd name="T38" fmla="*/ 218 w 950"/>
                <a:gd name="T39" fmla="*/ 365 h 386"/>
                <a:gd name="T40" fmla="*/ 180 w 950"/>
                <a:gd name="T41" fmla="*/ 352 h 386"/>
                <a:gd name="T42" fmla="*/ 144 w 950"/>
                <a:gd name="T43" fmla="*/ 337 h 386"/>
                <a:gd name="T44" fmla="*/ 111 w 950"/>
                <a:gd name="T45" fmla="*/ 317 h 386"/>
                <a:gd name="T46" fmla="*/ 79 w 950"/>
                <a:gd name="T47" fmla="*/ 296 h 386"/>
                <a:gd name="T48" fmla="*/ 50 w 950"/>
                <a:gd name="T49" fmla="*/ 271 h 386"/>
                <a:gd name="T50" fmla="*/ 23 w 950"/>
                <a:gd name="T51" fmla="*/ 244 h 386"/>
                <a:gd name="T52" fmla="*/ 0 w 950"/>
                <a:gd name="T53" fmla="*/ 215 h 386"/>
                <a:gd name="T54" fmla="*/ 45 w 950"/>
                <a:gd name="T55" fmla="*/ 177 h 386"/>
                <a:gd name="T56" fmla="*/ 87 w 950"/>
                <a:gd name="T57" fmla="*/ 138 h 386"/>
                <a:gd name="T58" fmla="*/ 128 w 950"/>
                <a:gd name="T59" fmla="*/ 94 h 386"/>
                <a:gd name="T60" fmla="*/ 165 w 950"/>
                <a:gd name="T61" fmla="*/ 49 h 386"/>
                <a:gd name="T62" fmla="*/ 201 w 950"/>
                <a:gd name="T63" fmla="*/ 0 h 386"/>
                <a:gd name="T64" fmla="*/ 949 w 950"/>
                <a:gd name="T6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0" h="386">
                  <a:moveTo>
                    <a:pt x="949" y="0"/>
                  </a:moveTo>
                  <a:lnTo>
                    <a:pt x="920" y="38"/>
                  </a:lnTo>
                  <a:lnTo>
                    <a:pt x="891" y="78"/>
                  </a:lnTo>
                  <a:lnTo>
                    <a:pt x="859" y="114"/>
                  </a:lnTo>
                  <a:lnTo>
                    <a:pt x="826" y="149"/>
                  </a:lnTo>
                  <a:lnTo>
                    <a:pt x="791" y="183"/>
                  </a:lnTo>
                  <a:lnTo>
                    <a:pt x="754" y="215"/>
                  </a:lnTo>
                  <a:lnTo>
                    <a:pt x="716" y="244"/>
                  </a:lnTo>
                  <a:lnTo>
                    <a:pt x="678" y="272"/>
                  </a:lnTo>
                  <a:lnTo>
                    <a:pt x="638" y="297"/>
                  </a:lnTo>
                  <a:lnTo>
                    <a:pt x="596" y="319"/>
                  </a:lnTo>
                  <a:lnTo>
                    <a:pt x="556" y="339"/>
                  </a:lnTo>
                  <a:lnTo>
                    <a:pt x="515" y="356"/>
                  </a:lnTo>
                  <a:lnTo>
                    <a:pt x="475" y="370"/>
                  </a:lnTo>
                  <a:lnTo>
                    <a:pt x="434" y="382"/>
                  </a:lnTo>
                  <a:lnTo>
                    <a:pt x="388" y="385"/>
                  </a:lnTo>
                  <a:lnTo>
                    <a:pt x="343" y="385"/>
                  </a:lnTo>
                  <a:lnTo>
                    <a:pt x="301" y="381"/>
                  </a:lnTo>
                  <a:lnTo>
                    <a:pt x="258" y="374"/>
                  </a:lnTo>
                  <a:lnTo>
                    <a:pt x="218" y="365"/>
                  </a:lnTo>
                  <a:lnTo>
                    <a:pt x="180" y="352"/>
                  </a:lnTo>
                  <a:lnTo>
                    <a:pt x="144" y="337"/>
                  </a:lnTo>
                  <a:lnTo>
                    <a:pt x="111" y="317"/>
                  </a:lnTo>
                  <a:lnTo>
                    <a:pt x="79" y="296"/>
                  </a:lnTo>
                  <a:lnTo>
                    <a:pt x="50" y="271"/>
                  </a:lnTo>
                  <a:lnTo>
                    <a:pt x="23" y="244"/>
                  </a:lnTo>
                  <a:lnTo>
                    <a:pt x="0" y="215"/>
                  </a:lnTo>
                  <a:lnTo>
                    <a:pt x="45" y="177"/>
                  </a:lnTo>
                  <a:lnTo>
                    <a:pt x="87" y="138"/>
                  </a:lnTo>
                  <a:lnTo>
                    <a:pt x="128" y="94"/>
                  </a:lnTo>
                  <a:lnTo>
                    <a:pt x="165" y="49"/>
                  </a:lnTo>
                  <a:lnTo>
                    <a:pt x="201" y="0"/>
                  </a:lnTo>
                  <a:lnTo>
                    <a:pt x="949"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Freeform 3"/>
            <p:cNvSpPr>
              <a:spLocks/>
            </p:cNvSpPr>
            <p:nvPr/>
          </p:nvSpPr>
          <p:spPr bwMode="blackWhite">
            <a:xfrm>
              <a:off x="4729935" y="1493405"/>
              <a:ext cx="1623080" cy="843888"/>
            </a:xfrm>
            <a:custGeom>
              <a:avLst/>
              <a:gdLst>
                <a:gd name="T0" fmla="*/ 1001 w 1002"/>
                <a:gd name="T1" fmla="*/ 520 h 521"/>
                <a:gd name="T2" fmla="*/ 977 w 1002"/>
                <a:gd name="T3" fmla="*/ 476 h 521"/>
                <a:gd name="T4" fmla="*/ 950 w 1002"/>
                <a:gd name="T5" fmla="*/ 434 h 521"/>
                <a:gd name="T6" fmla="*/ 920 w 1002"/>
                <a:gd name="T7" fmla="*/ 394 h 521"/>
                <a:gd name="T8" fmla="*/ 890 w 1002"/>
                <a:gd name="T9" fmla="*/ 353 h 521"/>
                <a:gd name="T10" fmla="*/ 858 w 1002"/>
                <a:gd name="T11" fmla="*/ 315 h 521"/>
                <a:gd name="T12" fmla="*/ 823 w 1002"/>
                <a:gd name="T13" fmla="*/ 276 h 521"/>
                <a:gd name="T14" fmla="*/ 786 w 1002"/>
                <a:gd name="T15" fmla="*/ 241 h 521"/>
                <a:gd name="T16" fmla="*/ 749 w 1002"/>
                <a:gd name="T17" fmla="*/ 207 h 521"/>
                <a:gd name="T18" fmla="*/ 709 w 1002"/>
                <a:gd name="T19" fmla="*/ 175 h 521"/>
                <a:gd name="T20" fmla="*/ 670 w 1002"/>
                <a:gd name="T21" fmla="*/ 146 h 521"/>
                <a:gd name="T22" fmla="*/ 629 w 1002"/>
                <a:gd name="T23" fmla="*/ 119 h 521"/>
                <a:gd name="T24" fmla="*/ 588 w 1002"/>
                <a:gd name="T25" fmla="*/ 93 h 521"/>
                <a:gd name="T26" fmla="*/ 546 w 1002"/>
                <a:gd name="T27" fmla="*/ 71 h 521"/>
                <a:gd name="T28" fmla="*/ 505 w 1002"/>
                <a:gd name="T29" fmla="*/ 52 h 521"/>
                <a:gd name="T30" fmla="*/ 463 w 1002"/>
                <a:gd name="T31" fmla="*/ 35 h 521"/>
                <a:gd name="T32" fmla="*/ 423 w 1002"/>
                <a:gd name="T33" fmla="*/ 22 h 521"/>
                <a:gd name="T34" fmla="*/ 381 w 1002"/>
                <a:gd name="T35" fmla="*/ 11 h 521"/>
                <a:gd name="T36" fmla="*/ 341 w 1002"/>
                <a:gd name="T37" fmla="*/ 4 h 521"/>
                <a:gd name="T38" fmla="*/ 303 w 1002"/>
                <a:gd name="T39" fmla="*/ 0 h 521"/>
                <a:gd name="T40" fmla="*/ 266 w 1002"/>
                <a:gd name="T41" fmla="*/ 0 h 521"/>
                <a:gd name="T42" fmla="*/ 229 w 1002"/>
                <a:gd name="T43" fmla="*/ 1 h 521"/>
                <a:gd name="T44" fmla="*/ 195 w 1002"/>
                <a:gd name="T45" fmla="*/ 7 h 521"/>
                <a:gd name="T46" fmla="*/ 163 w 1002"/>
                <a:gd name="T47" fmla="*/ 15 h 521"/>
                <a:gd name="T48" fmla="*/ 132 w 1002"/>
                <a:gd name="T49" fmla="*/ 25 h 521"/>
                <a:gd name="T50" fmla="*/ 103 w 1002"/>
                <a:gd name="T51" fmla="*/ 40 h 521"/>
                <a:gd name="T52" fmla="*/ 77 w 1002"/>
                <a:gd name="T53" fmla="*/ 58 h 521"/>
                <a:gd name="T54" fmla="*/ 54 w 1002"/>
                <a:gd name="T55" fmla="*/ 78 h 521"/>
                <a:gd name="T56" fmla="*/ 33 w 1002"/>
                <a:gd name="T57" fmla="*/ 103 h 521"/>
                <a:gd name="T58" fmla="*/ 14 w 1002"/>
                <a:gd name="T59" fmla="*/ 127 h 521"/>
                <a:gd name="T60" fmla="*/ 0 w 1002"/>
                <a:gd name="T61" fmla="*/ 155 h 521"/>
                <a:gd name="T62" fmla="*/ 45 w 1002"/>
                <a:gd name="T63" fmla="*/ 210 h 521"/>
                <a:gd name="T64" fmla="*/ 89 w 1002"/>
                <a:gd name="T65" fmla="*/ 268 h 521"/>
                <a:gd name="T66" fmla="*/ 130 w 1002"/>
                <a:gd name="T67" fmla="*/ 326 h 521"/>
                <a:gd name="T68" fmla="*/ 169 w 1002"/>
                <a:gd name="T69" fmla="*/ 388 h 521"/>
                <a:gd name="T70" fmla="*/ 203 w 1002"/>
                <a:gd name="T71" fmla="*/ 453 h 521"/>
                <a:gd name="T72" fmla="*/ 236 w 1002"/>
                <a:gd name="T73" fmla="*/ 520 h 521"/>
                <a:gd name="T74" fmla="*/ 1001 w 1002"/>
                <a:gd name="T75" fmla="*/ 52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2" h="521">
                  <a:moveTo>
                    <a:pt x="1001" y="520"/>
                  </a:moveTo>
                  <a:lnTo>
                    <a:pt x="977" y="476"/>
                  </a:lnTo>
                  <a:lnTo>
                    <a:pt x="950" y="434"/>
                  </a:lnTo>
                  <a:lnTo>
                    <a:pt x="920" y="394"/>
                  </a:lnTo>
                  <a:lnTo>
                    <a:pt x="890" y="353"/>
                  </a:lnTo>
                  <a:lnTo>
                    <a:pt x="858" y="315"/>
                  </a:lnTo>
                  <a:lnTo>
                    <a:pt x="823" y="276"/>
                  </a:lnTo>
                  <a:lnTo>
                    <a:pt x="786" y="241"/>
                  </a:lnTo>
                  <a:lnTo>
                    <a:pt x="749" y="207"/>
                  </a:lnTo>
                  <a:lnTo>
                    <a:pt x="709" y="175"/>
                  </a:lnTo>
                  <a:lnTo>
                    <a:pt x="670" y="146"/>
                  </a:lnTo>
                  <a:lnTo>
                    <a:pt x="629" y="119"/>
                  </a:lnTo>
                  <a:lnTo>
                    <a:pt x="588" y="93"/>
                  </a:lnTo>
                  <a:lnTo>
                    <a:pt x="546" y="71"/>
                  </a:lnTo>
                  <a:lnTo>
                    <a:pt x="505" y="52"/>
                  </a:lnTo>
                  <a:lnTo>
                    <a:pt x="463" y="35"/>
                  </a:lnTo>
                  <a:lnTo>
                    <a:pt x="423" y="22"/>
                  </a:lnTo>
                  <a:lnTo>
                    <a:pt x="381" y="11"/>
                  </a:lnTo>
                  <a:lnTo>
                    <a:pt x="341" y="4"/>
                  </a:lnTo>
                  <a:lnTo>
                    <a:pt x="303" y="0"/>
                  </a:lnTo>
                  <a:lnTo>
                    <a:pt x="266" y="0"/>
                  </a:lnTo>
                  <a:lnTo>
                    <a:pt x="229" y="1"/>
                  </a:lnTo>
                  <a:lnTo>
                    <a:pt x="195" y="7"/>
                  </a:lnTo>
                  <a:lnTo>
                    <a:pt x="163" y="15"/>
                  </a:lnTo>
                  <a:lnTo>
                    <a:pt x="132" y="25"/>
                  </a:lnTo>
                  <a:lnTo>
                    <a:pt x="103" y="40"/>
                  </a:lnTo>
                  <a:lnTo>
                    <a:pt x="77" y="58"/>
                  </a:lnTo>
                  <a:lnTo>
                    <a:pt x="54" y="78"/>
                  </a:lnTo>
                  <a:lnTo>
                    <a:pt x="33" y="103"/>
                  </a:lnTo>
                  <a:lnTo>
                    <a:pt x="14" y="127"/>
                  </a:lnTo>
                  <a:lnTo>
                    <a:pt x="0" y="155"/>
                  </a:lnTo>
                  <a:lnTo>
                    <a:pt x="45" y="210"/>
                  </a:lnTo>
                  <a:lnTo>
                    <a:pt x="89" y="268"/>
                  </a:lnTo>
                  <a:lnTo>
                    <a:pt x="130" y="326"/>
                  </a:lnTo>
                  <a:lnTo>
                    <a:pt x="169" y="388"/>
                  </a:lnTo>
                  <a:lnTo>
                    <a:pt x="203" y="453"/>
                  </a:lnTo>
                  <a:lnTo>
                    <a:pt x="236" y="520"/>
                  </a:lnTo>
                  <a:lnTo>
                    <a:pt x="1001" y="52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reeform 4"/>
            <p:cNvSpPr>
              <a:spLocks/>
            </p:cNvSpPr>
            <p:nvPr/>
          </p:nvSpPr>
          <p:spPr bwMode="blackWhite">
            <a:xfrm>
              <a:off x="2374687" y="2489549"/>
              <a:ext cx="1927610" cy="2212572"/>
            </a:xfrm>
            <a:custGeom>
              <a:avLst/>
              <a:gdLst>
                <a:gd name="T0" fmla="*/ 671 w 1190"/>
                <a:gd name="T1" fmla="*/ 0 h 1366"/>
                <a:gd name="T2" fmla="*/ 0 w 1190"/>
                <a:gd name="T3" fmla="*/ 372 h 1366"/>
                <a:gd name="T4" fmla="*/ 238 w 1190"/>
                <a:gd name="T5" fmla="*/ 382 h 1366"/>
                <a:gd name="T6" fmla="*/ 224 w 1190"/>
                <a:gd name="T7" fmla="*/ 465 h 1366"/>
                <a:gd name="T8" fmla="*/ 214 w 1190"/>
                <a:gd name="T9" fmla="*/ 546 h 1366"/>
                <a:gd name="T10" fmla="*/ 206 w 1190"/>
                <a:gd name="T11" fmla="*/ 629 h 1366"/>
                <a:gd name="T12" fmla="*/ 202 w 1190"/>
                <a:gd name="T13" fmla="*/ 711 h 1366"/>
                <a:gd name="T14" fmla="*/ 202 w 1190"/>
                <a:gd name="T15" fmla="*/ 794 h 1366"/>
                <a:gd name="T16" fmla="*/ 206 w 1190"/>
                <a:gd name="T17" fmla="*/ 878 h 1366"/>
                <a:gd name="T18" fmla="*/ 213 w 1190"/>
                <a:gd name="T19" fmla="*/ 960 h 1366"/>
                <a:gd name="T20" fmla="*/ 223 w 1190"/>
                <a:gd name="T21" fmla="*/ 1043 h 1366"/>
                <a:gd name="T22" fmla="*/ 238 w 1190"/>
                <a:gd name="T23" fmla="*/ 1125 h 1366"/>
                <a:gd name="T24" fmla="*/ 253 w 1190"/>
                <a:gd name="T25" fmla="*/ 1206 h 1366"/>
                <a:gd name="T26" fmla="*/ 274 w 1190"/>
                <a:gd name="T27" fmla="*/ 1286 h 1366"/>
                <a:gd name="T28" fmla="*/ 298 w 1190"/>
                <a:gd name="T29" fmla="*/ 1365 h 1366"/>
                <a:gd name="T30" fmla="*/ 1044 w 1190"/>
                <a:gd name="T31" fmla="*/ 1365 h 1366"/>
                <a:gd name="T32" fmla="*/ 1023 w 1190"/>
                <a:gd name="T33" fmla="*/ 1270 h 1366"/>
                <a:gd name="T34" fmla="*/ 1006 w 1190"/>
                <a:gd name="T35" fmla="*/ 1175 h 1366"/>
                <a:gd name="T36" fmla="*/ 991 w 1190"/>
                <a:gd name="T37" fmla="*/ 1079 h 1366"/>
                <a:gd name="T38" fmla="*/ 980 w 1190"/>
                <a:gd name="T39" fmla="*/ 984 h 1366"/>
                <a:gd name="T40" fmla="*/ 972 w 1190"/>
                <a:gd name="T41" fmla="*/ 887 h 1366"/>
                <a:gd name="T42" fmla="*/ 967 w 1190"/>
                <a:gd name="T43" fmla="*/ 788 h 1366"/>
                <a:gd name="T44" fmla="*/ 967 w 1190"/>
                <a:gd name="T45" fmla="*/ 693 h 1366"/>
                <a:gd name="T46" fmla="*/ 969 w 1190"/>
                <a:gd name="T47" fmla="*/ 594 h 1366"/>
                <a:gd name="T48" fmla="*/ 975 w 1190"/>
                <a:gd name="T49" fmla="*/ 497 h 1366"/>
                <a:gd name="T50" fmla="*/ 985 w 1190"/>
                <a:gd name="T51" fmla="*/ 400 h 1366"/>
                <a:gd name="T52" fmla="*/ 1189 w 1190"/>
                <a:gd name="T53" fmla="*/ 400 h 1366"/>
                <a:gd name="T54" fmla="*/ 671 w 1190"/>
                <a:gd name="T55" fmla="*/ 0 h 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0" h="1366">
                  <a:moveTo>
                    <a:pt x="671" y="0"/>
                  </a:moveTo>
                  <a:lnTo>
                    <a:pt x="0" y="372"/>
                  </a:lnTo>
                  <a:lnTo>
                    <a:pt x="238" y="382"/>
                  </a:lnTo>
                  <a:lnTo>
                    <a:pt x="224" y="465"/>
                  </a:lnTo>
                  <a:lnTo>
                    <a:pt x="214" y="546"/>
                  </a:lnTo>
                  <a:lnTo>
                    <a:pt x="206" y="629"/>
                  </a:lnTo>
                  <a:lnTo>
                    <a:pt x="202" y="711"/>
                  </a:lnTo>
                  <a:lnTo>
                    <a:pt x="202" y="794"/>
                  </a:lnTo>
                  <a:lnTo>
                    <a:pt x="206" y="878"/>
                  </a:lnTo>
                  <a:lnTo>
                    <a:pt x="213" y="960"/>
                  </a:lnTo>
                  <a:lnTo>
                    <a:pt x="223" y="1043"/>
                  </a:lnTo>
                  <a:lnTo>
                    <a:pt x="238" y="1125"/>
                  </a:lnTo>
                  <a:lnTo>
                    <a:pt x="253" y="1206"/>
                  </a:lnTo>
                  <a:lnTo>
                    <a:pt x="274" y="1286"/>
                  </a:lnTo>
                  <a:lnTo>
                    <a:pt x="298" y="1365"/>
                  </a:lnTo>
                  <a:lnTo>
                    <a:pt x="1044" y="1365"/>
                  </a:lnTo>
                  <a:lnTo>
                    <a:pt x="1023" y="1270"/>
                  </a:lnTo>
                  <a:lnTo>
                    <a:pt x="1006" y="1175"/>
                  </a:lnTo>
                  <a:lnTo>
                    <a:pt x="991" y="1079"/>
                  </a:lnTo>
                  <a:lnTo>
                    <a:pt x="980" y="984"/>
                  </a:lnTo>
                  <a:lnTo>
                    <a:pt x="972" y="887"/>
                  </a:lnTo>
                  <a:lnTo>
                    <a:pt x="967" y="788"/>
                  </a:lnTo>
                  <a:lnTo>
                    <a:pt x="967" y="693"/>
                  </a:lnTo>
                  <a:lnTo>
                    <a:pt x="969" y="594"/>
                  </a:lnTo>
                  <a:lnTo>
                    <a:pt x="975" y="497"/>
                  </a:lnTo>
                  <a:lnTo>
                    <a:pt x="985" y="400"/>
                  </a:lnTo>
                  <a:lnTo>
                    <a:pt x="1189" y="400"/>
                  </a:lnTo>
                  <a:lnTo>
                    <a:pt x="671" y="0"/>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6" name="Freeform 5"/>
            <p:cNvSpPr>
              <a:spLocks/>
            </p:cNvSpPr>
            <p:nvPr/>
          </p:nvSpPr>
          <p:spPr bwMode="blackWhite">
            <a:xfrm>
              <a:off x="2818523" y="1493405"/>
              <a:ext cx="2426521" cy="1310374"/>
            </a:xfrm>
            <a:custGeom>
              <a:avLst/>
              <a:gdLst>
                <a:gd name="T0" fmla="*/ 662 w 1498"/>
                <a:gd name="T1" fmla="*/ 0 h 809"/>
                <a:gd name="T2" fmla="*/ 607 w 1498"/>
                <a:gd name="T3" fmla="*/ 21 h 809"/>
                <a:gd name="T4" fmla="*/ 553 w 1498"/>
                <a:gd name="T5" fmla="*/ 46 h 809"/>
                <a:gd name="T6" fmla="*/ 501 w 1498"/>
                <a:gd name="T7" fmla="*/ 76 h 809"/>
                <a:gd name="T8" fmla="*/ 450 w 1498"/>
                <a:gd name="T9" fmla="*/ 108 h 809"/>
                <a:gd name="T10" fmla="*/ 400 w 1498"/>
                <a:gd name="T11" fmla="*/ 144 h 809"/>
                <a:gd name="T12" fmla="*/ 353 w 1498"/>
                <a:gd name="T13" fmla="*/ 182 h 809"/>
                <a:gd name="T14" fmla="*/ 307 w 1498"/>
                <a:gd name="T15" fmla="*/ 224 h 809"/>
                <a:gd name="T16" fmla="*/ 265 w 1498"/>
                <a:gd name="T17" fmla="*/ 268 h 809"/>
                <a:gd name="T18" fmla="*/ 224 w 1498"/>
                <a:gd name="T19" fmla="*/ 316 h 809"/>
                <a:gd name="T20" fmla="*/ 187 w 1498"/>
                <a:gd name="T21" fmla="*/ 366 h 809"/>
                <a:gd name="T22" fmla="*/ 151 w 1498"/>
                <a:gd name="T23" fmla="*/ 418 h 809"/>
                <a:gd name="T24" fmla="*/ 118 w 1498"/>
                <a:gd name="T25" fmla="*/ 473 h 809"/>
                <a:gd name="T26" fmla="*/ 89 w 1498"/>
                <a:gd name="T27" fmla="*/ 529 h 809"/>
                <a:gd name="T28" fmla="*/ 61 w 1498"/>
                <a:gd name="T29" fmla="*/ 587 h 809"/>
                <a:gd name="T30" fmla="*/ 38 w 1498"/>
                <a:gd name="T31" fmla="*/ 647 h 809"/>
                <a:gd name="T32" fmla="*/ 17 w 1498"/>
                <a:gd name="T33" fmla="*/ 710 h 809"/>
                <a:gd name="T34" fmla="*/ 0 w 1498"/>
                <a:gd name="T35" fmla="*/ 771 h 809"/>
                <a:gd name="T36" fmla="*/ 136 w 1498"/>
                <a:gd name="T37" fmla="*/ 702 h 809"/>
                <a:gd name="T38" fmla="*/ 271 w 1498"/>
                <a:gd name="T39" fmla="*/ 630 h 809"/>
                <a:gd name="T40" fmla="*/ 405 w 1498"/>
                <a:gd name="T41" fmla="*/ 557 h 809"/>
                <a:gd name="T42" fmla="*/ 517 w 1498"/>
                <a:gd name="T43" fmla="*/ 638 h 809"/>
                <a:gd name="T44" fmla="*/ 625 w 1498"/>
                <a:gd name="T45" fmla="*/ 721 h 809"/>
                <a:gd name="T46" fmla="*/ 732 w 1498"/>
                <a:gd name="T47" fmla="*/ 808 h 809"/>
                <a:gd name="T48" fmla="*/ 756 w 1498"/>
                <a:gd name="T49" fmla="*/ 740 h 809"/>
                <a:gd name="T50" fmla="*/ 782 w 1498"/>
                <a:gd name="T51" fmla="*/ 675 h 809"/>
                <a:gd name="T52" fmla="*/ 812 w 1498"/>
                <a:gd name="T53" fmla="*/ 611 h 809"/>
                <a:gd name="T54" fmla="*/ 844 w 1498"/>
                <a:gd name="T55" fmla="*/ 549 h 809"/>
                <a:gd name="T56" fmla="*/ 881 w 1498"/>
                <a:gd name="T57" fmla="*/ 489 h 809"/>
                <a:gd name="T58" fmla="*/ 919 w 1498"/>
                <a:gd name="T59" fmla="*/ 432 h 809"/>
                <a:gd name="T60" fmla="*/ 961 w 1498"/>
                <a:gd name="T61" fmla="*/ 377 h 809"/>
                <a:gd name="T62" fmla="*/ 1004 w 1498"/>
                <a:gd name="T63" fmla="*/ 324 h 809"/>
                <a:gd name="T64" fmla="*/ 1051 w 1498"/>
                <a:gd name="T65" fmla="*/ 275 h 809"/>
                <a:gd name="T66" fmla="*/ 1101 w 1498"/>
                <a:gd name="T67" fmla="*/ 229 h 809"/>
                <a:gd name="T68" fmla="*/ 1151 w 1498"/>
                <a:gd name="T69" fmla="*/ 186 h 809"/>
                <a:gd name="T70" fmla="*/ 1205 w 1498"/>
                <a:gd name="T71" fmla="*/ 146 h 809"/>
                <a:gd name="T72" fmla="*/ 1260 w 1498"/>
                <a:gd name="T73" fmla="*/ 110 h 809"/>
                <a:gd name="T74" fmla="*/ 1318 w 1498"/>
                <a:gd name="T75" fmla="*/ 76 h 809"/>
                <a:gd name="T76" fmla="*/ 1377 w 1498"/>
                <a:gd name="T77" fmla="*/ 46 h 809"/>
                <a:gd name="T78" fmla="*/ 1436 w 1498"/>
                <a:gd name="T79" fmla="*/ 21 h 809"/>
                <a:gd name="T80" fmla="*/ 1497 w 1498"/>
                <a:gd name="T81" fmla="*/ 0 h 809"/>
                <a:gd name="T82" fmla="*/ 662 w 1498"/>
                <a:gd name="T83"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8" h="809">
                  <a:moveTo>
                    <a:pt x="662" y="0"/>
                  </a:moveTo>
                  <a:lnTo>
                    <a:pt x="607" y="21"/>
                  </a:lnTo>
                  <a:lnTo>
                    <a:pt x="553" y="46"/>
                  </a:lnTo>
                  <a:lnTo>
                    <a:pt x="501" y="76"/>
                  </a:lnTo>
                  <a:lnTo>
                    <a:pt x="450" y="108"/>
                  </a:lnTo>
                  <a:lnTo>
                    <a:pt x="400" y="144"/>
                  </a:lnTo>
                  <a:lnTo>
                    <a:pt x="353" y="182"/>
                  </a:lnTo>
                  <a:lnTo>
                    <a:pt x="307" y="224"/>
                  </a:lnTo>
                  <a:lnTo>
                    <a:pt x="265" y="268"/>
                  </a:lnTo>
                  <a:lnTo>
                    <a:pt x="224" y="316"/>
                  </a:lnTo>
                  <a:lnTo>
                    <a:pt x="187" y="366"/>
                  </a:lnTo>
                  <a:lnTo>
                    <a:pt x="151" y="418"/>
                  </a:lnTo>
                  <a:lnTo>
                    <a:pt x="118" y="473"/>
                  </a:lnTo>
                  <a:lnTo>
                    <a:pt x="89" y="529"/>
                  </a:lnTo>
                  <a:lnTo>
                    <a:pt x="61" y="587"/>
                  </a:lnTo>
                  <a:lnTo>
                    <a:pt x="38" y="647"/>
                  </a:lnTo>
                  <a:lnTo>
                    <a:pt x="17" y="710"/>
                  </a:lnTo>
                  <a:lnTo>
                    <a:pt x="0" y="771"/>
                  </a:lnTo>
                  <a:lnTo>
                    <a:pt x="136" y="702"/>
                  </a:lnTo>
                  <a:lnTo>
                    <a:pt x="271" y="630"/>
                  </a:lnTo>
                  <a:lnTo>
                    <a:pt x="405" y="557"/>
                  </a:lnTo>
                  <a:lnTo>
                    <a:pt x="517" y="638"/>
                  </a:lnTo>
                  <a:lnTo>
                    <a:pt x="625" y="721"/>
                  </a:lnTo>
                  <a:lnTo>
                    <a:pt x="732" y="808"/>
                  </a:lnTo>
                  <a:lnTo>
                    <a:pt x="756" y="740"/>
                  </a:lnTo>
                  <a:lnTo>
                    <a:pt x="782" y="675"/>
                  </a:lnTo>
                  <a:lnTo>
                    <a:pt x="812" y="611"/>
                  </a:lnTo>
                  <a:lnTo>
                    <a:pt x="844" y="549"/>
                  </a:lnTo>
                  <a:lnTo>
                    <a:pt x="881" y="489"/>
                  </a:lnTo>
                  <a:lnTo>
                    <a:pt x="919" y="432"/>
                  </a:lnTo>
                  <a:lnTo>
                    <a:pt x="961" y="377"/>
                  </a:lnTo>
                  <a:lnTo>
                    <a:pt x="1004" y="324"/>
                  </a:lnTo>
                  <a:lnTo>
                    <a:pt x="1051" y="275"/>
                  </a:lnTo>
                  <a:lnTo>
                    <a:pt x="1101" y="229"/>
                  </a:lnTo>
                  <a:lnTo>
                    <a:pt x="1151" y="186"/>
                  </a:lnTo>
                  <a:lnTo>
                    <a:pt x="1205" y="146"/>
                  </a:lnTo>
                  <a:lnTo>
                    <a:pt x="1260" y="110"/>
                  </a:lnTo>
                  <a:lnTo>
                    <a:pt x="1318" y="76"/>
                  </a:lnTo>
                  <a:lnTo>
                    <a:pt x="1377" y="46"/>
                  </a:lnTo>
                  <a:lnTo>
                    <a:pt x="1436" y="21"/>
                  </a:lnTo>
                  <a:lnTo>
                    <a:pt x="1497" y="0"/>
                  </a:lnTo>
                  <a:lnTo>
                    <a:pt x="662" y="0"/>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7" name="Freeform 6"/>
            <p:cNvSpPr>
              <a:spLocks/>
            </p:cNvSpPr>
            <p:nvPr/>
          </p:nvSpPr>
          <p:spPr bwMode="blackWhite">
            <a:xfrm>
              <a:off x="2878458" y="4762051"/>
              <a:ext cx="2374686" cy="1158118"/>
            </a:xfrm>
            <a:custGeom>
              <a:avLst/>
              <a:gdLst>
                <a:gd name="T0" fmla="*/ 721 w 1466"/>
                <a:gd name="T1" fmla="*/ 714 h 715"/>
                <a:gd name="T2" fmla="*/ 666 w 1466"/>
                <a:gd name="T3" fmla="*/ 699 h 715"/>
                <a:gd name="T4" fmla="*/ 613 w 1466"/>
                <a:gd name="T5" fmla="*/ 681 h 715"/>
                <a:gd name="T6" fmla="*/ 560 w 1466"/>
                <a:gd name="T7" fmla="*/ 661 h 715"/>
                <a:gd name="T8" fmla="*/ 509 w 1466"/>
                <a:gd name="T9" fmla="*/ 636 h 715"/>
                <a:gd name="T10" fmla="*/ 458 w 1466"/>
                <a:gd name="T11" fmla="*/ 608 h 715"/>
                <a:gd name="T12" fmla="*/ 410 w 1466"/>
                <a:gd name="T13" fmla="*/ 578 h 715"/>
                <a:gd name="T14" fmla="*/ 362 w 1466"/>
                <a:gd name="T15" fmla="*/ 543 h 715"/>
                <a:gd name="T16" fmla="*/ 317 w 1466"/>
                <a:gd name="T17" fmla="*/ 507 h 715"/>
                <a:gd name="T18" fmla="*/ 274 w 1466"/>
                <a:gd name="T19" fmla="*/ 466 h 715"/>
                <a:gd name="T20" fmla="*/ 233 w 1466"/>
                <a:gd name="T21" fmla="*/ 423 h 715"/>
                <a:gd name="T22" fmla="*/ 195 w 1466"/>
                <a:gd name="T23" fmla="*/ 378 h 715"/>
                <a:gd name="T24" fmla="*/ 158 w 1466"/>
                <a:gd name="T25" fmla="*/ 329 h 715"/>
                <a:gd name="T26" fmla="*/ 125 w 1466"/>
                <a:gd name="T27" fmla="*/ 280 h 715"/>
                <a:gd name="T28" fmla="*/ 94 w 1466"/>
                <a:gd name="T29" fmla="*/ 227 h 715"/>
                <a:gd name="T30" fmla="*/ 66 w 1466"/>
                <a:gd name="T31" fmla="*/ 172 h 715"/>
                <a:gd name="T32" fmla="*/ 40 w 1466"/>
                <a:gd name="T33" fmla="*/ 116 h 715"/>
                <a:gd name="T34" fmla="*/ 18 w 1466"/>
                <a:gd name="T35" fmla="*/ 59 h 715"/>
                <a:gd name="T36" fmla="*/ 0 w 1466"/>
                <a:gd name="T37" fmla="*/ 0 h 715"/>
                <a:gd name="T38" fmla="*/ 367 w 1466"/>
                <a:gd name="T39" fmla="*/ 2 h 715"/>
                <a:gd name="T40" fmla="*/ 735 w 1466"/>
                <a:gd name="T41" fmla="*/ 0 h 715"/>
                <a:gd name="T42" fmla="*/ 757 w 1466"/>
                <a:gd name="T43" fmla="*/ 63 h 715"/>
                <a:gd name="T44" fmla="*/ 782 w 1466"/>
                <a:gd name="T45" fmla="*/ 123 h 715"/>
                <a:gd name="T46" fmla="*/ 810 w 1466"/>
                <a:gd name="T47" fmla="*/ 182 h 715"/>
                <a:gd name="T48" fmla="*/ 840 w 1466"/>
                <a:gd name="T49" fmla="*/ 239 h 715"/>
                <a:gd name="T50" fmla="*/ 875 w 1466"/>
                <a:gd name="T51" fmla="*/ 294 h 715"/>
                <a:gd name="T52" fmla="*/ 912 w 1466"/>
                <a:gd name="T53" fmla="*/ 345 h 715"/>
                <a:gd name="T54" fmla="*/ 952 w 1466"/>
                <a:gd name="T55" fmla="*/ 396 h 715"/>
                <a:gd name="T56" fmla="*/ 994 w 1466"/>
                <a:gd name="T57" fmla="*/ 442 h 715"/>
                <a:gd name="T58" fmla="*/ 1039 w 1466"/>
                <a:gd name="T59" fmla="*/ 486 h 715"/>
                <a:gd name="T60" fmla="*/ 1085 w 1466"/>
                <a:gd name="T61" fmla="*/ 527 h 715"/>
                <a:gd name="T62" fmla="*/ 1135 w 1466"/>
                <a:gd name="T63" fmla="*/ 564 h 715"/>
                <a:gd name="T64" fmla="*/ 1186 w 1466"/>
                <a:gd name="T65" fmla="*/ 598 h 715"/>
                <a:gd name="T66" fmla="*/ 1239 w 1466"/>
                <a:gd name="T67" fmla="*/ 628 h 715"/>
                <a:gd name="T68" fmla="*/ 1294 w 1466"/>
                <a:gd name="T69" fmla="*/ 656 h 715"/>
                <a:gd name="T70" fmla="*/ 1349 w 1466"/>
                <a:gd name="T71" fmla="*/ 678 h 715"/>
                <a:gd name="T72" fmla="*/ 1406 w 1466"/>
                <a:gd name="T73" fmla="*/ 697 h 715"/>
                <a:gd name="T74" fmla="*/ 1465 w 1466"/>
                <a:gd name="T75" fmla="*/ 714 h 715"/>
                <a:gd name="T76" fmla="*/ 721 w 1466"/>
                <a:gd name="T77" fmla="*/ 714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6" h="715">
                  <a:moveTo>
                    <a:pt x="721" y="714"/>
                  </a:moveTo>
                  <a:lnTo>
                    <a:pt x="666" y="699"/>
                  </a:lnTo>
                  <a:lnTo>
                    <a:pt x="613" y="681"/>
                  </a:lnTo>
                  <a:lnTo>
                    <a:pt x="560" y="661"/>
                  </a:lnTo>
                  <a:lnTo>
                    <a:pt x="509" y="636"/>
                  </a:lnTo>
                  <a:lnTo>
                    <a:pt x="458" y="608"/>
                  </a:lnTo>
                  <a:lnTo>
                    <a:pt x="410" y="578"/>
                  </a:lnTo>
                  <a:lnTo>
                    <a:pt x="362" y="543"/>
                  </a:lnTo>
                  <a:lnTo>
                    <a:pt x="317" y="507"/>
                  </a:lnTo>
                  <a:lnTo>
                    <a:pt x="274" y="466"/>
                  </a:lnTo>
                  <a:lnTo>
                    <a:pt x="233" y="423"/>
                  </a:lnTo>
                  <a:lnTo>
                    <a:pt x="195" y="378"/>
                  </a:lnTo>
                  <a:lnTo>
                    <a:pt x="158" y="329"/>
                  </a:lnTo>
                  <a:lnTo>
                    <a:pt x="125" y="280"/>
                  </a:lnTo>
                  <a:lnTo>
                    <a:pt x="94" y="227"/>
                  </a:lnTo>
                  <a:lnTo>
                    <a:pt x="66" y="172"/>
                  </a:lnTo>
                  <a:lnTo>
                    <a:pt x="40" y="116"/>
                  </a:lnTo>
                  <a:lnTo>
                    <a:pt x="18" y="59"/>
                  </a:lnTo>
                  <a:lnTo>
                    <a:pt x="0" y="0"/>
                  </a:lnTo>
                  <a:lnTo>
                    <a:pt x="367" y="2"/>
                  </a:lnTo>
                  <a:lnTo>
                    <a:pt x="735" y="0"/>
                  </a:lnTo>
                  <a:lnTo>
                    <a:pt x="757" y="63"/>
                  </a:lnTo>
                  <a:lnTo>
                    <a:pt x="782" y="123"/>
                  </a:lnTo>
                  <a:lnTo>
                    <a:pt x="810" y="182"/>
                  </a:lnTo>
                  <a:lnTo>
                    <a:pt x="840" y="239"/>
                  </a:lnTo>
                  <a:lnTo>
                    <a:pt x="875" y="294"/>
                  </a:lnTo>
                  <a:lnTo>
                    <a:pt x="912" y="345"/>
                  </a:lnTo>
                  <a:lnTo>
                    <a:pt x="952" y="396"/>
                  </a:lnTo>
                  <a:lnTo>
                    <a:pt x="994" y="442"/>
                  </a:lnTo>
                  <a:lnTo>
                    <a:pt x="1039" y="486"/>
                  </a:lnTo>
                  <a:lnTo>
                    <a:pt x="1085" y="527"/>
                  </a:lnTo>
                  <a:lnTo>
                    <a:pt x="1135" y="564"/>
                  </a:lnTo>
                  <a:lnTo>
                    <a:pt x="1186" y="598"/>
                  </a:lnTo>
                  <a:lnTo>
                    <a:pt x="1239" y="628"/>
                  </a:lnTo>
                  <a:lnTo>
                    <a:pt x="1294" y="656"/>
                  </a:lnTo>
                  <a:lnTo>
                    <a:pt x="1349" y="678"/>
                  </a:lnTo>
                  <a:lnTo>
                    <a:pt x="1406" y="697"/>
                  </a:lnTo>
                  <a:lnTo>
                    <a:pt x="1465" y="714"/>
                  </a:lnTo>
                  <a:lnTo>
                    <a:pt x="721" y="714"/>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8" name="Freeform 7"/>
            <p:cNvSpPr>
              <a:spLocks/>
            </p:cNvSpPr>
            <p:nvPr/>
          </p:nvSpPr>
          <p:spPr bwMode="blackWhite">
            <a:xfrm>
              <a:off x="5133276" y="2387504"/>
              <a:ext cx="1538848" cy="1525800"/>
            </a:xfrm>
            <a:custGeom>
              <a:avLst/>
              <a:gdLst>
                <a:gd name="T0" fmla="*/ 946 w 950"/>
                <a:gd name="T1" fmla="*/ 941 h 942"/>
                <a:gd name="T2" fmla="*/ 158 w 950"/>
                <a:gd name="T3" fmla="*/ 941 h 942"/>
                <a:gd name="T4" fmla="*/ 160 w 950"/>
                <a:gd name="T5" fmla="*/ 853 h 942"/>
                <a:gd name="T6" fmla="*/ 160 w 950"/>
                <a:gd name="T7" fmla="*/ 764 h 942"/>
                <a:gd name="T8" fmla="*/ 157 w 950"/>
                <a:gd name="T9" fmla="*/ 676 h 942"/>
                <a:gd name="T10" fmla="*/ 149 w 950"/>
                <a:gd name="T11" fmla="*/ 589 h 942"/>
                <a:gd name="T12" fmla="*/ 138 w 950"/>
                <a:gd name="T13" fmla="*/ 503 h 942"/>
                <a:gd name="T14" fmla="*/ 123 w 950"/>
                <a:gd name="T15" fmla="*/ 416 h 942"/>
                <a:gd name="T16" fmla="*/ 106 w 950"/>
                <a:gd name="T17" fmla="*/ 330 h 942"/>
                <a:gd name="T18" fmla="*/ 84 w 950"/>
                <a:gd name="T19" fmla="*/ 245 h 942"/>
                <a:gd name="T20" fmla="*/ 60 w 950"/>
                <a:gd name="T21" fmla="*/ 162 h 942"/>
                <a:gd name="T22" fmla="*/ 31 w 950"/>
                <a:gd name="T23" fmla="*/ 79 h 942"/>
                <a:gd name="T24" fmla="*/ 0 w 950"/>
                <a:gd name="T25" fmla="*/ 0 h 942"/>
                <a:gd name="T26" fmla="*/ 762 w 950"/>
                <a:gd name="T27" fmla="*/ 0 h 942"/>
                <a:gd name="T28" fmla="*/ 794 w 950"/>
                <a:gd name="T29" fmla="*/ 72 h 942"/>
                <a:gd name="T30" fmla="*/ 824 w 950"/>
                <a:gd name="T31" fmla="*/ 147 h 942"/>
                <a:gd name="T32" fmla="*/ 850 w 950"/>
                <a:gd name="T33" fmla="*/ 222 h 942"/>
                <a:gd name="T34" fmla="*/ 873 w 950"/>
                <a:gd name="T35" fmla="*/ 299 h 942"/>
                <a:gd name="T36" fmla="*/ 892 w 950"/>
                <a:gd name="T37" fmla="*/ 376 h 942"/>
                <a:gd name="T38" fmla="*/ 910 w 950"/>
                <a:gd name="T39" fmla="*/ 456 h 942"/>
                <a:gd name="T40" fmla="*/ 925 w 950"/>
                <a:gd name="T41" fmla="*/ 536 h 942"/>
                <a:gd name="T42" fmla="*/ 935 w 950"/>
                <a:gd name="T43" fmla="*/ 616 h 942"/>
                <a:gd name="T44" fmla="*/ 942 w 950"/>
                <a:gd name="T45" fmla="*/ 697 h 942"/>
                <a:gd name="T46" fmla="*/ 947 w 950"/>
                <a:gd name="T47" fmla="*/ 778 h 942"/>
                <a:gd name="T48" fmla="*/ 949 w 950"/>
                <a:gd name="T49" fmla="*/ 859 h 942"/>
                <a:gd name="T50" fmla="*/ 946 w 950"/>
                <a:gd name="T51" fmla="*/ 941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0" h="942">
                  <a:moveTo>
                    <a:pt x="946" y="941"/>
                  </a:moveTo>
                  <a:lnTo>
                    <a:pt x="158" y="941"/>
                  </a:lnTo>
                  <a:lnTo>
                    <a:pt x="160" y="853"/>
                  </a:lnTo>
                  <a:lnTo>
                    <a:pt x="160" y="764"/>
                  </a:lnTo>
                  <a:lnTo>
                    <a:pt x="157" y="676"/>
                  </a:lnTo>
                  <a:lnTo>
                    <a:pt x="149" y="589"/>
                  </a:lnTo>
                  <a:lnTo>
                    <a:pt x="138" y="503"/>
                  </a:lnTo>
                  <a:lnTo>
                    <a:pt x="123" y="416"/>
                  </a:lnTo>
                  <a:lnTo>
                    <a:pt x="106" y="330"/>
                  </a:lnTo>
                  <a:lnTo>
                    <a:pt x="84" y="245"/>
                  </a:lnTo>
                  <a:lnTo>
                    <a:pt x="60" y="162"/>
                  </a:lnTo>
                  <a:lnTo>
                    <a:pt x="31" y="79"/>
                  </a:lnTo>
                  <a:lnTo>
                    <a:pt x="0" y="0"/>
                  </a:lnTo>
                  <a:lnTo>
                    <a:pt x="762" y="0"/>
                  </a:lnTo>
                  <a:lnTo>
                    <a:pt x="794" y="72"/>
                  </a:lnTo>
                  <a:lnTo>
                    <a:pt x="824" y="147"/>
                  </a:lnTo>
                  <a:lnTo>
                    <a:pt x="850" y="222"/>
                  </a:lnTo>
                  <a:lnTo>
                    <a:pt x="873" y="299"/>
                  </a:lnTo>
                  <a:lnTo>
                    <a:pt x="892" y="376"/>
                  </a:lnTo>
                  <a:lnTo>
                    <a:pt x="910" y="456"/>
                  </a:lnTo>
                  <a:lnTo>
                    <a:pt x="925" y="536"/>
                  </a:lnTo>
                  <a:lnTo>
                    <a:pt x="935" y="616"/>
                  </a:lnTo>
                  <a:lnTo>
                    <a:pt x="942" y="697"/>
                  </a:lnTo>
                  <a:lnTo>
                    <a:pt x="947" y="778"/>
                  </a:lnTo>
                  <a:lnTo>
                    <a:pt x="949" y="859"/>
                  </a:lnTo>
                  <a:lnTo>
                    <a:pt x="946" y="94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Freeform 8"/>
            <p:cNvSpPr>
              <a:spLocks/>
            </p:cNvSpPr>
            <p:nvPr/>
          </p:nvSpPr>
          <p:spPr bwMode="blackWhite">
            <a:xfrm>
              <a:off x="5003688" y="3968375"/>
              <a:ext cx="1652237" cy="1276359"/>
            </a:xfrm>
            <a:custGeom>
              <a:avLst/>
              <a:gdLst>
                <a:gd name="T0" fmla="*/ 754 w 1020"/>
                <a:gd name="T1" fmla="*/ 787 h 788"/>
                <a:gd name="T2" fmla="*/ 0 w 1020"/>
                <a:gd name="T3" fmla="*/ 787 h 788"/>
                <a:gd name="T4" fmla="*/ 34 w 1020"/>
                <a:gd name="T5" fmla="*/ 721 h 788"/>
                <a:gd name="T6" fmla="*/ 68 w 1020"/>
                <a:gd name="T7" fmla="*/ 654 h 788"/>
                <a:gd name="T8" fmla="*/ 97 w 1020"/>
                <a:gd name="T9" fmla="*/ 587 h 788"/>
                <a:gd name="T10" fmla="*/ 125 w 1020"/>
                <a:gd name="T11" fmla="*/ 516 h 788"/>
                <a:gd name="T12" fmla="*/ 150 w 1020"/>
                <a:gd name="T13" fmla="*/ 445 h 788"/>
                <a:gd name="T14" fmla="*/ 172 w 1020"/>
                <a:gd name="T15" fmla="*/ 373 h 788"/>
                <a:gd name="T16" fmla="*/ 191 w 1020"/>
                <a:gd name="T17" fmla="*/ 300 h 788"/>
                <a:gd name="T18" fmla="*/ 207 w 1020"/>
                <a:gd name="T19" fmla="*/ 225 h 788"/>
                <a:gd name="T20" fmla="*/ 220 w 1020"/>
                <a:gd name="T21" fmla="*/ 150 h 788"/>
                <a:gd name="T22" fmla="*/ 230 w 1020"/>
                <a:gd name="T23" fmla="*/ 74 h 788"/>
                <a:gd name="T24" fmla="*/ 237 w 1020"/>
                <a:gd name="T25" fmla="*/ 0 h 788"/>
                <a:gd name="T26" fmla="*/ 1019 w 1020"/>
                <a:gd name="T27" fmla="*/ 0 h 788"/>
                <a:gd name="T28" fmla="*/ 1010 w 1020"/>
                <a:gd name="T29" fmla="*/ 76 h 788"/>
                <a:gd name="T30" fmla="*/ 997 w 1020"/>
                <a:gd name="T31" fmla="*/ 152 h 788"/>
                <a:gd name="T32" fmla="*/ 982 w 1020"/>
                <a:gd name="T33" fmla="*/ 228 h 788"/>
                <a:gd name="T34" fmla="*/ 963 w 1020"/>
                <a:gd name="T35" fmla="*/ 301 h 788"/>
                <a:gd name="T36" fmla="*/ 942 w 1020"/>
                <a:gd name="T37" fmla="*/ 375 h 788"/>
                <a:gd name="T38" fmla="*/ 918 w 1020"/>
                <a:gd name="T39" fmla="*/ 447 h 788"/>
                <a:gd name="T40" fmla="*/ 891 w 1020"/>
                <a:gd name="T41" fmla="*/ 519 h 788"/>
                <a:gd name="T42" fmla="*/ 861 w 1020"/>
                <a:gd name="T43" fmla="*/ 588 h 788"/>
                <a:gd name="T44" fmla="*/ 828 w 1020"/>
                <a:gd name="T45" fmla="*/ 656 h 788"/>
                <a:gd name="T46" fmla="*/ 792 w 1020"/>
                <a:gd name="T47" fmla="*/ 722 h 788"/>
                <a:gd name="T48" fmla="*/ 754 w 1020"/>
                <a:gd name="T49" fmla="*/ 787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0" h="788">
                  <a:moveTo>
                    <a:pt x="754" y="787"/>
                  </a:moveTo>
                  <a:lnTo>
                    <a:pt x="0" y="787"/>
                  </a:lnTo>
                  <a:lnTo>
                    <a:pt x="34" y="721"/>
                  </a:lnTo>
                  <a:lnTo>
                    <a:pt x="68" y="654"/>
                  </a:lnTo>
                  <a:lnTo>
                    <a:pt x="97" y="587"/>
                  </a:lnTo>
                  <a:lnTo>
                    <a:pt x="125" y="516"/>
                  </a:lnTo>
                  <a:lnTo>
                    <a:pt x="150" y="445"/>
                  </a:lnTo>
                  <a:lnTo>
                    <a:pt x="172" y="373"/>
                  </a:lnTo>
                  <a:lnTo>
                    <a:pt x="191" y="300"/>
                  </a:lnTo>
                  <a:lnTo>
                    <a:pt x="207" y="225"/>
                  </a:lnTo>
                  <a:lnTo>
                    <a:pt x="220" y="150"/>
                  </a:lnTo>
                  <a:lnTo>
                    <a:pt x="230" y="74"/>
                  </a:lnTo>
                  <a:lnTo>
                    <a:pt x="237" y="0"/>
                  </a:lnTo>
                  <a:lnTo>
                    <a:pt x="1019" y="0"/>
                  </a:lnTo>
                  <a:lnTo>
                    <a:pt x="1010" y="76"/>
                  </a:lnTo>
                  <a:lnTo>
                    <a:pt x="997" y="152"/>
                  </a:lnTo>
                  <a:lnTo>
                    <a:pt x="982" y="228"/>
                  </a:lnTo>
                  <a:lnTo>
                    <a:pt x="963" y="301"/>
                  </a:lnTo>
                  <a:lnTo>
                    <a:pt x="942" y="375"/>
                  </a:lnTo>
                  <a:lnTo>
                    <a:pt x="918" y="447"/>
                  </a:lnTo>
                  <a:lnTo>
                    <a:pt x="891" y="519"/>
                  </a:lnTo>
                  <a:lnTo>
                    <a:pt x="861" y="588"/>
                  </a:lnTo>
                  <a:lnTo>
                    <a:pt x="828" y="656"/>
                  </a:lnTo>
                  <a:lnTo>
                    <a:pt x="792" y="722"/>
                  </a:lnTo>
                  <a:lnTo>
                    <a:pt x="754" y="787"/>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矩形 9"/>
            <p:cNvSpPr/>
            <p:nvPr/>
          </p:nvSpPr>
          <p:spPr>
            <a:xfrm>
              <a:off x="3631357" y="6011240"/>
              <a:ext cx="2072707" cy="433359"/>
            </a:xfrm>
            <a:prstGeom prst="rect">
              <a:avLst/>
            </a:prstGeom>
          </p:spPr>
          <p:txBody>
            <a:bodyPr wrap="none" lIns="93296" tIns="46648" rIns="93296" bIns="46648">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zh-CN" sz="18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单击此处添加标题</a:t>
              </a:r>
              <a:endParaRPr kumimoji="0" lang="zh-CN" altLang="zh-CN" sz="1800" b="1"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532812320"/>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69332" y="1338263"/>
            <a:ext cx="4605337" cy="4181475"/>
            <a:chOff x="3970338" y="1676400"/>
            <a:chExt cx="4605337" cy="4181475"/>
          </a:xfrm>
        </p:grpSpPr>
        <p:sp>
          <p:nvSpPr>
            <p:cNvPr id="3" name="下箭头 1"/>
            <p:cNvSpPr/>
            <p:nvPr/>
          </p:nvSpPr>
          <p:spPr>
            <a:xfrm>
              <a:off x="6035675" y="1676400"/>
              <a:ext cx="1920875" cy="3043238"/>
            </a:xfrm>
            <a:custGeom>
              <a:avLst/>
              <a:gdLst>
                <a:gd name="connsiteX0" fmla="*/ 0 w 792088"/>
                <a:gd name="connsiteY0" fmla="*/ 2084125 h 2448272"/>
                <a:gd name="connsiteX1" fmla="*/ 198022 w 792088"/>
                <a:gd name="connsiteY1" fmla="*/ 2084125 h 2448272"/>
                <a:gd name="connsiteX2" fmla="*/ 198022 w 792088"/>
                <a:gd name="connsiteY2" fmla="*/ 0 h 2448272"/>
                <a:gd name="connsiteX3" fmla="*/ 594066 w 792088"/>
                <a:gd name="connsiteY3" fmla="*/ 0 h 2448272"/>
                <a:gd name="connsiteX4" fmla="*/ 594066 w 792088"/>
                <a:gd name="connsiteY4" fmla="*/ 2084125 h 2448272"/>
                <a:gd name="connsiteX5" fmla="*/ 792088 w 792088"/>
                <a:gd name="connsiteY5" fmla="*/ 2084125 h 2448272"/>
                <a:gd name="connsiteX6" fmla="*/ 396044 w 792088"/>
                <a:gd name="connsiteY6" fmla="*/ 2448272 h 2448272"/>
                <a:gd name="connsiteX7" fmla="*/ 0 w 792088"/>
                <a:gd name="connsiteY7" fmla="*/ 2084125 h 2448272"/>
                <a:gd name="connsiteX0" fmla="*/ 1354332 w 2146420"/>
                <a:gd name="connsiteY0" fmla="*/ 2116023 h 2480170"/>
                <a:gd name="connsiteX1" fmla="*/ 1552354 w 2146420"/>
                <a:gd name="connsiteY1" fmla="*/ 2116023 h 2480170"/>
                <a:gd name="connsiteX2" fmla="*/ 0 w 2146420"/>
                <a:gd name="connsiteY2" fmla="*/ 0 h 2480170"/>
                <a:gd name="connsiteX3" fmla="*/ 1948398 w 2146420"/>
                <a:gd name="connsiteY3" fmla="*/ 31898 h 2480170"/>
                <a:gd name="connsiteX4" fmla="*/ 1948398 w 2146420"/>
                <a:gd name="connsiteY4" fmla="*/ 2116023 h 2480170"/>
                <a:gd name="connsiteX5" fmla="*/ 2146420 w 2146420"/>
                <a:gd name="connsiteY5" fmla="*/ 2116023 h 2480170"/>
                <a:gd name="connsiteX6" fmla="*/ 1750376 w 2146420"/>
                <a:gd name="connsiteY6" fmla="*/ 2480170 h 2480170"/>
                <a:gd name="connsiteX7" fmla="*/ 1354332 w 2146420"/>
                <a:gd name="connsiteY7" fmla="*/ 2116023 h 2480170"/>
                <a:gd name="connsiteX0" fmla="*/ 1354332 w 2146420"/>
                <a:gd name="connsiteY0" fmla="*/ 2945362 h 3309509"/>
                <a:gd name="connsiteX1" fmla="*/ 1552354 w 2146420"/>
                <a:gd name="connsiteY1" fmla="*/ 2945362 h 3309509"/>
                <a:gd name="connsiteX2" fmla="*/ 0 w 2146420"/>
                <a:gd name="connsiteY2" fmla="*/ 829339 h 3309509"/>
                <a:gd name="connsiteX3" fmla="*/ 130231 w 2146420"/>
                <a:gd name="connsiteY3" fmla="*/ 0 h 3309509"/>
                <a:gd name="connsiteX4" fmla="*/ 1948398 w 2146420"/>
                <a:gd name="connsiteY4" fmla="*/ 2945362 h 3309509"/>
                <a:gd name="connsiteX5" fmla="*/ 2146420 w 2146420"/>
                <a:gd name="connsiteY5" fmla="*/ 2945362 h 3309509"/>
                <a:gd name="connsiteX6" fmla="*/ 1750376 w 2146420"/>
                <a:gd name="connsiteY6" fmla="*/ 3309509 h 3309509"/>
                <a:gd name="connsiteX7" fmla="*/ 1354332 w 2146420"/>
                <a:gd name="connsiteY7" fmla="*/ 2945362 h 3309509"/>
                <a:gd name="connsiteX0" fmla="*/ 1354332 w 2146420"/>
                <a:gd name="connsiteY0" fmla="*/ 2679548 h 3043695"/>
                <a:gd name="connsiteX1" fmla="*/ 1552354 w 2146420"/>
                <a:gd name="connsiteY1" fmla="*/ 2679548 h 3043695"/>
                <a:gd name="connsiteX2" fmla="*/ 0 w 2146420"/>
                <a:gd name="connsiteY2" fmla="*/ 563525 h 3043695"/>
                <a:gd name="connsiteX3" fmla="*/ 225924 w 2146420"/>
                <a:gd name="connsiteY3" fmla="*/ 0 h 3043695"/>
                <a:gd name="connsiteX4" fmla="*/ 1948398 w 2146420"/>
                <a:gd name="connsiteY4" fmla="*/ 2679548 h 3043695"/>
                <a:gd name="connsiteX5" fmla="*/ 2146420 w 2146420"/>
                <a:gd name="connsiteY5" fmla="*/ 2679548 h 3043695"/>
                <a:gd name="connsiteX6" fmla="*/ 1750376 w 2146420"/>
                <a:gd name="connsiteY6" fmla="*/ 3043695 h 3043695"/>
                <a:gd name="connsiteX7" fmla="*/ 1354332 w 2146420"/>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15798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15798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496" h="3043695">
                  <a:moveTo>
                    <a:pt x="1128408" y="2679548"/>
                  </a:moveTo>
                  <a:lnTo>
                    <a:pt x="1315798" y="2679548"/>
                  </a:lnTo>
                  <a:cubicBezTo>
                    <a:pt x="1287443" y="2647602"/>
                    <a:pt x="1248458" y="1626828"/>
                    <a:pt x="507722" y="1148315"/>
                  </a:cubicBezTo>
                  <a:lnTo>
                    <a:pt x="0" y="0"/>
                  </a:lnTo>
                  <a:cubicBezTo>
                    <a:pt x="1775637" y="1169629"/>
                    <a:pt x="1701209" y="2520012"/>
                    <a:pt x="1754372" y="2679548"/>
                  </a:cubicBezTo>
                  <a:lnTo>
                    <a:pt x="1920496" y="2679548"/>
                  </a:lnTo>
                  <a:lnTo>
                    <a:pt x="1524452" y="3043695"/>
                  </a:lnTo>
                  <a:lnTo>
                    <a:pt x="1128408" y="2679548"/>
                  </a:lnTo>
                  <a:close/>
                </a:path>
              </a:pathLst>
            </a:custGeom>
            <a:gradFill>
              <a:gsLst>
                <a:gs pos="5200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下箭头 1"/>
            <p:cNvSpPr/>
            <p:nvPr/>
          </p:nvSpPr>
          <p:spPr>
            <a:xfrm rot="6955167">
              <a:off x="6087269" y="3369469"/>
              <a:ext cx="1804987" cy="3171825"/>
            </a:xfrm>
            <a:custGeom>
              <a:avLst/>
              <a:gdLst>
                <a:gd name="connsiteX0" fmla="*/ 0 w 792088"/>
                <a:gd name="connsiteY0" fmla="*/ 2084125 h 2448272"/>
                <a:gd name="connsiteX1" fmla="*/ 198022 w 792088"/>
                <a:gd name="connsiteY1" fmla="*/ 2084125 h 2448272"/>
                <a:gd name="connsiteX2" fmla="*/ 198022 w 792088"/>
                <a:gd name="connsiteY2" fmla="*/ 0 h 2448272"/>
                <a:gd name="connsiteX3" fmla="*/ 594066 w 792088"/>
                <a:gd name="connsiteY3" fmla="*/ 0 h 2448272"/>
                <a:gd name="connsiteX4" fmla="*/ 594066 w 792088"/>
                <a:gd name="connsiteY4" fmla="*/ 2084125 h 2448272"/>
                <a:gd name="connsiteX5" fmla="*/ 792088 w 792088"/>
                <a:gd name="connsiteY5" fmla="*/ 2084125 h 2448272"/>
                <a:gd name="connsiteX6" fmla="*/ 396044 w 792088"/>
                <a:gd name="connsiteY6" fmla="*/ 2448272 h 2448272"/>
                <a:gd name="connsiteX7" fmla="*/ 0 w 792088"/>
                <a:gd name="connsiteY7" fmla="*/ 2084125 h 2448272"/>
                <a:gd name="connsiteX0" fmla="*/ 1354332 w 2146420"/>
                <a:gd name="connsiteY0" fmla="*/ 2116023 h 2480170"/>
                <a:gd name="connsiteX1" fmla="*/ 1552354 w 2146420"/>
                <a:gd name="connsiteY1" fmla="*/ 2116023 h 2480170"/>
                <a:gd name="connsiteX2" fmla="*/ 0 w 2146420"/>
                <a:gd name="connsiteY2" fmla="*/ 0 h 2480170"/>
                <a:gd name="connsiteX3" fmla="*/ 1948398 w 2146420"/>
                <a:gd name="connsiteY3" fmla="*/ 31898 h 2480170"/>
                <a:gd name="connsiteX4" fmla="*/ 1948398 w 2146420"/>
                <a:gd name="connsiteY4" fmla="*/ 2116023 h 2480170"/>
                <a:gd name="connsiteX5" fmla="*/ 2146420 w 2146420"/>
                <a:gd name="connsiteY5" fmla="*/ 2116023 h 2480170"/>
                <a:gd name="connsiteX6" fmla="*/ 1750376 w 2146420"/>
                <a:gd name="connsiteY6" fmla="*/ 2480170 h 2480170"/>
                <a:gd name="connsiteX7" fmla="*/ 1354332 w 2146420"/>
                <a:gd name="connsiteY7" fmla="*/ 2116023 h 2480170"/>
                <a:gd name="connsiteX0" fmla="*/ 1354332 w 2146420"/>
                <a:gd name="connsiteY0" fmla="*/ 2945362 h 3309509"/>
                <a:gd name="connsiteX1" fmla="*/ 1552354 w 2146420"/>
                <a:gd name="connsiteY1" fmla="*/ 2945362 h 3309509"/>
                <a:gd name="connsiteX2" fmla="*/ 0 w 2146420"/>
                <a:gd name="connsiteY2" fmla="*/ 829339 h 3309509"/>
                <a:gd name="connsiteX3" fmla="*/ 130231 w 2146420"/>
                <a:gd name="connsiteY3" fmla="*/ 0 h 3309509"/>
                <a:gd name="connsiteX4" fmla="*/ 1948398 w 2146420"/>
                <a:gd name="connsiteY4" fmla="*/ 2945362 h 3309509"/>
                <a:gd name="connsiteX5" fmla="*/ 2146420 w 2146420"/>
                <a:gd name="connsiteY5" fmla="*/ 2945362 h 3309509"/>
                <a:gd name="connsiteX6" fmla="*/ 1750376 w 2146420"/>
                <a:gd name="connsiteY6" fmla="*/ 3309509 h 3309509"/>
                <a:gd name="connsiteX7" fmla="*/ 1354332 w 2146420"/>
                <a:gd name="connsiteY7" fmla="*/ 2945362 h 3309509"/>
                <a:gd name="connsiteX0" fmla="*/ 1354332 w 2146420"/>
                <a:gd name="connsiteY0" fmla="*/ 2679548 h 3043695"/>
                <a:gd name="connsiteX1" fmla="*/ 1552354 w 2146420"/>
                <a:gd name="connsiteY1" fmla="*/ 2679548 h 3043695"/>
                <a:gd name="connsiteX2" fmla="*/ 0 w 2146420"/>
                <a:gd name="connsiteY2" fmla="*/ 563525 h 3043695"/>
                <a:gd name="connsiteX3" fmla="*/ 225924 w 2146420"/>
                <a:gd name="connsiteY3" fmla="*/ 0 h 3043695"/>
                <a:gd name="connsiteX4" fmla="*/ 1948398 w 2146420"/>
                <a:gd name="connsiteY4" fmla="*/ 2679548 h 3043695"/>
                <a:gd name="connsiteX5" fmla="*/ 2146420 w 2146420"/>
                <a:gd name="connsiteY5" fmla="*/ 2679548 h 3043695"/>
                <a:gd name="connsiteX6" fmla="*/ 1750376 w 2146420"/>
                <a:gd name="connsiteY6" fmla="*/ 3043695 h 3043695"/>
                <a:gd name="connsiteX7" fmla="*/ 1354332 w 2146420"/>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15798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15798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012848 w 1804936"/>
                <a:gd name="connsiteY0" fmla="*/ 2806639 h 3170786"/>
                <a:gd name="connsiteX1" fmla="*/ 1200238 w 1804936"/>
                <a:gd name="connsiteY1" fmla="*/ 2806639 h 3170786"/>
                <a:gd name="connsiteX2" fmla="*/ 392162 w 1804936"/>
                <a:gd name="connsiteY2" fmla="*/ 1275406 h 3170786"/>
                <a:gd name="connsiteX3" fmla="*/ 0 w 1804936"/>
                <a:gd name="connsiteY3" fmla="*/ 0 h 3170786"/>
                <a:gd name="connsiteX4" fmla="*/ 1638812 w 1804936"/>
                <a:gd name="connsiteY4" fmla="*/ 2806639 h 3170786"/>
                <a:gd name="connsiteX5" fmla="*/ 1804936 w 1804936"/>
                <a:gd name="connsiteY5" fmla="*/ 2806639 h 3170786"/>
                <a:gd name="connsiteX6" fmla="*/ 1408892 w 1804936"/>
                <a:gd name="connsiteY6" fmla="*/ 3170786 h 3170786"/>
                <a:gd name="connsiteX7" fmla="*/ 1012848 w 1804936"/>
                <a:gd name="connsiteY7" fmla="*/ 2806639 h 3170786"/>
                <a:gd name="connsiteX0" fmla="*/ 1012848 w 1804936"/>
                <a:gd name="connsiteY0" fmla="*/ 2806639 h 3170786"/>
                <a:gd name="connsiteX1" fmla="*/ 1200238 w 1804936"/>
                <a:gd name="connsiteY1" fmla="*/ 2806639 h 3170786"/>
                <a:gd name="connsiteX2" fmla="*/ 392162 w 1804936"/>
                <a:gd name="connsiteY2" fmla="*/ 1275406 h 3170786"/>
                <a:gd name="connsiteX3" fmla="*/ 0 w 1804936"/>
                <a:gd name="connsiteY3" fmla="*/ 0 h 3170786"/>
                <a:gd name="connsiteX4" fmla="*/ 1638812 w 1804936"/>
                <a:gd name="connsiteY4" fmla="*/ 2806639 h 3170786"/>
                <a:gd name="connsiteX5" fmla="*/ 1804936 w 1804936"/>
                <a:gd name="connsiteY5" fmla="*/ 2806639 h 3170786"/>
                <a:gd name="connsiteX6" fmla="*/ 1408892 w 1804936"/>
                <a:gd name="connsiteY6" fmla="*/ 3170786 h 3170786"/>
                <a:gd name="connsiteX7" fmla="*/ 1012848 w 1804936"/>
                <a:gd name="connsiteY7" fmla="*/ 2806639 h 3170786"/>
                <a:gd name="connsiteX0" fmla="*/ 1012848 w 1804936"/>
                <a:gd name="connsiteY0" fmla="*/ 2806639 h 3170786"/>
                <a:gd name="connsiteX1" fmla="*/ 1200238 w 1804936"/>
                <a:gd name="connsiteY1" fmla="*/ 2806639 h 3170786"/>
                <a:gd name="connsiteX2" fmla="*/ 407711 w 1804936"/>
                <a:gd name="connsiteY2" fmla="*/ 1161453 h 3170786"/>
                <a:gd name="connsiteX3" fmla="*/ 0 w 1804936"/>
                <a:gd name="connsiteY3" fmla="*/ 0 h 3170786"/>
                <a:gd name="connsiteX4" fmla="*/ 1638812 w 1804936"/>
                <a:gd name="connsiteY4" fmla="*/ 2806639 h 3170786"/>
                <a:gd name="connsiteX5" fmla="*/ 1804936 w 1804936"/>
                <a:gd name="connsiteY5" fmla="*/ 2806639 h 3170786"/>
                <a:gd name="connsiteX6" fmla="*/ 1408892 w 1804936"/>
                <a:gd name="connsiteY6" fmla="*/ 3170786 h 3170786"/>
                <a:gd name="connsiteX7" fmla="*/ 1012848 w 1804936"/>
                <a:gd name="connsiteY7" fmla="*/ 2806639 h 3170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4936" h="3170786">
                  <a:moveTo>
                    <a:pt x="1012848" y="2806639"/>
                  </a:moveTo>
                  <a:lnTo>
                    <a:pt x="1200238" y="2806639"/>
                  </a:lnTo>
                  <a:cubicBezTo>
                    <a:pt x="1171883" y="2774693"/>
                    <a:pt x="1148447" y="1639966"/>
                    <a:pt x="407711" y="1161453"/>
                  </a:cubicBezTo>
                  <a:lnTo>
                    <a:pt x="0" y="0"/>
                  </a:lnTo>
                  <a:cubicBezTo>
                    <a:pt x="1657305" y="1120742"/>
                    <a:pt x="1585649" y="2647103"/>
                    <a:pt x="1638812" y="2806639"/>
                  </a:cubicBezTo>
                  <a:lnTo>
                    <a:pt x="1804936" y="2806639"/>
                  </a:lnTo>
                  <a:lnTo>
                    <a:pt x="1408892" y="3170786"/>
                  </a:lnTo>
                  <a:lnTo>
                    <a:pt x="1012848" y="2806639"/>
                  </a:lnTo>
                  <a:close/>
                </a:path>
              </a:pathLst>
            </a:custGeom>
            <a:gradFill>
              <a:gsLst>
                <a:gs pos="5200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下箭头 1"/>
            <p:cNvSpPr/>
            <p:nvPr/>
          </p:nvSpPr>
          <p:spPr>
            <a:xfrm rot="14682993">
              <a:off x="4394200" y="2544763"/>
              <a:ext cx="2098675" cy="2946400"/>
            </a:xfrm>
            <a:custGeom>
              <a:avLst/>
              <a:gdLst>
                <a:gd name="connsiteX0" fmla="*/ 0 w 792088"/>
                <a:gd name="connsiteY0" fmla="*/ 2084125 h 2448272"/>
                <a:gd name="connsiteX1" fmla="*/ 198022 w 792088"/>
                <a:gd name="connsiteY1" fmla="*/ 2084125 h 2448272"/>
                <a:gd name="connsiteX2" fmla="*/ 198022 w 792088"/>
                <a:gd name="connsiteY2" fmla="*/ 0 h 2448272"/>
                <a:gd name="connsiteX3" fmla="*/ 594066 w 792088"/>
                <a:gd name="connsiteY3" fmla="*/ 0 h 2448272"/>
                <a:gd name="connsiteX4" fmla="*/ 594066 w 792088"/>
                <a:gd name="connsiteY4" fmla="*/ 2084125 h 2448272"/>
                <a:gd name="connsiteX5" fmla="*/ 792088 w 792088"/>
                <a:gd name="connsiteY5" fmla="*/ 2084125 h 2448272"/>
                <a:gd name="connsiteX6" fmla="*/ 396044 w 792088"/>
                <a:gd name="connsiteY6" fmla="*/ 2448272 h 2448272"/>
                <a:gd name="connsiteX7" fmla="*/ 0 w 792088"/>
                <a:gd name="connsiteY7" fmla="*/ 2084125 h 2448272"/>
                <a:gd name="connsiteX0" fmla="*/ 1354332 w 2146420"/>
                <a:gd name="connsiteY0" fmla="*/ 2116023 h 2480170"/>
                <a:gd name="connsiteX1" fmla="*/ 1552354 w 2146420"/>
                <a:gd name="connsiteY1" fmla="*/ 2116023 h 2480170"/>
                <a:gd name="connsiteX2" fmla="*/ 0 w 2146420"/>
                <a:gd name="connsiteY2" fmla="*/ 0 h 2480170"/>
                <a:gd name="connsiteX3" fmla="*/ 1948398 w 2146420"/>
                <a:gd name="connsiteY3" fmla="*/ 31898 h 2480170"/>
                <a:gd name="connsiteX4" fmla="*/ 1948398 w 2146420"/>
                <a:gd name="connsiteY4" fmla="*/ 2116023 h 2480170"/>
                <a:gd name="connsiteX5" fmla="*/ 2146420 w 2146420"/>
                <a:gd name="connsiteY5" fmla="*/ 2116023 h 2480170"/>
                <a:gd name="connsiteX6" fmla="*/ 1750376 w 2146420"/>
                <a:gd name="connsiteY6" fmla="*/ 2480170 h 2480170"/>
                <a:gd name="connsiteX7" fmla="*/ 1354332 w 2146420"/>
                <a:gd name="connsiteY7" fmla="*/ 2116023 h 2480170"/>
                <a:gd name="connsiteX0" fmla="*/ 1354332 w 2146420"/>
                <a:gd name="connsiteY0" fmla="*/ 2945362 h 3309509"/>
                <a:gd name="connsiteX1" fmla="*/ 1552354 w 2146420"/>
                <a:gd name="connsiteY1" fmla="*/ 2945362 h 3309509"/>
                <a:gd name="connsiteX2" fmla="*/ 0 w 2146420"/>
                <a:gd name="connsiteY2" fmla="*/ 829339 h 3309509"/>
                <a:gd name="connsiteX3" fmla="*/ 130231 w 2146420"/>
                <a:gd name="connsiteY3" fmla="*/ 0 h 3309509"/>
                <a:gd name="connsiteX4" fmla="*/ 1948398 w 2146420"/>
                <a:gd name="connsiteY4" fmla="*/ 2945362 h 3309509"/>
                <a:gd name="connsiteX5" fmla="*/ 2146420 w 2146420"/>
                <a:gd name="connsiteY5" fmla="*/ 2945362 h 3309509"/>
                <a:gd name="connsiteX6" fmla="*/ 1750376 w 2146420"/>
                <a:gd name="connsiteY6" fmla="*/ 3309509 h 3309509"/>
                <a:gd name="connsiteX7" fmla="*/ 1354332 w 2146420"/>
                <a:gd name="connsiteY7" fmla="*/ 2945362 h 3309509"/>
                <a:gd name="connsiteX0" fmla="*/ 1354332 w 2146420"/>
                <a:gd name="connsiteY0" fmla="*/ 2679548 h 3043695"/>
                <a:gd name="connsiteX1" fmla="*/ 1552354 w 2146420"/>
                <a:gd name="connsiteY1" fmla="*/ 2679548 h 3043695"/>
                <a:gd name="connsiteX2" fmla="*/ 0 w 2146420"/>
                <a:gd name="connsiteY2" fmla="*/ 563525 h 3043695"/>
                <a:gd name="connsiteX3" fmla="*/ 225924 w 2146420"/>
                <a:gd name="connsiteY3" fmla="*/ 0 h 3043695"/>
                <a:gd name="connsiteX4" fmla="*/ 1948398 w 2146420"/>
                <a:gd name="connsiteY4" fmla="*/ 2679548 h 3043695"/>
                <a:gd name="connsiteX5" fmla="*/ 2146420 w 2146420"/>
                <a:gd name="connsiteY5" fmla="*/ 2679548 h 3043695"/>
                <a:gd name="connsiteX6" fmla="*/ 1750376 w 2146420"/>
                <a:gd name="connsiteY6" fmla="*/ 3043695 h 3043695"/>
                <a:gd name="connsiteX7" fmla="*/ 1354332 w 2146420"/>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15798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15798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012848 w 1804936"/>
                <a:gd name="connsiteY0" fmla="*/ 2806639 h 3170786"/>
                <a:gd name="connsiteX1" fmla="*/ 1200238 w 1804936"/>
                <a:gd name="connsiteY1" fmla="*/ 2806639 h 3170786"/>
                <a:gd name="connsiteX2" fmla="*/ 392162 w 1804936"/>
                <a:gd name="connsiteY2" fmla="*/ 1275406 h 3170786"/>
                <a:gd name="connsiteX3" fmla="*/ 0 w 1804936"/>
                <a:gd name="connsiteY3" fmla="*/ 0 h 3170786"/>
                <a:gd name="connsiteX4" fmla="*/ 1638812 w 1804936"/>
                <a:gd name="connsiteY4" fmla="*/ 2806639 h 3170786"/>
                <a:gd name="connsiteX5" fmla="*/ 1804936 w 1804936"/>
                <a:gd name="connsiteY5" fmla="*/ 2806639 h 3170786"/>
                <a:gd name="connsiteX6" fmla="*/ 1408892 w 1804936"/>
                <a:gd name="connsiteY6" fmla="*/ 3170786 h 3170786"/>
                <a:gd name="connsiteX7" fmla="*/ 1012848 w 1804936"/>
                <a:gd name="connsiteY7" fmla="*/ 2806639 h 3170786"/>
                <a:gd name="connsiteX0" fmla="*/ 1012848 w 1804936"/>
                <a:gd name="connsiteY0" fmla="*/ 2806639 h 3170786"/>
                <a:gd name="connsiteX1" fmla="*/ 1200238 w 1804936"/>
                <a:gd name="connsiteY1" fmla="*/ 2806639 h 3170786"/>
                <a:gd name="connsiteX2" fmla="*/ 392162 w 1804936"/>
                <a:gd name="connsiteY2" fmla="*/ 1275406 h 3170786"/>
                <a:gd name="connsiteX3" fmla="*/ 0 w 1804936"/>
                <a:gd name="connsiteY3" fmla="*/ 0 h 3170786"/>
                <a:gd name="connsiteX4" fmla="*/ 1638812 w 1804936"/>
                <a:gd name="connsiteY4" fmla="*/ 2806639 h 3170786"/>
                <a:gd name="connsiteX5" fmla="*/ 1804936 w 1804936"/>
                <a:gd name="connsiteY5" fmla="*/ 2806639 h 3170786"/>
                <a:gd name="connsiteX6" fmla="*/ 1408892 w 1804936"/>
                <a:gd name="connsiteY6" fmla="*/ 3170786 h 3170786"/>
                <a:gd name="connsiteX7" fmla="*/ 1012848 w 1804936"/>
                <a:gd name="connsiteY7" fmla="*/ 2806639 h 3170786"/>
                <a:gd name="connsiteX0" fmla="*/ 1012848 w 1804936"/>
                <a:gd name="connsiteY0" fmla="*/ 2806639 h 3170786"/>
                <a:gd name="connsiteX1" fmla="*/ 1200238 w 1804936"/>
                <a:gd name="connsiteY1" fmla="*/ 2806639 h 3170786"/>
                <a:gd name="connsiteX2" fmla="*/ 407711 w 1804936"/>
                <a:gd name="connsiteY2" fmla="*/ 1161453 h 3170786"/>
                <a:gd name="connsiteX3" fmla="*/ 0 w 1804936"/>
                <a:gd name="connsiteY3" fmla="*/ 0 h 3170786"/>
                <a:gd name="connsiteX4" fmla="*/ 1638812 w 1804936"/>
                <a:gd name="connsiteY4" fmla="*/ 2806639 h 3170786"/>
                <a:gd name="connsiteX5" fmla="*/ 1804936 w 1804936"/>
                <a:gd name="connsiteY5" fmla="*/ 2806639 h 3170786"/>
                <a:gd name="connsiteX6" fmla="*/ 1408892 w 1804936"/>
                <a:gd name="connsiteY6" fmla="*/ 3170786 h 3170786"/>
                <a:gd name="connsiteX7" fmla="*/ 1012848 w 1804936"/>
                <a:gd name="connsiteY7" fmla="*/ 2806639 h 3170786"/>
                <a:gd name="connsiteX0" fmla="*/ 1307447 w 2099535"/>
                <a:gd name="connsiteY0" fmla="*/ 2581262 h 2945409"/>
                <a:gd name="connsiteX1" fmla="*/ 1494837 w 2099535"/>
                <a:gd name="connsiteY1" fmla="*/ 2581262 h 2945409"/>
                <a:gd name="connsiteX2" fmla="*/ 702310 w 2099535"/>
                <a:gd name="connsiteY2" fmla="*/ 936076 h 2945409"/>
                <a:gd name="connsiteX3" fmla="*/ 0 w 2099535"/>
                <a:gd name="connsiteY3" fmla="*/ 0 h 2945409"/>
                <a:gd name="connsiteX4" fmla="*/ 1933411 w 2099535"/>
                <a:gd name="connsiteY4" fmla="*/ 2581262 h 2945409"/>
                <a:gd name="connsiteX5" fmla="*/ 2099535 w 2099535"/>
                <a:gd name="connsiteY5" fmla="*/ 2581262 h 2945409"/>
                <a:gd name="connsiteX6" fmla="*/ 1703491 w 2099535"/>
                <a:gd name="connsiteY6" fmla="*/ 2945409 h 2945409"/>
                <a:gd name="connsiteX7" fmla="*/ 1307447 w 2099535"/>
                <a:gd name="connsiteY7" fmla="*/ 2581262 h 2945409"/>
                <a:gd name="connsiteX0" fmla="*/ 1307447 w 2099535"/>
                <a:gd name="connsiteY0" fmla="*/ 2581262 h 2945409"/>
                <a:gd name="connsiteX1" fmla="*/ 1494837 w 2099535"/>
                <a:gd name="connsiteY1" fmla="*/ 2581262 h 2945409"/>
                <a:gd name="connsiteX2" fmla="*/ 702310 w 2099535"/>
                <a:gd name="connsiteY2" fmla="*/ 936076 h 2945409"/>
                <a:gd name="connsiteX3" fmla="*/ 0 w 2099535"/>
                <a:gd name="connsiteY3" fmla="*/ 0 h 2945409"/>
                <a:gd name="connsiteX4" fmla="*/ 1933411 w 2099535"/>
                <a:gd name="connsiteY4" fmla="*/ 2581262 h 2945409"/>
                <a:gd name="connsiteX5" fmla="*/ 2099535 w 2099535"/>
                <a:gd name="connsiteY5" fmla="*/ 2581262 h 2945409"/>
                <a:gd name="connsiteX6" fmla="*/ 1703491 w 2099535"/>
                <a:gd name="connsiteY6" fmla="*/ 2945409 h 2945409"/>
                <a:gd name="connsiteX7" fmla="*/ 1307447 w 2099535"/>
                <a:gd name="connsiteY7" fmla="*/ 2581262 h 2945409"/>
                <a:gd name="connsiteX0" fmla="*/ 1307447 w 2099535"/>
                <a:gd name="connsiteY0" fmla="*/ 2581262 h 2945409"/>
                <a:gd name="connsiteX1" fmla="*/ 1494837 w 2099535"/>
                <a:gd name="connsiteY1" fmla="*/ 2581262 h 2945409"/>
                <a:gd name="connsiteX2" fmla="*/ 83248 w 2099535"/>
                <a:gd name="connsiteY2" fmla="*/ 902364 h 2945409"/>
                <a:gd name="connsiteX3" fmla="*/ 0 w 2099535"/>
                <a:gd name="connsiteY3" fmla="*/ 0 h 2945409"/>
                <a:gd name="connsiteX4" fmla="*/ 1933411 w 2099535"/>
                <a:gd name="connsiteY4" fmla="*/ 2581262 h 2945409"/>
                <a:gd name="connsiteX5" fmla="*/ 2099535 w 2099535"/>
                <a:gd name="connsiteY5" fmla="*/ 2581262 h 2945409"/>
                <a:gd name="connsiteX6" fmla="*/ 1703491 w 2099535"/>
                <a:gd name="connsiteY6" fmla="*/ 2945409 h 2945409"/>
                <a:gd name="connsiteX7" fmla="*/ 1307447 w 2099535"/>
                <a:gd name="connsiteY7" fmla="*/ 2581262 h 2945409"/>
                <a:gd name="connsiteX0" fmla="*/ 1307447 w 2099535"/>
                <a:gd name="connsiteY0" fmla="*/ 2581262 h 2945409"/>
                <a:gd name="connsiteX1" fmla="*/ 1494837 w 2099535"/>
                <a:gd name="connsiteY1" fmla="*/ 2581262 h 2945409"/>
                <a:gd name="connsiteX2" fmla="*/ 83248 w 2099535"/>
                <a:gd name="connsiteY2" fmla="*/ 902364 h 2945409"/>
                <a:gd name="connsiteX3" fmla="*/ 0 w 2099535"/>
                <a:gd name="connsiteY3" fmla="*/ 0 h 2945409"/>
                <a:gd name="connsiteX4" fmla="*/ 1933411 w 2099535"/>
                <a:gd name="connsiteY4" fmla="*/ 2581262 h 2945409"/>
                <a:gd name="connsiteX5" fmla="*/ 2099535 w 2099535"/>
                <a:gd name="connsiteY5" fmla="*/ 2581262 h 2945409"/>
                <a:gd name="connsiteX6" fmla="*/ 1703491 w 2099535"/>
                <a:gd name="connsiteY6" fmla="*/ 2945409 h 2945409"/>
                <a:gd name="connsiteX7" fmla="*/ 1307447 w 2099535"/>
                <a:gd name="connsiteY7" fmla="*/ 2581262 h 2945409"/>
                <a:gd name="connsiteX0" fmla="*/ 1307447 w 2099535"/>
                <a:gd name="connsiteY0" fmla="*/ 2581262 h 2945409"/>
                <a:gd name="connsiteX1" fmla="*/ 1494837 w 2099535"/>
                <a:gd name="connsiteY1" fmla="*/ 2581262 h 2945409"/>
                <a:gd name="connsiteX2" fmla="*/ 458194 w 2099535"/>
                <a:gd name="connsiteY2" fmla="*/ 1079467 h 2945409"/>
                <a:gd name="connsiteX3" fmla="*/ 0 w 2099535"/>
                <a:gd name="connsiteY3" fmla="*/ 0 h 2945409"/>
                <a:gd name="connsiteX4" fmla="*/ 1933411 w 2099535"/>
                <a:gd name="connsiteY4" fmla="*/ 2581262 h 2945409"/>
                <a:gd name="connsiteX5" fmla="*/ 2099535 w 2099535"/>
                <a:gd name="connsiteY5" fmla="*/ 2581262 h 2945409"/>
                <a:gd name="connsiteX6" fmla="*/ 1703491 w 2099535"/>
                <a:gd name="connsiteY6" fmla="*/ 2945409 h 2945409"/>
                <a:gd name="connsiteX7" fmla="*/ 1307447 w 2099535"/>
                <a:gd name="connsiteY7" fmla="*/ 2581262 h 2945409"/>
                <a:gd name="connsiteX0" fmla="*/ 1307447 w 2099535"/>
                <a:gd name="connsiteY0" fmla="*/ 2581262 h 2945409"/>
                <a:gd name="connsiteX1" fmla="*/ 1494837 w 2099535"/>
                <a:gd name="connsiteY1" fmla="*/ 2581262 h 2945409"/>
                <a:gd name="connsiteX2" fmla="*/ 458194 w 2099535"/>
                <a:gd name="connsiteY2" fmla="*/ 1079467 h 2945409"/>
                <a:gd name="connsiteX3" fmla="*/ 0 w 2099535"/>
                <a:gd name="connsiteY3" fmla="*/ 0 h 2945409"/>
                <a:gd name="connsiteX4" fmla="*/ 1933411 w 2099535"/>
                <a:gd name="connsiteY4" fmla="*/ 2581262 h 2945409"/>
                <a:gd name="connsiteX5" fmla="*/ 2099535 w 2099535"/>
                <a:gd name="connsiteY5" fmla="*/ 2581262 h 2945409"/>
                <a:gd name="connsiteX6" fmla="*/ 1703491 w 2099535"/>
                <a:gd name="connsiteY6" fmla="*/ 2945409 h 2945409"/>
                <a:gd name="connsiteX7" fmla="*/ 1307447 w 2099535"/>
                <a:gd name="connsiteY7" fmla="*/ 2581262 h 2945409"/>
                <a:gd name="connsiteX0" fmla="*/ 1307447 w 2099535"/>
                <a:gd name="connsiteY0" fmla="*/ 2581262 h 2945409"/>
                <a:gd name="connsiteX1" fmla="*/ 1451840 w 2099535"/>
                <a:gd name="connsiteY1" fmla="*/ 2572711 h 2945409"/>
                <a:gd name="connsiteX2" fmla="*/ 458194 w 2099535"/>
                <a:gd name="connsiteY2" fmla="*/ 1079467 h 2945409"/>
                <a:gd name="connsiteX3" fmla="*/ 0 w 2099535"/>
                <a:gd name="connsiteY3" fmla="*/ 0 h 2945409"/>
                <a:gd name="connsiteX4" fmla="*/ 1933411 w 2099535"/>
                <a:gd name="connsiteY4" fmla="*/ 2581262 h 2945409"/>
                <a:gd name="connsiteX5" fmla="*/ 2099535 w 2099535"/>
                <a:gd name="connsiteY5" fmla="*/ 2581262 h 2945409"/>
                <a:gd name="connsiteX6" fmla="*/ 1703491 w 2099535"/>
                <a:gd name="connsiteY6" fmla="*/ 2945409 h 2945409"/>
                <a:gd name="connsiteX7" fmla="*/ 1307447 w 2099535"/>
                <a:gd name="connsiteY7" fmla="*/ 2581262 h 2945409"/>
                <a:gd name="connsiteX0" fmla="*/ 1307447 w 2099535"/>
                <a:gd name="connsiteY0" fmla="*/ 2581262 h 2945409"/>
                <a:gd name="connsiteX1" fmla="*/ 1451840 w 2099535"/>
                <a:gd name="connsiteY1" fmla="*/ 2572711 h 2945409"/>
                <a:gd name="connsiteX2" fmla="*/ 458194 w 2099535"/>
                <a:gd name="connsiteY2" fmla="*/ 1079467 h 2945409"/>
                <a:gd name="connsiteX3" fmla="*/ 0 w 2099535"/>
                <a:gd name="connsiteY3" fmla="*/ 0 h 2945409"/>
                <a:gd name="connsiteX4" fmla="*/ 1933411 w 2099535"/>
                <a:gd name="connsiteY4" fmla="*/ 2581262 h 2945409"/>
                <a:gd name="connsiteX5" fmla="*/ 2099535 w 2099535"/>
                <a:gd name="connsiteY5" fmla="*/ 2581262 h 2945409"/>
                <a:gd name="connsiteX6" fmla="*/ 1703491 w 2099535"/>
                <a:gd name="connsiteY6" fmla="*/ 2945409 h 2945409"/>
                <a:gd name="connsiteX7" fmla="*/ 1307447 w 2099535"/>
                <a:gd name="connsiteY7" fmla="*/ 2581262 h 294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9535" h="2945409">
                  <a:moveTo>
                    <a:pt x="1307447" y="2581262"/>
                  </a:moveTo>
                  <a:lnTo>
                    <a:pt x="1451840" y="2572711"/>
                  </a:lnTo>
                  <a:cubicBezTo>
                    <a:pt x="1423485" y="2540765"/>
                    <a:pt x="1447544" y="1828278"/>
                    <a:pt x="458194" y="1079467"/>
                  </a:cubicBezTo>
                  <a:lnTo>
                    <a:pt x="0" y="0"/>
                  </a:lnTo>
                  <a:cubicBezTo>
                    <a:pt x="1872823" y="1187264"/>
                    <a:pt x="1880248" y="2421726"/>
                    <a:pt x="1933411" y="2581262"/>
                  </a:cubicBezTo>
                  <a:lnTo>
                    <a:pt x="2099535" y="2581262"/>
                  </a:lnTo>
                  <a:lnTo>
                    <a:pt x="1703491" y="2945409"/>
                  </a:lnTo>
                  <a:lnTo>
                    <a:pt x="1307447" y="2581262"/>
                  </a:lnTo>
                  <a:close/>
                </a:path>
              </a:pathLst>
            </a:custGeom>
            <a:gradFill>
              <a:gsLst>
                <a:gs pos="5200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TextBox 5"/>
            <p:cNvSpPr txBox="1">
              <a:spLocks noChangeArrowheads="1"/>
            </p:cNvSpPr>
            <p:nvPr/>
          </p:nvSpPr>
          <p:spPr bwMode="auto">
            <a:xfrm rot="3041779">
              <a:off x="5971103" y="2685692"/>
              <a:ext cx="1944216"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rPr>
                <a:t>此处</a:t>
              </a:r>
              <a:r>
                <a:rPr kumimoji="0" lang="zh-CN" altLang="en-US" sz="1600" b="1" i="0" u="none" strike="noStrike" kern="0" cap="none" spc="0" normalizeH="0" baseline="0" noProof="0" dirty="0">
                  <a:ln>
                    <a:noFill/>
                  </a:ln>
                  <a:solidFill>
                    <a:srgbClr val="F9F9F9"/>
                  </a:solidFill>
                  <a:effectLst/>
                  <a:uLnTx/>
                  <a:uFillTx/>
                  <a:latin typeface="微软雅黑" pitchFamily="34" charset="-122"/>
                  <a:ea typeface="微软雅黑" pitchFamily="34" charset="-122"/>
                </a:rPr>
                <a:t>添加标题</a:t>
              </a:r>
            </a:p>
          </p:txBody>
        </p:sp>
        <p:sp>
          <p:nvSpPr>
            <p:cNvPr id="7" name="TextBox 6"/>
            <p:cNvSpPr txBox="1">
              <a:spLocks noChangeArrowheads="1"/>
            </p:cNvSpPr>
            <p:nvPr/>
          </p:nvSpPr>
          <p:spPr bwMode="auto">
            <a:xfrm rot="21207402">
              <a:off x="6316464" y="4891984"/>
              <a:ext cx="1944216"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rPr>
                <a:t>此处</a:t>
              </a:r>
              <a:r>
                <a:rPr kumimoji="0" lang="zh-CN" altLang="en-US" sz="1600" b="1" i="0" u="none" strike="noStrike" kern="0" cap="none" spc="0" normalizeH="0" baseline="0" noProof="0" dirty="0">
                  <a:ln>
                    <a:noFill/>
                  </a:ln>
                  <a:solidFill>
                    <a:srgbClr val="F9F9F9"/>
                  </a:solidFill>
                  <a:effectLst/>
                  <a:uLnTx/>
                  <a:uFillTx/>
                  <a:latin typeface="微软雅黑" pitchFamily="34" charset="-122"/>
                  <a:ea typeface="微软雅黑" pitchFamily="34" charset="-122"/>
                </a:rPr>
                <a:t>添加标题</a:t>
              </a:r>
            </a:p>
          </p:txBody>
        </p:sp>
        <p:sp>
          <p:nvSpPr>
            <p:cNvPr id="8" name="TextBox 7"/>
            <p:cNvSpPr txBox="1">
              <a:spLocks noChangeArrowheads="1"/>
            </p:cNvSpPr>
            <p:nvPr/>
          </p:nvSpPr>
          <p:spPr bwMode="auto">
            <a:xfrm rot="17972349">
              <a:off x="4210790" y="4111928"/>
              <a:ext cx="1944216"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rPr>
                <a:t>此处</a:t>
              </a:r>
              <a:r>
                <a:rPr kumimoji="0" lang="zh-CN" altLang="en-US" sz="1600" b="1" i="0" u="none" strike="noStrike" kern="0" cap="none" spc="0" normalizeH="0" baseline="0" noProof="0" dirty="0">
                  <a:ln>
                    <a:noFill/>
                  </a:ln>
                  <a:solidFill>
                    <a:srgbClr val="F9F9F9"/>
                  </a:solidFill>
                  <a:effectLst/>
                  <a:uLnTx/>
                  <a:uFillTx/>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1425415319"/>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29707" y="1329532"/>
            <a:ext cx="3684587" cy="4559300"/>
            <a:chOff x="2652713" y="1471613"/>
            <a:chExt cx="3684587" cy="4559300"/>
          </a:xfrm>
        </p:grpSpPr>
        <p:sp>
          <p:nvSpPr>
            <p:cNvPr id="3" name="Rectangle 23"/>
            <p:cNvSpPr>
              <a:spLocks noChangeArrowheads="1"/>
            </p:cNvSpPr>
            <p:nvPr/>
          </p:nvSpPr>
          <p:spPr bwMode="gray">
            <a:xfrm rot="18000000">
              <a:off x="1456531" y="2936082"/>
              <a:ext cx="3279775"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marL="0" marR="0" lvl="0" indent="0" algn="ctr" defTabSz="801688"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7D7D7D"/>
                  </a:solidFill>
                  <a:effectLst/>
                  <a:uLnTx/>
                  <a:uFillTx/>
                  <a:latin typeface="Impact" pitchFamily="34" charset="0"/>
                  <a:ea typeface="微软雅黑" pitchFamily="34" charset="-122"/>
                </a:rPr>
                <a:t>单击此处输入文字</a:t>
              </a:r>
              <a:endParaRPr kumimoji="0" lang="zh-CN" altLang="zh-CN" sz="1400" b="0" i="0" u="none" strike="noStrike" kern="0" cap="none" spc="0" normalizeH="0" baseline="0" noProof="1">
                <a:ln>
                  <a:noFill/>
                </a:ln>
                <a:solidFill>
                  <a:srgbClr val="7D7D7D"/>
                </a:solidFill>
                <a:effectLst/>
                <a:uLnTx/>
                <a:uFillTx/>
                <a:latin typeface="Impact" pitchFamily="34" charset="0"/>
                <a:ea typeface="微软雅黑" pitchFamily="34" charset="-122"/>
              </a:endParaRPr>
            </a:p>
          </p:txBody>
        </p:sp>
        <p:sp>
          <p:nvSpPr>
            <p:cNvPr id="4" name="Rectangle 24"/>
            <p:cNvSpPr>
              <a:spLocks noChangeArrowheads="1"/>
            </p:cNvSpPr>
            <p:nvPr/>
          </p:nvSpPr>
          <p:spPr bwMode="gray">
            <a:xfrm rot="3600000" flipH="1">
              <a:off x="4332288" y="2935288"/>
              <a:ext cx="3279775"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marL="0" marR="0" lvl="0" indent="0" algn="ctr" defTabSz="801688"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7D7D7D"/>
                  </a:solidFill>
                  <a:effectLst/>
                  <a:uLnTx/>
                  <a:uFillTx/>
                  <a:latin typeface="Impact" pitchFamily="34" charset="0"/>
                  <a:ea typeface="微软雅黑" pitchFamily="34" charset="-122"/>
                </a:rPr>
                <a:t>单击此处输入文字</a:t>
              </a:r>
              <a:endParaRPr kumimoji="0" lang="zh-CN" altLang="zh-CN" sz="1400" b="0" i="0" u="none" strike="noStrike" kern="0" cap="none" spc="0" normalizeH="0" baseline="0" noProof="1">
                <a:ln>
                  <a:noFill/>
                </a:ln>
                <a:solidFill>
                  <a:srgbClr val="7D7D7D"/>
                </a:solidFill>
                <a:effectLst/>
                <a:uLnTx/>
                <a:uFillTx/>
                <a:latin typeface="Impact" pitchFamily="34" charset="0"/>
                <a:ea typeface="微软雅黑" pitchFamily="34" charset="-122"/>
              </a:endParaRPr>
            </a:p>
          </p:txBody>
        </p:sp>
        <p:pic>
          <p:nvPicPr>
            <p:cNvPr id="5" name="Picture 2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2713" y="5078413"/>
              <a:ext cx="3684587"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15"/>
            <p:cNvSpPr>
              <a:spLocks noChangeAspect="1"/>
            </p:cNvSpPr>
            <p:nvPr/>
          </p:nvSpPr>
          <p:spPr bwMode="auto">
            <a:xfrm>
              <a:off x="2698750" y="1858963"/>
              <a:ext cx="3638550" cy="3143250"/>
            </a:xfrm>
            <a:custGeom>
              <a:avLst/>
              <a:gdLst>
                <a:gd name="T0" fmla="*/ 2147483647 w 365"/>
                <a:gd name="T1" fmla="*/ 2147483647 h 316"/>
                <a:gd name="T2" fmla="*/ 2147483647 w 365"/>
                <a:gd name="T3" fmla="*/ 2147483647 h 316"/>
                <a:gd name="T4" fmla="*/ 2147483647 w 365"/>
                <a:gd name="T5" fmla="*/ 2147483647 h 316"/>
                <a:gd name="T6" fmla="*/ 2147483647 w 365"/>
                <a:gd name="T7" fmla="*/ 2147483647 h 316"/>
                <a:gd name="T8" fmla="*/ 2147483647 w 365"/>
                <a:gd name="T9" fmla="*/ 2147483647 h 316"/>
                <a:gd name="T10" fmla="*/ 2147483647 w 365"/>
                <a:gd name="T11" fmla="*/ 2147483647 h 316"/>
                <a:gd name="T12" fmla="*/ 2147483647 w 365"/>
                <a:gd name="T13" fmla="*/ 2147483647 h 316"/>
                <a:gd name="T14" fmla="*/ 0 60000 65536"/>
                <a:gd name="T15" fmla="*/ 0 60000 65536"/>
                <a:gd name="T16" fmla="*/ 0 60000 65536"/>
                <a:gd name="T17" fmla="*/ 0 60000 65536"/>
                <a:gd name="T18" fmla="*/ 0 60000 65536"/>
                <a:gd name="T19" fmla="*/ 0 60000 65536"/>
                <a:gd name="T20" fmla="*/ 0 60000 65536"/>
                <a:gd name="T21" fmla="*/ 0 w 365"/>
                <a:gd name="T22" fmla="*/ 0 h 316"/>
                <a:gd name="T23" fmla="*/ 365 w 365"/>
                <a:gd name="T24" fmla="*/ 316 h 3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5" h="316">
                  <a:moveTo>
                    <a:pt x="26" y="316"/>
                  </a:moveTo>
                  <a:cubicBezTo>
                    <a:pt x="7" y="316"/>
                    <a:pt x="0" y="303"/>
                    <a:pt x="9" y="287"/>
                  </a:cubicBezTo>
                  <a:cubicBezTo>
                    <a:pt x="165" y="16"/>
                    <a:pt x="165" y="16"/>
                    <a:pt x="165" y="16"/>
                  </a:cubicBezTo>
                  <a:cubicBezTo>
                    <a:pt x="175" y="0"/>
                    <a:pt x="190" y="0"/>
                    <a:pt x="200" y="16"/>
                  </a:cubicBezTo>
                  <a:cubicBezTo>
                    <a:pt x="356" y="287"/>
                    <a:pt x="356" y="287"/>
                    <a:pt x="356" y="287"/>
                  </a:cubicBezTo>
                  <a:cubicBezTo>
                    <a:pt x="365" y="303"/>
                    <a:pt x="358" y="316"/>
                    <a:pt x="339" y="316"/>
                  </a:cubicBezTo>
                  <a:lnTo>
                    <a:pt x="26" y="3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7" name="Freeform 16"/>
            <p:cNvSpPr>
              <a:spLocks noChangeAspect="1"/>
            </p:cNvSpPr>
            <p:nvPr/>
          </p:nvSpPr>
          <p:spPr bwMode="auto">
            <a:xfrm>
              <a:off x="2698750" y="1858963"/>
              <a:ext cx="3638550" cy="3143250"/>
            </a:xfrm>
            <a:custGeom>
              <a:avLst/>
              <a:gdLst>
                <a:gd name="T0" fmla="*/ 1176 w 365"/>
                <a:gd name="T1" fmla="*/ 14209 h 316"/>
                <a:gd name="T2" fmla="*/ 403 w 365"/>
                <a:gd name="T3" fmla="*/ 12908 h 316"/>
                <a:gd name="T4" fmla="*/ 7443 w 365"/>
                <a:gd name="T5" fmla="*/ 718 h 316"/>
                <a:gd name="T6" fmla="*/ 9029 w 365"/>
                <a:gd name="T7" fmla="*/ 718 h 316"/>
                <a:gd name="T8" fmla="*/ 16069 w 365"/>
                <a:gd name="T9" fmla="*/ 12908 h 316"/>
                <a:gd name="T10" fmla="*/ 15296 w 365"/>
                <a:gd name="T11" fmla="*/ 14209 h 316"/>
                <a:gd name="T12" fmla="*/ 1176 w 365"/>
                <a:gd name="T13" fmla="*/ 14209 h 316"/>
                <a:gd name="T14" fmla="*/ 0 60000 65536"/>
                <a:gd name="T15" fmla="*/ 0 60000 65536"/>
                <a:gd name="T16" fmla="*/ 0 60000 65536"/>
                <a:gd name="T17" fmla="*/ 0 60000 65536"/>
                <a:gd name="T18" fmla="*/ 0 60000 65536"/>
                <a:gd name="T19" fmla="*/ 0 60000 65536"/>
                <a:gd name="T20" fmla="*/ 0 60000 65536"/>
                <a:gd name="T21" fmla="*/ 0 w 365"/>
                <a:gd name="T22" fmla="*/ 0 h 316"/>
                <a:gd name="T23" fmla="*/ 365 w 365"/>
                <a:gd name="T24" fmla="*/ 316 h 3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5" h="316">
                  <a:moveTo>
                    <a:pt x="26" y="316"/>
                  </a:moveTo>
                  <a:cubicBezTo>
                    <a:pt x="7" y="316"/>
                    <a:pt x="0" y="303"/>
                    <a:pt x="9" y="287"/>
                  </a:cubicBezTo>
                  <a:cubicBezTo>
                    <a:pt x="165" y="16"/>
                    <a:pt x="165" y="16"/>
                    <a:pt x="165" y="16"/>
                  </a:cubicBezTo>
                  <a:cubicBezTo>
                    <a:pt x="175" y="0"/>
                    <a:pt x="190" y="0"/>
                    <a:pt x="200" y="16"/>
                  </a:cubicBezTo>
                  <a:cubicBezTo>
                    <a:pt x="356" y="287"/>
                    <a:pt x="356" y="287"/>
                    <a:pt x="356" y="287"/>
                  </a:cubicBezTo>
                  <a:cubicBezTo>
                    <a:pt x="365" y="303"/>
                    <a:pt x="358" y="316"/>
                    <a:pt x="339" y="316"/>
                  </a:cubicBezTo>
                  <a:lnTo>
                    <a:pt x="26" y="316"/>
                  </a:lnTo>
                  <a:close/>
                </a:path>
              </a:pathLst>
            </a:cu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5400000" algn="t"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en-US" sz="1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8" name="Freeform 17"/>
            <p:cNvSpPr>
              <a:spLocks noChangeAspect="1"/>
            </p:cNvSpPr>
            <p:nvPr/>
          </p:nvSpPr>
          <p:spPr bwMode="auto">
            <a:xfrm>
              <a:off x="3095625" y="2284413"/>
              <a:ext cx="2840038" cy="2468562"/>
            </a:xfrm>
            <a:custGeom>
              <a:avLst/>
              <a:gdLst>
                <a:gd name="T0" fmla="*/ 2147483647 w 285"/>
                <a:gd name="T1" fmla="*/ 2147483647 h 248"/>
                <a:gd name="T2" fmla="*/ 2147483647 w 285"/>
                <a:gd name="T3" fmla="*/ 2147483647 h 248"/>
                <a:gd name="T4" fmla="*/ 2147483647 w 285"/>
                <a:gd name="T5" fmla="*/ 2147483647 h 248"/>
                <a:gd name="T6" fmla="*/ 2147483647 w 285"/>
                <a:gd name="T7" fmla="*/ 2147483647 h 248"/>
                <a:gd name="T8" fmla="*/ 2147483647 w 285"/>
                <a:gd name="T9" fmla="*/ 2147483647 h 248"/>
                <a:gd name="T10" fmla="*/ 2147483647 w 285"/>
                <a:gd name="T11" fmla="*/ 2147483647 h 248"/>
                <a:gd name="T12" fmla="*/ 2147483647 w 285"/>
                <a:gd name="T13" fmla="*/ 2147483647 h 248"/>
                <a:gd name="T14" fmla="*/ 0 60000 65536"/>
                <a:gd name="T15" fmla="*/ 0 60000 65536"/>
                <a:gd name="T16" fmla="*/ 0 60000 65536"/>
                <a:gd name="T17" fmla="*/ 0 60000 65536"/>
                <a:gd name="T18" fmla="*/ 0 60000 65536"/>
                <a:gd name="T19" fmla="*/ 0 60000 65536"/>
                <a:gd name="T20" fmla="*/ 0 60000 65536"/>
                <a:gd name="T21" fmla="*/ 0 w 285"/>
                <a:gd name="T22" fmla="*/ 0 h 248"/>
                <a:gd name="T23" fmla="*/ 285 w 285"/>
                <a:gd name="T24" fmla="*/ 248 h 2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5" h="248">
                  <a:moveTo>
                    <a:pt x="8" y="248"/>
                  </a:moveTo>
                  <a:cubicBezTo>
                    <a:pt x="2" y="248"/>
                    <a:pt x="0" y="243"/>
                    <a:pt x="3" y="238"/>
                  </a:cubicBezTo>
                  <a:cubicBezTo>
                    <a:pt x="137" y="5"/>
                    <a:pt x="137" y="5"/>
                    <a:pt x="137" y="5"/>
                  </a:cubicBezTo>
                  <a:cubicBezTo>
                    <a:pt x="140" y="0"/>
                    <a:pt x="145" y="0"/>
                    <a:pt x="148" y="5"/>
                  </a:cubicBezTo>
                  <a:cubicBezTo>
                    <a:pt x="282" y="238"/>
                    <a:pt x="282" y="238"/>
                    <a:pt x="282" y="238"/>
                  </a:cubicBezTo>
                  <a:cubicBezTo>
                    <a:pt x="285" y="243"/>
                    <a:pt x="283" y="248"/>
                    <a:pt x="277" y="248"/>
                  </a:cubicBezTo>
                  <a:lnTo>
                    <a:pt x="8" y="2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9" name="Freeform 18"/>
            <p:cNvSpPr>
              <a:spLocks noChangeAspect="1"/>
            </p:cNvSpPr>
            <p:nvPr/>
          </p:nvSpPr>
          <p:spPr bwMode="auto">
            <a:xfrm>
              <a:off x="3095625" y="2287588"/>
              <a:ext cx="2840038" cy="2468562"/>
            </a:xfrm>
            <a:custGeom>
              <a:avLst/>
              <a:gdLst/>
              <a:ahLst/>
              <a:cxnLst>
                <a:cxn ang="0">
                  <a:pos x="8" y="248"/>
                </a:cxn>
                <a:cxn ang="0">
                  <a:pos x="3" y="238"/>
                </a:cxn>
                <a:cxn ang="0">
                  <a:pos x="137" y="5"/>
                </a:cxn>
                <a:cxn ang="0">
                  <a:pos x="148" y="5"/>
                </a:cxn>
                <a:cxn ang="0">
                  <a:pos x="282" y="238"/>
                </a:cxn>
                <a:cxn ang="0">
                  <a:pos x="277" y="248"/>
                </a:cxn>
                <a:cxn ang="0">
                  <a:pos x="8" y="248"/>
                </a:cxn>
              </a:cxnLst>
              <a:rect l="0" t="0" r="r" b="b"/>
              <a:pathLst>
                <a:path w="285" h="248">
                  <a:moveTo>
                    <a:pt x="8" y="248"/>
                  </a:moveTo>
                  <a:cubicBezTo>
                    <a:pt x="2" y="248"/>
                    <a:pt x="0" y="243"/>
                    <a:pt x="3" y="238"/>
                  </a:cubicBezTo>
                  <a:cubicBezTo>
                    <a:pt x="137" y="5"/>
                    <a:pt x="137" y="5"/>
                    <a:pt x="137" y="5"/>
                  </a:cubicBezTo>
                  <a:cubicBezTo>
                    <a:pt x="140" y="0"/>
                    <a:pt x="145" y="0"/>
                    <a:pt x="148" y="5"/>
                  </a:cubicBezTo>
                  <a:cubicBezTo>
                    <a:pt x="282" y="238"/>
                    <a:pt x="282" y="238"/>
                    <a:pt x="282" y="238"/>
                  </a:cubicBezTo>
                  <a:cubicBezTo>
                    <a:pt x="285" y="243"/>
                    <a:pt x="283" y="248"/>
                    <a:pt x="277" y="248"/>
                  </a:cubicBezTo>
                  <a:lnTo>
                    <a:pt x="8" y="248"/>
                  </a:lnTo>
                  <a:close/>
                </a:path>
              </a:pathLst>
            </a:custGeom>
            <a:gradFill rotWithShape="1">
              <a:gsLst>
                <a:gs pos="0">
                  <a:sysClr val="window" lastClr="FFFFFF">
                    <a:gamma/>
                    <a:shade val="76863"/>
                    <a:invGamma/>
                  </a:sysClr>
                </a:gs>
                <a:gs pos="50000">
                  <a:sysClr val="window" lastClr="FFFFFF"/>
                </a:gs>
                <a:gs pos="100000">
                  <a:sysClr val="window" lastClr="FFFFFF">
                    <a:gamma/>
                    <a:shade val="76863"/>
                    <a:invGamma/>
                  </a:sysClr>
                </a:gs>
              </a:gsLst>
              <a:lin ang="5400000" scaled="1"/>
            </a:gradFill>
            <a:ln w="9525">
              <a:solidFill>
                <a:srgbClr val="C0C0C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ysClr val="windowText" lastClr="000000"/>
                </a:solidFill>
                <a:effectLst/>
                <a:uLnTx/>
                <a:uFillTx/>
                <a:latin typeface="Impact" pitchFamily="34" charset="0"/>
                <a:ea typeface="微软雅黑" pitchFamily="34" charset="-122"/>
              </a:endParaRPr>
            </a:p>
          </p:txBody>
        </p:sp>
        <p:sp>
          <p:nvSpPr>
            <p:cNvPr id="10" name="Text Box 20"/>
            <p:cNvSpPr txBox="1">
              <a:spLocks noChangeArrowheads="1"/>
            </p:cNvSpPr>
            <p:nvPr/>
          </p:nvSpPr>
          <p:spPr bwMode="auto">
            <a:xfrm>
              <a:off x="3794125" y="3740738"/>
              <a:ext cx="1422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7D7D7D"/>
                  </a:solidFill>
                  <a:effectLst/>
                  <a:uLnTx/>
                  <a:uFillTx/>
                  <a:latin typeface="Impact" pitchFamily="34" charset="0"/>
                  <a:ea typeface="微软雅黑" pitchFamily="34" charset="-122"/>
                  <a:cs typeface="Arial" pitchFamily="34" charset="0"/>
                </a:rPr>
                <a:t>文本</a:t>
              </a:r>
              <a:endParaRPr kumimoji="0" lang="de-DE" altLang="zh-CN" sz="2400" b="1" i="0" u="none" strike="noStrike" kern="0" cap="none" spc="0" normalizeH="0" baseline="0" noProof="1">
                <a:ln>
                  <a:noFill/>
                </a:ln>
                <a:solidFill>
                  <a:srgbClr val="7D7D7D"/>
                </a:solidFill>
                <a:effectLst/>
                <a:uLnTx/>
                <a:uFillTx/>
                <a:latin typeface="Impact" pitchFamily="34" charset="0"/>
                <a:ea typeface="微软雅黑" pitchFamily="34" charset="-122"/>
                <a:cs typeface="Arial" pitchFamily="34" charset="0"/>
              </a:endParaRPr>
            </a:p>
          </p:txBody>
        </p:sp>
        <p:sp>
          <p:nvSpPr>
            <p:cNvPr id="11" name="Line 17"/>
            <p:cNvSpPr>
              <a:spLocks noChangeShapeType="1"/>
            </p:cNvSpPr>
            <p:nvPr/>
          </p:nvSpPr>
          <p:spPr bwMode="auto">
            <a:xfrm flipH="1" flipV="1">
              <a:off x="3279775" y="3222625"/>
              <a:ext cx="827088" cy="477838"/>
            </a:xfrm>
            <a:prstGeom prst="line">
              <a:avLst/>
            </a:prstGeom>
            <a:noFill/>
            <a:ln w="38100">
              <a:solidFill>
                <a:srgbClr val="9F9F9F"/>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2" name="Line 18"/>
            <p:cNvSpPr>
              <a:spLocks noChangeShapeType="1"/>
            </p:cNvSpPr>
            <p:nvPr/>
          </p:nvSpPr>
          <p:spPr bwMode="auto">
            <a:xfrm flipV="1">
              <a:off x="4948238" y="3222625"/>
              <a:ext cx="827087" cy="477838"/>
            </a:xfrm>
            <a:prstGeom prst="line">
              <a:avLst/>
            </a:prstGeom>
            <a:noFill/>
            <a:ln w="38100">
              <a:solidFill>
                <a:srgbClr val="9F9F9F"/>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3" name="Line 19"/>
            <p:cNvSpPr>
              <a:spLocks noChangeShapeType="1"/>
            </p:cNvSpPr>
            <p:nvPr/>
          </p:nvSpPr>
          <p:spPr bwMode="auto">
            <a:xfrm>
              <a:off x="4525963" y="4362450"/>
              <a:ext cx="0" cy="960438"/>
            </a:xfrm>
            <a:prstGeom prst="line">
              <a:avLst/>
            </a:prstGeom>
            <a:noFill/>
            <a:ln w="38100">
              <a:solidFill>
                <a:srgbClr val="9F9F9F"/>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4" name="Rectangle 25"/>
            <p:cNvSpPr>
              <a:spLocks noChangeArrowheads="1"/>
            </p:cNvSpPr>
            <p:nvPr/>
          </p:nvSpPr>
          <p:spPr bwMode="gray">
            <a:xfrm flipH="1">
              <a:off x="2859088" y="5326063"/>
              <a:ext cx="3279775"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marL="0" marR="0" lvl="0" indent="0" algn="ctr" defTabSz="801688"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7D7D7D"/>
                  </a:solidFill>
                  <a:effectLst/>
                  <a:uLnTx/>
                  <a:uFillTx/>
                  <a:latin typeface="Impact" pitchFamily="34" charset="0"/>
                  <a:ea typeface="微软雅黑" pitchFamily="34" charset="-122"/>
                </a:rPr>
                <a:t>单击此处输入文字</a:t>
              </a:r>
              <a:endParaRPr kumimoji="0" lang="zh-CN" altLang="zh-CN" sz="1400" b="0" i="0" u="none" strike="noStrike" kern="0" cap="none" spc="0" normalizeH="0" baseline="0" noProof="1">
                <a:ln>
                  <a:noFill/>
                </a:ln>
                <a:solidFill>
                  <a:srgbClr val="7D7D7D"/>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2385429532"/>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03388" y="1584325"/>
            <a:ext cx="5737225" cy="3689350"/>
            <a:chOff x="1712913" y="1851025"/>
            <a:chExt cx="5737225" cy="3689350"/>
          </a:xfrm>
        </p:grpSpPr>
        <p:pic>
          <p:nvPicPr>
            <p:cNvPr id="3"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2278063" y="4903788"/>
              <a:ext cx="46799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62"/>
            <p:cNvGrpSpPr>
              <a:grpSpLocks/>
            </p:cNvGrpSpPr>
            <p:nvPr/>
          </p:nvGrpSpPr>
          <p:grpSpPr bwMode="auto">
            <a:xfrm>
              <a:off x="2967038" y="2170113"/>
              <a:ext cx="3248025" cy="3055937"/>
              <a:chOff x="1869" y="1671"/>
              <a:chExt cx="2046" cy="1925"/>
            </a:xfrm>
          </p:grpSpPr>
          <p:sp>
            <p:nvSpPr>
              <p:cNvPr id="8" name="Freeform 31"/>
              <p:cNvSpPr>
                <a:spLocks/>
              </p:cNvSpPr>
              <p:nvPr/>
            </p:nvSpPr>
            <p:spPr bwMode="gray">
              <a:xfrm>
                <a:off x="2127" y="2069"/>
                <a:ext cx="750" cy="1312"/>
              </a:xfrm>
              <a:custGeom>
                <a:avLst/>
                <a:gdLst>
                  <a:gd name="T0" fmla="*/ 0 w 1859"/>
                  <a:gd name="T1" fmla="*/ 0 h 3212"/>
                  <a:gd name="T2" fmla="*/ 0 w 1859"/>
                  <a:gd name="T3" fmla="*/ 1 h 3212"/>
                  <a:gd name="T4" fmla="*/ 0 w 1859"/>
                  <a:gd name="T5" fmla="*/ 0 h 3212"/>
                  <a:gd name="T6" fmla="*/ 0 w 1859"/>
                  <a:gd name="T7" fmla="*/ 0 h 3212"/>
                  <a:gd name="T8" fmla="*/ 0 60000 65536"/>
                  <a:gd name="T9" fmla="*/ 0 60000 65536"/>
                  <a:gd name="T10" fmla="*/ 0 60000 65536"/>
                  <a:gd name="T11" fmla="*/ 0 60000 65536"/>
                  <a:gd name="T12" fmla="*/ 0 w 1859"/>
                  <a:gd name="T13" fmla="*/ 0 h 3212"/>
                  <a:gd name="T14" fmla="*/ 1859 w 1859"/>
                  <a:gd name="T15" fmla="*/ 3212 h 3212"/>
                </a:gdLst>
                <a:ahLst/>
                <a:cxnLst>
                  <a:cxn ang="T8">
                    <a:pos x="T0" y="T1"/>
                  </a:cxn>
                  <a:cxn ang="T9">
                    <a:pos x="T2" y="T3"/>
                  </a:cxn>
                  <a:cxn ang="T10">
                    <a:pos x="T4" y="T5"/>
                  </a:cxn>
                  <a:cxn ang="T11">
                    <a:pos x="T6" y="T7"/>
                  </a:cxn>
                </a:cxnLst>
                <a:rect l="T12" t="T13" r="T14" b="T15"/>
                <a:pathLst>
                  <a:path w="1859" h="3212">
                    <a:moveTo>
                      <a:pt x="1859" y="0"/>
                    </a:moveTo>
                    <a:lnTo>
                      <a:pt x="0" y="3212"/>
                    </a:lnTo>
                    <a:lnTo>
                      <a:pt x="1859" y="1769"/>
                    </a:lnTo>
                    <a:lnTo>
                      <a:pt x="1859" y="0"/>
                    </a:lnTo>
                    <a:close/>
                  </a:path>
                </a:pathLst>
              </a:custGeom>
              <a:gradFill rotWithShape="1">
                <a:gsLst>
                  <a:gs pos="0">
                    <a:srgbClr val="2676FF">
                      <a:lumMod val="60000"/>
                      <a:lumOff val="40000"/>
                    </a:srgbClr>
                  </a:gs>
                  <a:gs pos="50000">
                    <a:srgbClr val="2676FF"/>
                  </a:gs>
                  <a:gs pos="100000">
                    <a:srgbClr val="2676FF">
                      <a:lumMod val="60000"/>
                      <a:lumOff val="40000"/>
                    </a:srgbClr>
                  </a:gs>
                </a:gsLst>
                <a:lin ang="18900000" scaled="1"/>
              </a:gradFill>
              <a:ln w="9525" cap="flat" cmpd="sng">
                <a:solidFill>
                  <a:srgbClr val="91919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Freeform 35"/>
              <p:cNvSpPr>
                <a:spLocks/>
              </p:cNvSpPr>
              <p:nvPr/>
            </p:nvSpPr>
            <p:spPr bwMode="gray">
              <a:xfrm>
                <a:off x="2137" y="2797"/>
                <a:ext cx="1505" cy="591"/>
              </a:xfrm>
              <a:custGeom>
                <a:avLst/>
                <a:gdLst>
                  <a:gd name="T0" fmla="*/ 0 w 3730"/>
                  <a:gd name="T1" fmla="*/ 0 h 1448"/>
                  <a:gd name="T2" fmla="*/ 0 w 3730"/>
                  <a:gd name="T3" fmla="*/ 0 h 1448"/>
                  <a:gd name="T4" fmla="*/ 1 w 3730"/>
                  <a:gd name="T5" fmla="*/ 0 h 1448"/>
                  <a:gd name="T6" fmla="*/ 0 w 3730"/>
                  <a:gd name="T7" fmla="*/ 0 h 1448"/>
                  <a:gd name="T8" fmla="*/ 0 60000 65536"/>
                  <a:gd name="T9" fmla="*/ 0 60000 65536"/>
                  <a:gd name="T10" fmla="*/ 0 60000 65536"/>
                  <a:gd name="T11" fmla="*/ 0 60000 65536"/>
                  <a:gd name="T12" fmla="*/ 0 w 3730"/>
                  <a:gd name="T13" fmla="*/ 0 h 1448"/>
                  <a:gd name="T14" fmla="*/ 3730 w 3730"/>
                  <a:gd name="T15" fmla="*/ 1448 h 1448"/>
                </a:gdLst>
                <a:ahLst/>
                <a:cxnLst>
                  <a:cxn ang="T8">
                    <a:pos x="T0" y="T1"/>
                  </a:cxn>
                  <a:cxn ang="T9">
                    <a:pos x="T2" y="T3"/>
                  </a:cxn>
                  <a:cxn ang="T10">
                    <a:pos x="T4" y="T5"/>
                  </a:cxn>
                  <a:cxn ang="T11">
                    <a:pos x="T6" y="T7"/>
                  </a:cxn>
                </a:cxnLst>
                <a:rect l="T12" t="T13" r="T14" b="T15"/>
                <a:pathLst>
                  <a:path w="3730" h="1448">
                    <a:moveTo>
                      <a:pt x="1859" y="0"/>
                    </a:moveTo>
                    <a:lnTo>
                      <a:pt x="0" y="1441"/>
                    </a:lnTo>
                    <a:lnTo>
                      <a:pt x="3730" y="1448"/>
                    </a:lnTo>
                    <a:lnTo>
                      <a:pt x="1859" y="0"/>
                    </a:lnTo>
                    <a:close/>
                  </a:path>
                </a:pathLst>
              </a:custGeom>
              <a:gradFill rotWithShape="1">
                <a:gsLst>
                  <a:gs pos="0">
                    <a:srgbClr val="2676FF">
                      <a:lumMod val="60000"/>
                      <a:lumOff val="40000"/>
                    </a:srgbClr>
                  </a:gs>
                  <a:gs pos="50000">
                    <a:srgbClr val="2676FF"/>
                  </a:gs>
                  <a:gs pos="100000">
                    <a:srgbClr val="2676FF">
                      <a:lumMod val="60000"/>
                      <a:lumOff val="40000"/>
                    </a:srgbClr>
                  </a:gs>
                </a:gsLst>
                <a:lin ang="18900000" scaled="1"/>
              </a:gradFill>
              <a:ln w="9525" cap="flat" cmpd="sng">
                <a:solidFill>
                  <a:srgbClr val="91919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Freeform 39"/>
              <p:cNvSpPr>
                <a:spLocks/>
              </p:cNvSpPr>
              <p:nvPr/>
            </p:nvSpPr>
            <p:spPr bwMode="gray">
              <a:xfrm>
                <a:off x="2886" y="2072"/>
                <a:ext cx="760" cy="1313"/>
              </a:xfrm>
              <a:custGeom>
                <a:avLst/>
                <a:gdLst>
                  <a:gd name="T0" fmla="*/ 1871 w 1871"/>
                  <a:gd name="T1" fmla="*/ 3220 h 3220"/>
                  <a:gd name="T2" fmla="*/ 0 w 1871"/>
                  <a:gd name="T3" fmla="*/ 0 h 3220"/>
                  <a:gd name="T4" fmla="*/ 0 w 1871"/>
                  <a:gd name="T5" fmla="*/ 1770 h 3220"/>
                  <a:gd name="T6" fmla="*/ 1871 w 1871"/>
                  <a:gd name="T7" fmla="*/ 3220 h 3220"/>
                  <a:gd name="T8" fmla="*/ 0 60000 65536"/>
                  <a:gd name="T9" fmla="*/ 0 60000 65536"/>
                  <a:gd name="T10" fmla="*/ 0 60000 65536"/>
                  <a:gd name="T11" fmla="*/ 0 60000 65536"/>
                  <a:gd name="T12" fmla="*/ 0 w 1871"/>
                  <a:gd name="T13" fmla="*/ 0 h 3220"/>
                  <a:gd name="T14" fmla="*/ 1871 w 1871"/>
                  <a:gd name="T15" fmla="*/ 3220 h 3220"/>
                </a:gdLst>
                <a:ahLst/>
                <a:cxnLst>
                  <a:cxn ang="T8">
                    <a:pos x="T0" y="T1"/>
                  </a:cxn>
                  <a:cxn ang="T9">
                    <a:pos x="T2" y="T3"/>
                  </a:cxn>
                  <a:cxn ang="T10">
                    <a:pos x="T4" y="T5"/>
                  </a:cxn>
                  <a:cxn ang="T11">
                    <a:pos x="T6" y="T7"/>
                  </a:cxn>
                </a:cxnLst>
                <a:rect l="T12" t="T13" r="T14" b="T15"/>
                <a:pathLst>
                  <a:path w="1871" h="3220">
                    <a:moveTo>
                      <a:pt x="1871" y="3220"/>
                    </a:moveTo>
                    <a:lnTo>
                      <a:pt x="0" y="0"/>
                    </a:lnTo>
                    <a:lnTo>
                      <a:pt x="0" y="1770"/>
                    </a:lnTo>
                    <a:lnTo>
                      <a:pt x="1871" y="3220"/>
                    </a:lnTo>
                    <a:close/>
                  </a:path>
                </a:pathLst>
              </a:custGeom>
              <a:gradFill rotWithShape="1">
                <a:gsLst>
                  <a:gs pos="0">
                    <a:srgbClr val="2676FF">
                      <a:lumMod val="60000"/>
                      <a:lumOff val="40000"/>
                    </a:srgbClr>
                  </a:gs>
                  <a:gs pos="50000">
                    <a:srgbClr val="2676FF"/>
                  </a:gs>
                  <a:gs pos="100000">
                    <a:srgbClr val="2676FF">
                      <a:lumMod val="60000"/>
                      <a:lumOff val="40000"/>
                    </a:srgbClr>
                  </a:gs>
                </a:gsLst>
                <a:lin ang="18900000" scaled="1"/>
              </a:gradFill>
              <a:ln w="9525" cap="flat" cmpd="sng">
                <a:solidFill>
                  <a:srgbClr val="91919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cxnSp>
            <p:nvCxnSpPr>
              <p:cNvPr id="11" name="Gerade Verbindung mit Pfeil 12"/>
              <p:cNvCxnSpPr>
                <a:cxnSpLocks noChangeShapeType="1"/>
              </p:cNvCxnSpPr>
              <p:nvPr/>
            </p:nvCxnSpPr>
            <p:spPr bwMode="gray">
              <a:xfrm rot="5400000" flipH="1" flipV="1">
                <a:off x="2317" y="2233"/>
                <a:ext cx="1126" cy="2"/>
              </a:xfrm>
              <a:prstGeom prst="straightConnector1">
                <a:avLst/>
              </a:prstGeom>
              <a:noFill/>
              <a:ln w="22225" algn="ctr">
                <a:solidFill>
                  <a:srgbClr val="919191"/>
                </a:solidFill>
                <a:round/>
                <a:headEnd/>
                <a:tailEnd type="triangle" w="med" len="med"/>
              </a:ln>
              <a:extLst>
                <a:ext uri="{909E8E84-426E-40DD-AFC4-6F175D3DCCD1}">
                  <a14:hiddenFill xmlns:a14="http://schemas.microsoft.com/office/drawing/2010/main">
                    <a:noFill/>
                  </a14:hiddenFill>
                </a:ext>
              </a:extLst>
            </p:spPr>
          </p:cxnSp>
          <p:cxnSp>
            <p:nvCxnSpPr>
              <p:cNvPr id="12" name="Gerade Verbindung mit Pfeil 13"/>
              <p:cNvCxnSpPr>
                <a:cxnSpLocks noChangeShapeType="1"/>
              </p:cNvCxnSpPr>
              <p:nvPr/>
            </p:nvCxnSpPr>
            <p:spPr bwMode="gray">
              <a:xfrm rot="10800000" flipV="1">
                <a:off x="1869" y="2790"/>
                <a:ext cx="1014" cy="801"/>
              </a:xfrm>
              <a:prstGeom prst="straightConnector1">
                <a:avLst/>
              </a:prstGeom>
              <a:noFill/>
              <a:ln w="22225" algn="ctr">
                <a:solidFill>
                  <a:srgbClr val="919191"/>
                </a:solidFill>
                <a:round/>
                <a:headEnd/>
                <a:tailEnd type="triangle" w="med" len="med"/>
              </a:ln>
              <a:extLst>
                <a:ext uri="{909E8E84-426E-40DD-AFC4-6F175D3DCCD1}">
                  <a14:hiddenFill xmlns:a14="http://schemas.microsoft.com/office/drawing/2010/main">
                    <a:noFill/>
                  </a14:hiddenFill>
                </a:ext>
              </a:extLst>
            </p:spPr>
          </p:cxnSp>
          <p:cxnSp>
            <p:nvCxnSpPr>
              <p:cNvPr id="13" name="Gerade Verbindung mit Pfeil 16"/>
              <p:cNvCxnSpPr>
                <a:cxnSpLocks noChangeShapeType="1"/>
              </p:cNvCxnSpPr>
              <p:nvPr/>
            </p:nvCxnSpPr>
            <p:spPr bwMode="gray">
              <a:xfrm>
                <a:off x="2880" y="2797"/>
                <a:ext cx="1035" cy="799"/>
              </a:xfrm>
              <a:prstGeom prst="straightConnector1">
                <a:avLst/>
              </a:prstGeom>
              <a:noFill/>
              <a:ln w="22225" algn="ctr">
                <a:solidFill>
                  <a:srgbClr val="919191"/>
                </a:solidFill>
                <a:round/>
                <a:headEnd/>
                <a:tailEnd type="triangle" w="med" len="med"/>
              </a:ln>
              <a:extLst>
                <a:ext uri="{909E8E84-426E-40DD-AFC4-6F175D3DCCD1}">
                  <a14:hiddenFill xmlns:a14="http://schemas.microsoft.com/office/drawing/2010/main">
                    <a:noFill/>
                  </a14:hiddenFill>
                </a:ext>
              </a:extLst>
            </p:spPr>
          </p:cxnSp>
        </p:grpSp>
        <p:sp>
          <p:nvSpPr>
            <p:cNvPr id="5" name="Text Box 19"/>
            <p:cNvSpPr txBox="1">
              <a:spLocks noChangeArrowheads="1"/>
            </p:cNvSpPr>
            <p:nvPr/>
          </p:nvSpPr>
          <p:spPr bwMode="gray">
            <a:xfrm>
              <a:off x="3348038" y="1851025"/>
              <a:ext cx="24479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5F5F5F"/>
                  </a:solidFill>
                  <a:effectLst/>
                  <a:uLnTx/>
                  <a:uFillTx/>
                  <a:latin typeface="微软雅黑" pitchFamily="34" charset="-122"/>
                  <a:ea typeface="微软雅黑" pitchFamily="34" charset="-122"/>
                  <a:cs typeface="Arial" charset="0"/>
                </a:rPr>
                <a:t>这里输入文本</a:t>
              </a:r>
              <a:r>
                <a:rPr kumimoji="0" lang="en-US" altLang="zh-CN" sz="1600" b="0" i="0" u="none" strike="noStrike" kern="0" cap="none" spc="0" normalizeH="0" baseline="0" noProof="1" smtClean="0">
                  <a:ln>
                    <a:noFill/>
                  </a:ln>
                  <a:solidFill>
                    <a:srgbClr val="5F5F5F"/>
                  </a:solidFill>
                  <a:effectLst/>
                  <a:uLnTx/>
                  <a:uFillTx/>
                  <a:latin typeface="微软雅黑" pitchFamily="34" charset="-122"/>
                  <a:ea typeface="微软雅黑" pitchFamily="34" charset="-122"/>
                  <a:cs typeface="Arial" charset="0"/>
                </a:rPr>
                <a:t>. </a:t>
              </a:r>
              <a:endParaRPr kumimoji="0" lang="en-US" altLang="zh-CN" sz="1600" b="0" i="0" u="none" strike="noStrike" kern="0" cap="none" spc="0" normalizeH="0" baseline="0" noProof="1">
                <a:ln>
                  <a:noFill/>
                </a:ln>
                <a:solidFill>
                  <a:srgbClr val="5F5F5F"/>
                </a:solidFill>
                <a:effectLst/>
                <a:uLnTx/>
                <a:uFillTx/>
                <a:latin typeface="微软雅黑" pitchFamily="34" charset="-122"/>
                <a:ea typeface="微软雅黑" pitchFamily="34" charset="-122"/>
                <a:cs typeface="Arial" charset="0"/>
              </a:endParaRPr>
            </a:p>
          </p:txBody>
        </p:sp>
        <p:sp>
          <p:nvSpPr>
            <p:cNvPr id="6" name="Text Box 19"/>
            <p:cNvSpPr txBox="1">
              <a:spLocks noChangeArrowheads="1"/>
            </p:cNvSpPr>
            <p:nvPr/>
          </p:nvSpPr>
          <p:spPr bwMode="gray">
            <a:xfrm>
              <a:off x="1712913" y="5295900"/>
              <a:ext cx="24479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5F5F5F"/>
                  </a:solidFill>
                  <a:effectLst/>
                  <a:uLnTx/>
                  <a:uFillTx/>
                  <a:latin typeface="微软雅黑" pitchFamily="34" charset="-122"/>
                  <a:ea typeface="微软雅黑" pitchFamily="34" charset="-122"/>
                  <a:cs typeface="Arial" charset="0"/>
                </a:rPr>
                <a:t>这里输入文本</a:t>
              </a:r>
              <a:r>
                <a:rPr kumimoji="0" lang="en-US" altLang="zh-CN" sz="1600" b="0" i="0" u="none" strike="noStrike" kern="0" cap="none" spc="0" normalizeH="0" baseline="0" noProof="1" smtClean="0">
                  <a:ln>
                    <a:noFill/>
                  </a:ln>
                  <a:solidFill>
                    <a:srgbClr val="5F5F5F"/>
                  </a:solidFill>
                  <a:effectLst/>
                  <a:uLnTx/>
                  <a:uFillTx/>
                  <a:latin typeface="微软雅黑" pitchFamily="34" charset="-122"/>
                  <a:ea typeface="微软雅黑" pitchFamily="34" charset="-122"/>
                  <a:cs typeface="Arial" charset="0"/>
                </a:rPr>
                <a:t>. </a:t>
              </a:r>
              <a:endParaRPr kumimoji="0" lang="en-US" altLang="zh-CN" sz="1600" b="0" i="0" u="none" strike="noStrike" kern="0" cap="none" spc="0" normalizeH="0" baseline="0" noProof="1">
                <a:ln>
                  <a:noFill/>
                </a:ln>
                <a:solidFill>
                  <a:srgbClr val="5F5F5F"/>
                </a:solidFill>
                <a:effectLst/>
                <a:uLnTx/>
                <a:uFillTx/>
                <a:latin typeface="微软雅黑" pitchFamily="34" charset="-122"/>
                <a:ea typeface="微软雅黑" pitchFamily="34" charset="-122"/>
                <a:cs typeface="Arial" charset="0"/>
              </a:endParaRPr>
            </a:p>
          </p:txBody>
        </p:sp>
        <p:sp>
          <p:nvSpPr>
            <p:cNvPr id="7" name="Text Box 19"/>
            <p:cNvSpPr txBox="1">
              <a:spLocks noChangeArrowheads="1"/>
            </p:cNvSpPr>
            <p:nvPr/>
          </p:nvSpPr>
          <p:spPr bwMode="gray">
            <a:xfrm>
              <a:off x="5002213" y="5295900"/>
              <a:ext cx="24479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5F5F5F"/>
                  </a:solidFill>
                  <a:effectLst/>
                  <a:uLnTx/>
                  <a:uFillTx/>
                  <a:latin typeface="微软雅黑" pitchFamily="34" charset="-122"/>
                  <a:ea typeface="微软雅黑" pitchFamily="34" charset="-122"/>
                  <a:cs typeface="Arial" charset="0"/>
                </a:rPr>
                <a:t>这里输入文本</a:t>
              </a:r>
              <a:r>
                <a:rPr kumimoji="0" lang="en-US" altLang="zh-CN" sz="1600" b="0" i="0" u="none" strike="noStrike" kern="0" cap="none" spc="0" normalizeH="0" baseline="0" noProof="1" smtClean="0">
                  <a:ln>
                    <a:noFill/>
                  </a:ln>
                  <a:solidFill>
                    <a:srgbClr val="5F5F5F"/>
                  </a:solidFill>
                  <a:effectLst/>
                  <a:uLnTx/>
                  <a:uFillTx/>
                  <a:latin typeface="微软雅黑" pitchFamily="34" charset="-122"/>
                  <a:ea typeface="微软雅黑" pitchFamily="34" charset="-122"/>
                  <a:cs typeface="Arial" charset="0"/>
                </a:rPr>
                <a:t>. </a:t>
              </a:r>
              <a:endParaRPr kumimoji="0" lang="en-US" altLang="zh-CN" sz="1600" b="0" i="0" u="none" strike="noStrike" kern="0" cap="none" spc="0" normalizeH="0" baseline="0" noProof="1">
                <a:ln>
                  <a:noFill/>
                </a:ln>
                <a:solidFill>
                  <a:srgbClr val="5F5F5F"/>
                </a:solidFill>
                <a:effectLst/>
                <a:uLnTx/>
                <a:uFillTx/>
                <a:latin typeface="微软雅黑" pitchFamily="34" charset="-122"/>
                <a:ea typeface="微软雅黑" pitchFamily="34" charset="-122"/>
                <a:cs typeface="Arial" charset="0"/>
              </a:endParaRPr>
            </a:p>
          </p:txBody>
        </p:sp>
      </p:grpSp>
    </p:spTree>
    <p:extLst>
      <p:ext uri="{BB962C8B-B14F-4D97-AF65-F5344CB8AC3E}">
        <p14:creationId xmlns:p14="http://schemas.microsoft.com/office/powerpoint/2010/main" val="88802109"/>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1633662" y="1871960"/>
            <a:ext cx="5876677" cy="3114080"/>
            <a:chOff x="395536" y="2043112"/>
            <a:chExt cx="5876677" cy="3114080"/>
          </a:xfrm>
        </p:grpSpPr>
        <p:grpSp>
          <p:nvGrpSpPr>
            <p:cNvPr id="3" name="组合 1"/>
            <p:cNvGrpSpPr/>
            <p:nvPr/>
          </p:nvGrpSpPr>
          <p:grpSpPr>
            <a:xfrm>
              <a:off x="2816225" y="2043112"/>
              <a:ext cx="3455988" cy="2961977"/>
              <a:chOff x="2816225" y="2043112"/>
              <a:chExt cx="3455988" cy="2961977"/>
            </a:xfrm>
          </p:grpSpPr>
          <p:sp>
            <p:nvSpPr>
              <p:cNvPr id="12" name="矩形 5"/>
              <p:cNvSpPr/>
              <p:nvPr/>
            </p:nvSpPr>
            <p:spPr>
              <a:xfrm>
                <a:off x="3708400" y="2060575"/>
                <a:ext cx="835025" cy="1425575"/>
              </a:xfrm>
              <a:custGeom>
                <a:avLst/>
                <a:gdLst/>
                <a:ahLst/>
                <a:cxnLst/>
                <a:rect l="l" t="t" r="r" b="b"/>
                <a:pathLst>
                  <a:path w="834524" h="1425646">
                    <a:moveTo>
                      <a:pt x="834524" y="0"/>
                    </a:moveTo>
                    <a:lnTo>
                      <a:pt x="834524" y="1425646"/>
                    </a:lnTo>
                    <a:lnTo>
                      <a:pt x="0" y="1425646"/>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endParaRPr lang="zh-CN" altLang="en-US" sz="1200" kern="0" dirty="0">
                  <a:solidFill>
                    <a:srgbClr val="4D4D4D"/>
                  </a:solidFill>
                  <a:latin typeface="微软雅黑" pitchFamily="34" charset="-122"/>
                </a:endParaRPr>
              </a:p>
            </p:txBody>
          </p:sp>
          <p:grpSp>
            <p:nvGrpSpPr>
              <p:cNvPr id="13" name="组合 10"/>
              <p:cNvGrpSpPr/>
              <p:nvPr/>
            </p:nvGrpSpPr>
            <p:grpSpPr>
              <a:xfrm>
                <a:off x="4572001" y="3721070"/>
                <a:ext cx="1152128" cy="1148090"/>
                <a:chOff x="7307974" y="1772816"/>
                <a:chExt cx="1728787" cy="1148090"/>
              </a:xfrm>
            </p:grpSpPr>
            <p:sp>
              <p:nvSpPr>
                <p:cNvPr id="19" name="TextBox 19"/>
                <p:cNvSpPr txBox="1">
                  <a:spLocks noChangeArrowheads="1"/>
                </p:cNvSpPr>
                <p:nvPr/>
              </p:nvSpPr>
              <p:spPr bwMode="auto">
                <a:xfrm>
                  <a:off x="7308304" y="1772816"/>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defRPr/>
                  </a:pPr>
                  <a:r>
                    <a:rPr lang="zh-CN" altLang="en-US" sz="1400" b="1" kern="0" dirty="0" smtClean="0">
                      <a:solidFill>
                        <a:srgbClr val="F9F9F9"/>
                      </a:solidFill>
                      <a:latin typeface="微软雅黑" pitchFamily="34" charset="-122"/>
                      <a:ea typeface="微软雅黑" pitchFamily="34" charset="-122"/>
                    </a:rPr>
                    <a:t>添加</a:t>
                  </a:r>
                  <a:r>
                    <a:rPr lang="zh-CN" altLang="en-US" sz="1400" b="1" kern="0" dirty="0">
                      <a:solidFill>
                        <a:srgbClr val="F9F9F9"/>
                      </a:solidFill>
                      <a:latin typeface="微软雅黑" pitchFamily="34" charset="-122"/>
                      <a:ea typeface="微软雅黑" pitchFamily="34" charset="-122"/>
                    </a:rPr>
                    <a:t>标题</a:t>
                  </a:r>
                </a:p>
              </p:txBody>
            </p:sp>
            <p:sp>
              <p:nvSpPr>
                <p:cNvPr id="20" name="TextBox 19"/>
                <p:cNvSpPr txBox="1"/>
                <p:nvPr/>
              </p:nvSpPr>
              <p:spPr bwMode="auto">
                <a:xfrm>
                  <a:off x="7307974" y="2096706"/>
                  <a:ext cx="1728787" cy="824200"/>
                </a:xfrm>
                <a:prstGeom prst="rect">
                  <a:avLst/>
                </a:prstGeom>
                <a:noFill/>
              </p:spPr>
              <p:txBody>
                <a:bodyPr>
                  <a:spAutoFit/>
                </a:bodyPr>
                <a:lstStyle/>
                <a:p>
                  <a:pPr algn="ctr">
                    <a:lnSpc>
                      <a:spcPct val="150000"/>
                    </a:lnSpc>
                    <a:defRPr/>
                  </a:pPr>
                  <a:r>
                    <a:rPr lang="zh-CN" altLang="en-US" sz="1100" kern="0" dirty="0">
                      <a:solidFill>
                        <a:srgbClr val="F9F9F9"/>
                      </a:solidFill>
                      <a:latin typeface="微软雅黑" pitchFamily="34" charset="-122"/>
                    </a:rPr>
                    <a:t>单击此处添加段落文本单击此处添加</a:t>
                  </a:r>
                  <a:r>
                    <a:rPr lang="zh-CN" altLang="en-US" sz="1100" kern="0" dirty="0" smtClean="0">
                      <a:solidFill>
                        <a:srgbClr val="F9F9F9"/>
                      </a:solidFill>
                      <a:latin typeface="微软雅黑" pitchFamily="34" charset="-122"/>
                    </a:rPr>
                    <a:t>段落</a:t>
                  </a:r>
                  <a:endParaRPr lang="zh-CN" altLang="en-US" sz="1100" kern="0" dirty="0">
                    <a:solidFill>
                      <a:srgbClr val="F9F9F9"/>
                    </a:solidFill>
                    <a:latin typeface="微软雅黑" pitchFamily="34" charset="-122"/>
                  </a:endParaRPr>
                </a:p>
              </p:txBody>
            </p:sp>
          </p:grpSp>
          <p:grpSp>
            <p:nvGrpSpPr>
              <p:cNvPr id="14" name="组合 13"/>
              <p:cNvGrpSpPr/>
              <p:nvPr/>
            </p:nvGrpSpPr>
            <p:grpSpPr>
              <a:xfrm>
                <a:off x="3419872" y="3789040"/>
                <a:ext cx="1152128" cy="1177970"/>
                <a:chOff x="7307974" y="1772816"/>
                <a:chExt cx="1728787" cy="1177970"/>
              </a:xfrm>
            </p:grpSpPr>
            <p:sp>
              <p:nvSpPr>
                <p:cNvPr id="17" name="TextBox 19"/>
                <p:cNvSpPr txBox="1">
                  <a:spLocks noChangeArrowheads="1"/>
                </p:cNvSpPr>
                <p:nvPr/>
              </p:nvSpPr>
              <p:spPr bwMode="auto">
                <a:xfrm>
                  <a:off x="7308304" y="1772816"/>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defRPr/>
                  </a:pPr>
                  <a:r>
                    <a:rPr lang="zh-CN" altLang="en-US" sz="1400" b="1" kern="0" dirty="0" smtClean="0">
                      <a:solidFill>
                        <a:sysClr val="windowText" lastClr="000000">
                          <a:lumMod val="95000"/>
                          <a:lumOff val="5000"/>
                        </a:sysClr>
                      </a:solidFill>
                      <a:latin typeface="微软雅黑" pitchFamily="34" charset="-122"/>
                      <a:ea typeface="微软雅黑" pitchFamily="34" charset="-122"/>
                    </a:rPr>
                    <a:t>添加</a:t>
                  </a:r>
                  <a:r>
                    <a:rPr lang="zh-CN" altLang="en-US" sz="1400" b="1" kern="0" dirty="0">
                      <a:solidFill>
                        <a:sysClr val="windowText" lastClr="000000">
                          <a:lumMod val="95000"/>
                          <a:lumOff val="5000"/>
                        </a:sysClr>
                      </a:solidFill>
                      <a:latin typeface="微软雅黑" pitchFamily="34" charset="-122"/>
                      <a:ea typeface="微软雅黑" pitchFamily="34" charset="-122"/>
                    </a:rPr>
                    <a:t>标题</a:t>
                  </a:r>
                </a:p>
              </p:txBody>
            </p:sp>
            <p:sp>
              <p:nvSpPr>
                <p:cNvPr id="18" name="TextBox 17"/>
                <p:cNvSpPr txBox="1"/>
                <p:nvPr/>
              </p:nvSpPr>
              <p:spPr bwMode="auto">
                <a:xfrm>
                  <a:off x="7307974" y="2096706"/>
                  <a:ext cx="1728787" cy="854080"/>
                </a:xfrm>
                <a:prstGeom prst="rect">
                  <a:avLst/>
                </a:prstGeom>
                <a:noFill/>
              </p:spPr>
              <p:txBody>
                <a:bodyPr>
                  <a:spAutoFit/>
                </a:bodyPr>
                <a:lstStyle/>
                <a:p>
                  <a:pPr algn="ctr">
                    <a:lnSpc>
                      <a:spcPct val="150000"/>
                    </a:lnSpc>
                    <a:defRPr/>
                  </a:pPr>
                  <a:r>
                    <a:rPr lang="zh-CN" altLang="en-US" sz="1100" kern="0" dirty="0">
                      <a:solidFill>
                        <a:sysClr val="windowText" lastClr="000000">
                          <a:lumMod val="95000"/>
                          <a:lumOff val="5000"/>
                        </a:sysClr>
                      </a:solidFill>
                      <a:latin typeface="微软雅黑" pitchFamily="34" charset="-122"/>
                    </a:rPr>
                    <a:t>单击此处添加段落文本单击此处添加</a:t>
                  </a:r>
                  <a:r>
                    <a:rPr lang="zh-CN" altLang="en-US" sz="1100" kern="0" dirty="0" smtClean="0">
                      <a:solidFill>
                        <a:sysClr val="windowText" lastClr="000000">
                          <a:lumMod val="95000"/>
                          <a:lumOff val="5000"/>
                        </a:sysClr>
                      </a:solidFill>
                      <a:latin typeface="微软雅黑" pitchFamily="34" charset="-122"/>
                    </a:rPr>
                    <a:t>段落</a:t>
                  </a:r>
                  <a:endParaRPr lang="zh-CN" altLang="en-US" sz="1100" kern="0" dirty="0">
                    <a:solidFill>
                      <a:sysClr val="windowText" lastClr="000000">
                        <a:lumMod val="95000"/>
                        <a:lumOff val="5000"/>
                      </a:sysClr>
                    </a:solidFill>
                    <a:latin typeface="微软雅黑" pitchFamily="34" charset="-122"/>
                  </a:endParaRPr>
                </a:p>
              </p:txBody>
            </p:sp>
          </p:grpSp>
          <p:sp>
            <p:nvSpPr>
              <p:cNvPr id="15" name="矩形 3"/>
              <p:cNvSpPr/>
              <p:nvPr/>
            </p:nvSpPr>
            <p:spPr>
              <a:xfrm>
                <a:off x="2816225" y="3486150"/>
                <a:ext cx="1727200" cy="1512888"/>
              </a:xfrm>
              <a:custGeom>
                <a:avLst/>
                <a:gdLst/>
                <a:ahLst/>
                <a:cxnLst/>
                <a:rect l="l" t="t" r="r" b="b"/>
                <a:pathLst>
                  <a:path w="1728192" h="1512168">
                    <a:moveTo>
                      <a:pt x="885172" y="0"/>
                    </a:moveTo>
                    <a:lnTo>
                      <a:pt x="1728192" y="0"/>
                    </a:lnTo>
                    <a:lnTo>
                      <a:pt x="1728192" y="1512168"/>
                    </a:lnTo>
                    <a:lnTo>
                      <a:pt x="0" y="151216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endParaRPr lang="zh-CN" altLang="en-US" sz="1200" kern="0" dirty="0">
                  <a:solidFill>
                    <a:srgbClr val="4D4D4D"/>
                  </a:solidFill>
                  <a:latin typeface="微软雅黑" pitchFamily="34" charset="-122"/>
                </a:endParaRPr>
              </a:p>
            </p:txBody>
          </p:sp>
          <p:sp>
            <p:nvSpPr>
              <p:cNvPr id="16" name="流程图: 过程 7"/>
              <p:cNvSpPr/>
              <p:nvPr/>
            </p:nvSpPr>
            <p:spPr>
              <a:xfrm flipH="1">
                <a:off x="4543425" y="2043112"/>
                <a:ext cx="1728788" cy="2961977"/>
              </a:xfrm>
              <a:custGeom>
                <a:avLst/>
                <a:gdLst/>
                <a:ahLst/>
                <a:cxnLst/>
                <a:rect l="l" t="t" r="r" b="b"/>
                <a:pathLst>
                  <a:path w="1728192" h="2952328">
                    <a:moveTo>
                      <a:pt x="1728192" y="0"/>
                    </a:moveTo>
                    <a:lnTo>
                      <a:pt x="1728192" y="2952328"/>
                    </a:lnTo>
                    <a:lnTo>
                      <a:pt x="0" y="2952328"/>
                    </a:lnTo>
                    <a:close/>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algn="ctr">
                  <a:lnSpc>
                    <a:spcPct val="120000"/>
                  </a:lnSpc>
                  <a:spcBef>
                    <a:spcPts val="600"/>
                  </a:spcBef>
                  <a:spcAft>
                    <a:spcPts val="600"/>
                  </a:spcAft>
                  <a:defRPr/>
                </a:pPr>
                <a:endParaRPr lang="zh-CN" altLang="en-US" sz="2800" kern="0" dirty="0">
                  <a:solidFill>
                    <a:sysClr val="window" lastClr="FFFFFF"/>
                  </a:solidFill>
                  <a:latin typeface="Impact" pitchFamily="34" charset="0"/>
                </a:endParaRPr>
              </a:p>
            </p:txBody>
          </p:sp>
        </p:grpSp>
        <p:grpSp>
          <p:nvGrpSpPr>
            <p:cNvPr id="4" name="组合 16"/>
            <p:cNvGrpSpPr/>
            <p:nvPr/>
          </p:nvGrpSpPr>
          <p:grpSpPr>
            <a:xfrm>
              <a:off x="683568" y="2276872"/>
              <a:ext cx="2520280" cy="1402006"/>
              <a:chOff x="7307974" y="1772816"/>
              <a:chExt cx="1728787" cy="1402006"/>
            </a:xfrm>
          </p:grpSpPr>
          <p:sp>
            <p:nvSpPr>
              <p:cNvPr id="10" name="TextBox 19"/>
              <p:cNvSpPr txBox="1">
                <a:spLocks noChangeArrowheads="1"/>
              </p:cNvSpPr>
              <p:nvPr/>
            </p:nvSpPr>
            <p:spPr bwMode="auto">
              <a:xfrm>
                <a:off x="7308304" y="1772816"/>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defRPr/>
                </a:pPr>
                <a:r>
                  <a:rPr lang="zh-CN" altLang="en-US" sz="1400" b="1" kern="0" dirty="0">
                    <a:solidFill>
                      <a:srgbClr val="4D4D4D"/>
                    </a:solidFill>
                    <a:latin typeface="微软雅黑" pitchFamily="34" charset="-122"/>
                    <a:ea typeface="微软雅黑" pitchFamily="34" charset="-122"/>
                  </a:rPr>
                  <a:t>单击此处添加标题</a:t>
                </a:r>
              </a:p>
            </p:txBody>
          </p:sp>
          <p:sp>
            <p:nvSpPr>
              <p:cNvPr id="11" name="TextBox 10"/>
              <p:cNvSpPr txBox="1"/>
              <p:nvPr/>
            </p:nvSpPr>
            <p:spPr bwMode="auto">
              <a:xfrm>
                <a:off x="7307974" y="2096706"/>
                <a:ext cx="1728787" cy="1078116"/>
              </a:xfrm>
              <a:prstGeom prst="rect">
                <a:avLst/>
              </a:prstGeom>
              <a:noFill/>
            </p:spPr>
            <p:txBody>
              <a:bodyPr>
                <a:spAutoFit/>
              </a:bodyPr>
              <a:lstStyle/>
              <a:p>
                <a:pPr algn="ctr">
                  <a:lnSpc>
                    <a:spcPct val="150000"/>
                  </a:lnSpc>
                  <a:defRPr/>
                </a:pPr>
                <a:r>
                  <a:rPr lang="zh-CN" altLang="en-US" sz="1100" kern="0" dirty="0">
                    <a:solidFill>
                      <a:srgbClr val="4D4D4D"/>
                    </a:solidFill>
                    <a:latin typeface="微软雅黑" pitchFamily="34" charset="-122"/>
                  </a:rPr>
                  <a:t>单击此处添加段落文本单击此处添加段落文本单击此处添加段落文本单击此处添加段落文本</a:t>
                </a:r>
              </a:p>
            </p:txBody>
          </p:sp>
        </p:grpSp>
        <p:cxnSp>
          <p:nvCxnSpPr>
            <p:cNvPr id="5" name="直接连接符 4"/>
            <p:cNvCxnSpPr/>
            <p:nvPr/>
          </p:nvCxnSpPr>
          <p:spPr>
            <a:xfrm>
              <a:off x="395536" y="3573016"/>
              <a:ext cx="3096344" cy="0"/>
            </a:xfrm>
            <a:prstGeom prst="line">
              <a:avLst/>
            </a:prstGeom>
            <a:noFill/>
            <a:ln w="12700" cap="flat" cmpd="sng" algn="ctr">
              <a:solidFill>
                <a:srgbClr val="7D7D7D"/>
              </a:solidFill>
              <a:prstDash val="solid"/>
            </a:ln>
            <a:effectLst/>
          </p:spPr>
        </p:cxnSp>
        <p:cxnSp>
          <p:nvCxnSpPr>
            <p:cNvPr id="6" name="直接连接符 5"/>
            <p:cNvCxnSpPr/>
            <p:nvPr/>
          </p:nvCxnSpPr>
          <p:spPr>
            <a:xfrm>
              <a:off x="395536" y="5013176"/>
              <a:ext cx="2304256" cy="0"/>
            </a:xfrm>
            <a:prstGeom prst="line">
              <a:avLst/>
            </a:prstGeom>
            <a:noFill/>
            <a:ln w="12700" cap="flat" cmpd="sng" algn="ctr">
              <a:solidFill>
                <a:srgbClr val="7D7D7D"/>
              </a:solidFill>
              <a:prstDash val="solid"/>
            </a:ln>
            <a:effectLst/>
          </p:spPr>
        </p:cxnSp>
        <p:grpSp>
          <p:nvGrpSpPr>
            <p:cNvPr id="7" name="组合 22"/>
            <p:cNvGrpSpPr/>
            <p:nvPr/>
          </p:nvGrpSpPr>
          <p:grpSpPr>
            <a:xfrm>
              <a:off x="467544" y="3755186"/>
              <a:ext cx="2520280" cy="1402006"/>
              <a:chOff x="7307974" y="1772816"/>
              <a:chExt cx="1728787" cy="1402006"/>
            </a:xfrm>
          </p:grpSpPr>
          <p:sp>
            <p:nvSpPr>
              <p:cNvPr id="8" name="TextBox 19"/>
              <p:cNvSpPr txBox="1">
                <a:spLocks noChangeArrowheads="1"/>
              </p:cNvSpPr>
              <p:nvPr/>
            </p:nvSpPr>
            <p:spPr bwMode="auto">
              <a:xfrm>
                <a:off x="7308304" y="1772816"/>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defRPr/>
                </a:pPr>
                <a:r>
                  <a:rPr lang="zh-CN" altLang="en-US" sz="1400" b="1" kern="0" dirty="0">
                    <a:solidFill>
                      <a:srgbClr val="4D4D4D"/>
                    </a:solidFill>
                    <a:latin typeface="微软雅黑" pitchFamily="34" charset="-122"/>
                    <a:ea typeface="微软雅黑" pitchFamily="34" charset="-122"/>
                  </a:rPr>
                  <a:t>单击此处添加标题</a:t>
                </a:r>
              </a:p>
            </p:txBody>
          </p:sp>
          <p:sp>
            <p:nvSpPr>
              <p:cNvPr id="9" name="TextBox 8"/>
              <p:cNvSpPr txBox="1"/>
              <p:nvPr/>
            </p:nvSpPr>
            <p:spPr bwMode="auto">
              <a:xfrm>
                <a:off x="7307974" y="2096706"/>
                <a:ext cx="1728787" cy="1078116"/>
              </a:xfrm>
              <a:prstGeom prst="rect">
                <a:avLst/>
              </a:prstGeom>
              <a:noFill/>
            </p:spPr>
            <p:txBody>
              <a:bodyPr>
                <a:spAutoFit/>
              </a:bodyPr>
              <a:lstStyle/>
              <a:p>
                <a:pPr algn="ctr">
                  <a:lnSpc>
                    <a:spcPct val="150000"/>
                  </a:lnSpc>
                  <a:defRPr/>
                </a:pPr>
                <a:r>
                  <a:rPr lang="zh-CN" altLang="en-US" sz="1100" kern="0" dirty="0">
                    <a:solidFill>
                      <a:srgbClr val="4D4D4D"/>
                    </a:solidFill>
                    <a:latin typeface="微软雅黑" pitchFamily="34" charset="-122"/>
                  </a:rPr>
                  <a:t>单击此处添加段落文本单击此处添加段落文本单击此处添加段落文本单击此处添加段落文本</a:t>
                </a:r>
              </a:p>
            </p:txBody>
          </p:sp>
        </p:grpSp>
      </p:grpSp>
    </p:spTree>
    <p:extLst>
      <p:ext uri="{BB962C8B-B14F-4D97-AF65-F5344CB8AC3E}">
        <p14:creationId xmlns:p14="http://schemas.microsoft.com/office/powerpoint/2010/main" val="309963448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9552" y="1823244"/>
            <a:ext cx="8064896" cy="3211513"/>
            <a:chOff x="395536" y="2162175"/>
            <a:chExt cx="8064896" cy="3211513"/>
          </a:xfrm>
        </p:grpSpPr>
        <p:sp>
          <p:nvSpPr>
            <p:cNvPr id="3" name="等腰三角形 2"/>
            <p:cNvSpPr/>
            <p:nvPr/>
          </p:nvSpPr>
          <p:spPr>
            <a:xfrm>
              <a:off x="4194175" y="2162175"/>
              <a:ext cx="715963" cy="617538"/>
            </a:xfrm>
            <a:prstGeom prst="triangl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dirty="0">
                <a:solidFill>
                  <a:srgbClr val="4D4D4D"/>
                </a:solidFill>
                <a:latin typeface="微软雅黑" pitchFamily="34" charset="-122"/>
              </a:endParaRPr>
            </a:p>
          </p:txBody>
        </p:sp>
        <p:sp>
          <p:nvSpPr>
            <p:cNvPr id="4" name="等腰三角形 4"/>
            <p:cNvSpPr/>
            <p:nvPr/>
          </p:nvSpPr>
          <p:spPr>
            <a:xfrm>
              <a:off x="3833813" y="2779713"/>
              <a:ext cx="1436687" cy="635000"/>
            </a:xfrm>
            <a:custGeom>
              <a:avLst/>
              <a:gdLst/>
              <a:ahLst/>
              <a:cxnLst/>
              <a:rect l="l" t="t" r="r" b="b"/>
              <a:pathLst>
                <a:path w="1435880" h="633558">
                  <a:moveTo>
                    <a:pt x="358970" y="0"/>
                  </a:moveTo>
                  <a:lnTo>
                    <a:pt x="1076910" y="0"/>
                  </a:lnTo>
                  <a:lnTo>
                    <a:pt x="1435880" y="633558"/>
                  </a:lnTo>
                  <a:lnTo>
                    <a:pt x="0" y="633558"/>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dirty="0">
                <a:solidFill>
                  <a:srgbClr val="4D4D4D"/>
                </a:solidFill>
                <a:latin typeface="微软雅黑" pitchFamily="34" charset="-122"/>
              </a:endParaRPr>
            </a:p>
          </p:txBody>
        </p:sp>
        <p:sp>
          <p:nvSpPr>
            <p:cNvPr id="5" name="矩形 9"/>
            <p:cNvSpPr/>
            <p:nvPr/>
          </p:nvSpPr>
          <p:spPr>
            <a:xfrm>
              <a:off x="3473450" y="3414713"/>
              <a:ext cx="2155825" cy="647700"/>
            </a:xfrm>
            <a:custGeom>
              <a:avLst/>
              <a:gdLst/>
              <a:ahLst/>
              <a:cxnLst/>
              <a:rect l="l" t="t" r="r" b="b"/>
              <a:pathLst>
                <a:path w="2155960" h="648072">
                  <a:moveTo>
                    <a:pt x="364773" y="0"/>
                  </a:moveTo>
                  <a:lnTo>
                    <a:pt x="1791187" y="0"/>
                  </a:lnTo>
                  <a:lnTo>
                    <a:pt x="2155960" y="648072"/>
                  </a:lnTo>
                  <a:lnTo>
                    <a:pt x="0" y="648072"/>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1200" kern="0" dirty="0" smtClean="0">
                  <a:solidFill>
                    <a:srgbClr val="4D4D4D"/>
                  </a:solidFill>
                  <a:latin typeface="微软雅黑" pitchFamily="34" charset="-122"/>
                </a:rPr>
                <a:t>此处添加文本</a:t>
              </a:r>
              <a:endParaRPr lang="zh-CN" altLang="en-US" sz="1200" kern="0" dirty="0">
                <a:solidFill>
                  <a:srgbClr val="4D4D4D"/>
                </a:solidFill>
                <a:latin typeface="微软雅黑" pitchFamily="34" charset="-122"/>
              </a:endParaRPr>
            </a:p>
          </p:txBody>
        </p:sp>
        <p:sp>
          <p:nvSpPr>
            <p:cNvPr id="6" name="矩形 10"/>
            <p:cNvSpPr/>
            <p:nvPr/>
          </p:nvSpPr>
          <p:spPr>
            <a:xfrm>
              <a:off x="3119438" y="4075113"/>
              <a:ext cx="2865437" cy="638175"/>
            </a:xfrm>
            <a:custGeom>
              <a:avLst/>
              <a:gdLst/>
              <a:ahLst/>
              <a:cxnLst/>
              <a:rect l="l" t="t" r="r" b="b"/>
              <a:pathLst>
                <a:path w="2865352" h="638546">
                  <a:moveTo>
                    <a:pt x="358232" y="0"/>
                  </a:moveTo>
                  <a:lnTo>
                    <a:pt x="2507120" y="0"/>
                  </a:lnTo>
                  <a:lnTo>
                    <a:pt x="2865352" y="638546"/>
                  </a:lnTo>
                  <a:lnTo>
                    <a:pt x="0" y="638546"/>
                  </a:ln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1200" kern="0" dirty="0">
                  <a:solidFill>
                    <a:srgbClr val="4D4D4D"/>
                  </a:solidFill>
                  <a:latin typeface="微软雅黑" pitchFamily="34" charset="-122"/>
                </a:rPr>
                <a:t>此处添加文本</a:t>
              </a:r>
            </a:p>
          </p:txBody>
        </p:sp>
        <p:cxnSp>
          <p:nvCxnSpPr>
            <p:cNvPr id="7" name="直接连接符 6"/>
            <p:cNvCxnSpPr/>
            <p:nvPr/>
          </p:nvCxnSpPr>
          <p:spPr>
            <a:xfrm>
              <a:off x="5724128" y="4077072"/>
              <a:ext cx="2664296" cy="0"/>
            </a:xfrm>
            <a:prstGeom prst="line">
              <a:avLst/>
            </a:prstGeom>
            <a:noFill/>
            <a:ln w="12700" cap="flat" cmpd="sng" algn="ctr">
              <a:solidFill>
                <a:sysClr val="window" lastClr="FFFFFF">
                  <a:lumMod val="50000"/>
                </a:sysClr>
              </a:solidFill>
              <a:prstDash val="solid"/>
            </a:ln>
            <a:effectLst/>
          </p:spPr>
        </p:cxnSp>
        <p:cxnSp>
          <p:nvCxnSpPr>
            <p:cNvPr id="8" name="直接连接符 7"/>
            <p:cNvCxnSpPr/>
            <p:nvPr/>
          </p:nvCxnSpPr>
          <p:spPr>
            <a:xfrm>
              <a:off x="6444208" y="5373216"/>
              <a:ext cx="1944216" cy="0"/>
            </a:xfrm>
            <a:prstGeom prst="line">
              <a:avLst/>
            </a:prstGeom>
            <a:noFill/>
            <a:ln w="12700" cap="flat" cmpd="sng" algn="ctr">
              <a:solidFill>
                <a:sysClr val="window" lastClr="FFFFFF">
                  <a:lumMod val="50000"/>
                </a:sysClr>
              </a:solidFill>
              <a:prstDash val="solid"/>
            </a:ln>
            <a:effectLst/>
          </p:spPr>
        </p:cxnSp>
        <p:cxnSp>
          <p:nvCxnSpPr>
            <p:cNvPr id="9" name="直接连接符 8"/>
            <p:cNvCxnSpPr/>
            <p:nvPr/>
          </p:nvCxnSpPr>
          <p:spPr>
            <a:xfrm>
              <a:off x="395536" y="4725144"/>
              <a:ext cx="2664296" cy="0"/>
            </a:xfrm>
            <a:prstGeom prst="line">
              <a:avLst/>
            </a:prstGeom>
            <a:noFill/>
            <a:ln w="12700" cap="flat" cmpd="sng" algn="ctr">
              <a:solidFill>
                <a:sysClr val="window" lastClr="FFFFFF">
                  <a:lumMod val="50000"/>
                </a:sysClr>
              </a:solidFill>
              <a:prstDash val="solid"/>
            </a:ln>
            <a:effectLst/>
          </p:spPr>
        </p:cxnSp>
        <p:sp>
          <p:nvSpPr>
            <p:cNvPr id="10" name="TextBox 9"/>
            <p:cNvSpPr txBox="1"/>
            <p:nvPr/>
          </p:nvSpPr>
          <p:spPr bwMode="auto">
            <a:xfrm>
              <a:off x="395536" y="3889088"/>
              <a:ext cx="2520280" cy="824200"/>
            </a:xfrm>
            <a:prstGeom prst="rect">
              <a:avLst/>
            </a:prstGeom>
            <a:noFill/>
          </p:spPr>
          <p:txBody>
            <a:bodyPr>
              <a:spAutoFit/>
            </a:bodyPr>
            <a:lstStyle/>
            <a:p>
              <a:pPr>
                <a:lnSpc>
                  <a:spcPct val="150000"/>
                </a:lnSpc>
                <a:defRPr/>
              </a:pPr>
              <a:r>
                <a:rPr lang="zh-CN" altLang="en-US" sz="1100" kern="0" dirty="0">
                  <a:solidFill>
                    <a:srgbClr val="4D4D4D"/>
                  </a:solidFill>
                  <a:latin typeface="微软雅黑" pitchFamily="34" charset="-122"/>
                </a:rPr>
                <a:t>单击此处添加段落文本单击此处添加段落文本单击此处添加段落文本单击此处添加段落文本</a:t>
              </a:r>
            </a:p>
          </p:txBody>
        </p:sp>
        <p:sp>
          <p:nvSpPr>
            <p:cNvPr id="11" name="TextBox 10"/>
            <p:cNvSpPr txBox="1"/>
            <p:nvPr/>
          </p:nvSpPr>
          <p:spPr bwMode="auto">
            <a:xfrm>
              <a:off x="5940152" y="4549016"/>
              <a:ext cx="2520280" cy="824200"/>
            </a:xfrm>
            <a:prstGeom prst="rect">
              <a:avLst/>
            </a:prstGeom>
            <a:noFill/>
          </p:spPr>
          <p:txBody>
            <a:bodyPr>
              <a:spAutoFit/>
            </a:bodyPr>
            <a:lstStyle/>
            <a:p>
              <a:pPr algn="r">
                <a:lnSpc>
                  <a:spcPct val="150000"/>
                </a:lnSpc>
                <a:defRPr/>
              </a:pPr>
              <a:r>
                <a:rPr lang="zh-CN" altLang="en-US" sz="1100" kern="0" dirty="0">
                  <a:solidFill>
                    <a:srgbClr val="4D4D4D"/>
                  </a:solidFill>
                  <a:latin typeface="微软雅黑" pitchFamily="34" charset="-122"/>
                </a:rPr>
                <a:t>单击此处添加段落文本单击此处添加段落文本单击此处添加段落文本单击此处添加段落文本</a:t>
              </a:r>
            </a:p>
          </p:txBody>
        </p:sp>
        <p:sp>
          <p:nvSpPr>
            <p:cNvPr id="12" name="TextBox 11"/>
            <p:cNvSpPr txBox="1"/>
            <p:nvPr/>
          </p:nvSpPr>
          <p:spPr bwMode="auto">
            <a:xfrm>
              <a:off x="5940152" y="3232924"/>
              <a:ext cx="2520280" cy="824200"/>
            </a:xfrm>
            <a:prstGeom prst="rect">
              <a:avLst/>
            </a:prstGeom>
            <a:noFill/>
          </p:spPr>
          <p:txBody>
            <a:bodyPr>
              <a:spAutoFit/>
            </a:bodyPr>
            <a:lstStyle/>
            <a:p>
              <a:pPr algn="r">
                <a:lnSpc>
                  <a:spcPct val="150000"/>
                </a:lnSpc>
                <a:defRPr/>
              </a:pPr>
              <a:r>
                <a:rPr lang="zh-CN" altLang="en-US" sz="1100" kern="0" dirty="0">
                  <a:solidFill>
                    <a:srgbClr val="4D4D4D"/>
                  </a:solidFill>
                  <a:latin typeface="微软雅黑" pitchFamily="34" charset="-122"/>
                </a:rPr>
                <a:t>单击此处添加段落文本单击此处添加段落文本单击此处添加段落文本单击此处添加段落文本</a:t>
              </a:r>
            </a:p>
          </p:txBody>
        </p:sp>
        <p:sp>
          <p:nvSpPr>
            <p:cNvPr id="13" name="等腰三角形 7"/>
            <p:cNvSpPr/>
            <p:nvPr/>
          </p:nvSpPr>
          <p:spPr>
            <a:xfrm flipH="1">
              <a:off x="2744788" y="4713288"/>
              <a:ext cx="1779587" cy="660400"/>
            </a:xfrm>
            <a:custGeom>
              <a:avLst/>
              <a:gdLst/>
              <a:ahLst/>
              <a:cxnLst/>
              <a:rect l="l" t="t" r="r" b="b"/>
              <a:pathLst>
                <a:path w="1780142" h="659686">
                  <a:moveTo>
                    <a:pt x="0" y="0"/>
                  </a:moveTo>
                  <a:lnTo>
                    <a:pt x="1408382" y="0"/>
                  </a:lnTo>
                  <a:lnTo>
                    <a:pt x="1780142" y="659686"/>
                  </a:lnTo>
                  <a:lnTo>
                    <a:pt x="0" y="659686"/>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1200" kern="0" dirty="0">
                  <a:solidFill>
                    <a:srgbClr val="FFFFFF"/>
                  </a:solidFill>
                  <a:latin typeface="微软雅黑" pitchFamily="34" charset="-122"/>
                </a:rPr>
                <a:t>此处添加文本</a:t>
              </a:r>
            </a:p>
          </p:txBody>
        </p:sp>
        <p:sp>
          <p:nvSpPr>
            <p:cNvPr id="14" name="等腰三角形 7"/>
            <p:cNvSpPr/>
            <p:nvPr/>
          </p:nvSpPr>
          <p:spPr>
            <a:xfrm>
              <a:off x="4529138" y="4713288"/>
              <a:ext cx="1838325" cy="660400"/>
            </a:xfrm>
            <a:custGeom>
              <a:avLst/>
              <a:gdLst/>
              <a:ahLst/>
              <a:cxnLst/>
              <a:rect l="l" t="t" r="r" b="b"/>
              <a:pathLst>
                <a:path w="1780142" h="659686">
                  <a:moveTo>
                    <a:pt x="0" y="0"/>
                  </a:moveTo>
                  <a:lnTo>
                    <a:pt x="1408382" y="0"/>
                  </a:lnTo>
                  <a:lnTo>
                    <a:pt x="1780142" y="659686"/>
                  </a:lnTo>
                  <a:lnTo>
                    <a:pt x="0" y="659686"/>
                  </a:ln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1200" kern="0" dirty="0">
                  <a:solidFill>
                    <a:srgbClr val="4D4D4D"/>
                  </a:solidFill>
                  <a:latin typeface="微软雅黑" pitchFamily="34" charset="-122"/>
                </a:rPr>
                <a:t>此处添加文本</a:t>
              </a:r>
            </a:p>
          </p:txBody>
        </p:sp>
      </p:grpSp>
    </p:spTree>
    <p:extLst>
      <p:ext uri="{BB962C8B-B14F-4D97-AF65-F5344CB8AC3E}">
        <p14:creationId xmlns:p14="http://schemas.microsoft.com/office/powerpoint/2010/main" val="1494758813"/>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9552" y="1823244"/>
            <a:ext cx="8064896" cy="3211513"/>
            <a:chOff x="395536" y="2162175"/>
            <a:chExt cx="8064896" cy="3211513"/>
          </a:xfrm>
        </p:grpSpPr>
        <p:sp>
          <p:nvSpPr>
            <p:cNvPr id="3" name="等腰三角形 2"/>
            <p:cNvSpPr/>
            <p:nvPr/>
          </p:nvSpPr>
          <p:spPr>
            <a:xfrm>
              <a:off x="4194175" y="2162175"/>
              <a:ext cx="715963" cy="617538"/>
            </a:xfrm>
            <a:prstGeom prst="triangl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等腰三角形 4"/>
            <p:cNvSpPr/>
            <p:nvPr/>
          </p:nvSpPr>
          <p:spPr>
            <a:xfrm>
              <a:off x="3833813" y="2779713"/>
              <a:ext cx="1436687" cy="635000"/>
            </a:xfrm>
            <a:custGeom>
              <a:avLst/>
              <a:gdLst/>
              <a:ahLst/>
              <a:cxnLst/>
              <a:rect l="l" t="t" r="r" b="b"/>
              <a:pathLst>
                <a:path w="1435880" h="633558">
                  <a:moveTo>
                    <a:pt x="358970" y="0"/>
                  </a:moveTo>
                  <a:lnTo>
                    <a:pt x="1076910" y="0"/>
                  </a:lnTo>
                  <a:lnTo>
                    <a:pt x="1435880" y="633558"/>
                  </a:lnTo>
                  <a:lnTo>
                    <a:pt x="0" y="633558"/>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9"/>
            <p:cNvSpPr/>
            <p:nvPr/>
          </p:nvSpPr>
          <p:spPr>
            <a:xfrm>
              <a:off x="3473450" y="3414713"/>
              <a:ext cx="2155825" cy="647700"/>
            </a:xfrm>
            <a:custGeom>
              <a:avLst/>
              <a:gdLst/>
              <a:ahLst/>
              <a:cxnLst/>
              <a:rect l="l" t="t" r="r" b="b"/>
              <a:pathLst>
                <a:path w="2155960" h="648072">
                  <a:moveTo>
                    <a:pt x="364773" y="0"/>
                  </a:moveTo>
                  <a:lnTo>
                    <a:pt x="1791187" y="0"/>
                  </a:lnTo>
                  <a:lnTo>
                    <a:pt x="2155960" y="648072"/>
                  </a:lnTo>
                  <a:lnTo>
                    <a:pt x="0" y="648072"/>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矩形 10"/>
            <p:cNvSpPr/>
            <p:nvPr/>
          </p:nvSpPr>
          <p:spPr>
            <a:xfrm>
              <a:off x="3119438" y="4075113"/>
              <a:ext cx="2865437" cy="638175"/>
            </a:xfrm>
            <a:custGeom>
              <a:avLst/>
              <a:gdLst/>
              <a:ahLst/>
              <a:cxnLst/>
              <a:rect l="l" t="t" r="r" b="b"/>
              <a:pathLst>
                <a:path w="2865352" h="638546">
                  <a:moveTo>
                    <a:pt x="358232" y="0"/>
                  </a:moveTo>
                  <a:lnTo>
                    <a:pt x="2507120" y="0"/>
                  </a:lnTo>
                  <a:lnTo>
                    <a:pt x="2865352" y="638546"/>
                  </a:lnTo>
                  <a:lnTo>
                    <a:pt x="0" y="638546"/>
                  </a:ln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此处添加文本</a:t>
              </a:r>
            </a:p>
          </p:txBody>
        </p:sp>
        <p:cxnSp>
          <p:nvCxnSpPr>
            <p:cNvPr id="7" name="直接连接符 6"/>
            <p:cNvCxnSpPr/>
            <p:nvPr/>
          </p:nvCxnSpPr>
          <p:spPr>
            <a:xfrm>
              <a:off x="5724128" y="4077072"/>
              <a:ext cx="2664296" cy="0"/>
            </a:xfrm>
            <a:prstGeom prst="line">
              <a:avLst/>
            </a:prstGeom>
            <a:noFill/>
            <a:ln w="12700" cap="flat" cmpd="sng" algn="ctr">
              <a:solidFill>
                <a:sysClr val="window" lastClr="FFFFFF">
                  <a:lumMod val="50000"/>
                </a:sysClr>
              </a:solidFill>
              <a:prstDash val="solid"/>
            </a:ln>
            <a:effectLst/>
          </p:spPr>
        </p:cxnSp>
        <p:cxnSp>
          <p:nvCxnSpPr>
            <p:cNvPr id="8" name="直接连接符 7"/>
            <p:cNvCxnSpPr/>
            <p:nvPr/>
          </p:nvCxnSpPr>
          <p:spPr>
            <a:xfrm>
              <a:off x="6444208" y="5373216"/>
              <a:ext cx="1944216" cy="0"/>
            </a:xfrm>
            <a:prstGeom prst="line">
              <a:avLst/>
            </a:prstGeom>
            <a:noFill/>
            <a:ln w="12700" cap="flat" cmpd="sng" algn="ctr">
              <a:solidFill>
                <a:sysClr val="window" lastClr="FFFFFF">
                  <a:lumMod val="50000"/>
                </a:sysClr>
              </a:solidFill>
              <a:prstDash val="solid"/>
            </a:ln>
            <a:effectLst/>
          </p:spPr>
        </p:cxnSp>
        <p:cxnSp>
          <p:nvCxnSpPr>
            <p:cNvPr id="9" name="直接连接符 8"/>
            <p:cNvCxnSpPr/>
            <p:nvPr/>
          </p:nvCxnSpPr>
          <p:spPr>
            <a:xfrm>
              <a:off x="395536" y="4725144"/>
              <a:ext cx="2664296" cy="0"/>
            </a:xfrm>
            <a:prstGeom prst="line">
              <a:avLst/>
            </a:prstGeom>
            <a:noFill/>
            <a:ln w="12700" cap="flat" cmpd="sng" algn="ctr">
              <a:solidFill>
                <a:sysClr val="window" lastClr="FFFFFF">
                  <a:lumMod val="50000"/>
                </a:sysClr>
              </a:solidFill>
              <a:prstDash val="solid"/>
            </a:ln>
            <a:effectLst/>
          </p:spPr>
        </p:cxnSp>
        <p:sp>
          <p:nvSpPr>
            <p:cNvPr id="10" name="TextBox 9"/>
            <p:cNvSpPr txBox="1"/>
            <p:nvPr/>
          </p:nvSpPr>
          <p:spPr bwMode="auto">
            <a:xfrm>
              <a:off x="395536" y="3889088"/>
              <a:ext cx="2520280" cy="824200"/>
            </a:xfrm>
            <a:prstGeom prst="rect">
              <a:avLst/>
            </a:prstGeom>
            <a:noFill/>
          </p:spPr>
          <p:txBody>
            <a:bodyPr>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1" name="TextBox 10"/>
            <p:cNvSpPr txBox="1"/>
            <p:nvPr/>
          </p:nvSpPr>
          <p:spPr bwMode="auto">
            <a:xfrm>
              <a:off x="5940152" y="4549016"/>
              <a:ext cx="2520280" cy="824200"/>
            </a:xfrm>
            <a:prstGeom prst="rect">
              <a:avLst/>
            </a:prstGeom>
            <a:noFill/>
          </p:spPr>
          <p:txBody>
            <a:bodyPr>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2" name="TextBox 11"/>
            <p:cNvSpPr txBox="1"/>
            <p:nvPr/>
          </p:nvSpPr>
          <p:spPr bwMode="auto">
            <a:xfrm>
              <a:off x="5940152" y="3232924"/>
              <a:ext cx="2520280" cy="824200"/>
            </a:xfrm>
            <a:prstGeom prst="rect">
              <a:avLst/>
            </a:prstGeom>
            <a:noFill/>
          </p:spPr>
          <p:txBody>
            <a:bodyPr>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3" name="等腰三角形 7"/>
            <p:cNvSpPr/>
            <p:nvPr/>
          </p:nvSpPr>
          <p:spPr>
            <a:xfrm flipH="1">
              <a:off x="2744788" y="4713288"/>
              <a:ext cx="1779587" cy="660400"/>
            </a:xfrm>
            <a:custGeom>
              <a:avLst/>
              <a:gdLst/>
              <a:ahLst/>
              <a:cxnLst/>
              <a:rect l="l" t="t" r="r" b="b"/>
              <a:pathLst>
                <a:path w="1780142" h="659686">
                  <a:moveTo>
                    <a:pt x="0" y="0"/>
                  </a:moveTo>
                  <a:lnTo>
                    <a:pt x="1408382" y="0"/>
                  </a:lnTo>
                  <a:lnTo>
                    <a:pt x="1780142" y="659686"/>
                  </a:lnTo>
                  <a:lnTo>
                    <a:pt x="0" y="659686"/>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此处添加文本</a:t>
              </a:r>
            </a:p>
          </p:txBody>
        </p:sp>
        <p:sp>
          <p:nvSpPr>
            <p:cNvPr id="14" name="等腰三角形 7"/>
            <p:cNvSpPr/>
            <p:nvPr/>
          </p:nvSpPr>
          <p:spPr>
            <a:xfrm>
              <a:off x="4529138" y="4713288"/>
              <a:ext cx="1838325" cy="660400"/>
            </a:xfrm>
            <a:custGeom>
              <a:avLst/>
              <a:gdLst/>
              <a:ahLst/>
              <a:cxnLst/>
              <a:rect l="l" t="t" r="r" b="b"/>
              <a:pathLst>
                <a:path w="1780142" h="659686">
                  <a:moveTo>
                    <a:pt x="0" y="0"/>
                  </a:moveTo>
                  <a:lnTo>
                    <a:pt x="1408382" y="0"/>
                  </a:lnTo>
                  <a:lnTo>
                    <a:pt x="1780142" y="659686"/>
                  </a:lnTo>
                  <a:lnTo>
                    <a:pt x="0" y="659686"/>
                  </a:ln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此处添加文本</a:t>
              </a:r>
            </a:p>
          </p:txBody>
        </p:sp>
      </p:grpSp>
    </p:spTree>
    <p:extLst>
      <p:ext uri="{BB962C8B-B14F-4D97-AF65-F5344CB8AC3E}">
        <p14:creationId xmlns:p14="http://schemas.microsoft.com/office/powerpoint/2010/main" val="1494758813"/>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363" y="1426369"/>
            <a:ext cx="8423275" cy="3865562"/>
            <a:chOff x="409575" y="1316038"/>
            <a:chExt cx="8423275" cy="3865562"/>
          </a:xfrm>
        </p:grpSpPr>
        <p:sp>
          <p:nvSpPr>
            <p:cNvPr id="3" name="AutoShape 2"/>
            <p:cNvSpPr>
              <a:spLocks noChangeArrowheads="1"/>
            </p:cNvSpPr>
            <p:nvPr/>
          </p:nvSpPr>
          <p:spPr bwMode="auto">
            <a:xfrm rot="10800000">
              <a:off x="2152650" y="4833938"/>
              <a:ext cx="4162425" cy="34766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w="2857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itchFamily="34" charset="0"/>
              </a:endParaRPr>
            </a:p>
          </p:txBody>
        </p:sp>
        <p:sp>
          <p:nvSpPr>
            <p:cNvPr id="4" name="AutoShape 3"/>
            <p:cNvSpPr>
              <a:spLocks noChangeArrowheads="1"/>
            </p:cNvSpPr>
            <p:nvPr/>
          </p:nvSpPr>
          <p:spPr bwMode="auto">
            <a:xfrm flipH="1">
              <a:off x="2522538" y="1316038"/>
              <a:ext cx="3424237" cy="3465512"/>
            </a:xfrm>
            <a:prstGeom prst="triangle">
              <a:avLst>
                <a:gd name="adj" fmla="val 50000"/>
              </a:avLst>
            </a:prstGeom>
            <a:gradFill rotWithShape="1">
              <a:gsLst>
                <a:gs pos="0">
                  <a:srgbClr val="5F5F5F"/>
                </a:gs>
                <a:gs pos="100000">
                  <a:sysClr val="windowText" lastClr="000000"/>
                </a:gs>
              </a:gsLst>
              <a:lin ang="18900000" scaled="1"/>
            </a:gradFill>
            <a:ln w="2857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itchFamily="34" charset="0"/>
              </a:endParaRPr>
            </a:p>
          </p:txBody>
        </p:sp>
        <p:sp>
          <p:nvSpPr>
            <p:cNvPr id="5" name="AutoShape 5"/>
            <p:cNvSpPr>
              <a:spLocks noChangeArrowheads="1"/>
            </p:cNvSpPr>
            <p:nvPr/>
          </p:nvSpPr>
          <p:spPr bwMode="auto">
            <a:xfrm rot="7668420" flipH="1">
              <a:off x="4221956" y="3036094"/>
              <a:ext cx="1706563" cy="1730375"/>
            </a:xfrm>
            <a:prstGeom prst="triangle">
              <a:avLst>
                <a:gd name="adj" fmla="val 50000"/>
              </a:avLst>
            </a:prstGeom>
            <a:gradFill rotWithShape="1">
              <a:gsLst>
                <a:gs pos="0">
                  <a:srgbClr val="5F5F5F"/>
                </a:gs>
                <a:gs pos="100000">
                  <a:sysClr val="windowText" lastClr="000000"/>
                </a:gs>
              </a:gsLst>
              <a:lin ang="18900000" scaled="1"/>
            </a:gradFill>
            <a:ln w="2857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itchFamily="34" charset="0"/>
              </a:endParaRPr>
            </a:p>
          </p:txBody>
        </p:sp>
        <p:sp>
          <p:nvSpPr>
            <p:cNvPr id="6" name="AutoShape 6"/>
            <p:cNvSpPr>
              <a:spLocks noChangeArrowheads="1"/>
            </p:cNvSpPr>
            <p:nvPr/>
          </p:nvSpPr>
          <p:spPr bwMode="auto">
            <a:xfrm rot="647937">
              <a:off x="3962400" y="3025775"/>
              <a:ext cx="1154113" cy="1143000"/>
            </a:xfrm>
            <a:prstGeom prst="triangle">
              <a:avLst>
                <a:gd name="adj" fmla="val 50000"/>
              </a:avLst>
            </a:prstGeom>
            <a:gradFill rotWithShape="1">
              <a:gsLst>
                <a:gs pos="0">
                  <a:srgbClr val="2676FF">
                    <a:lumMod val="75000"/>
                  </a:srgbClr>
                </a:gs>
                <a:gs pos="100000">
                  <a:srgbClr val="2676FF">
                    <a:lumMod val="40000"/>
                    <a:lumOff val="60000"/>
                  </a:srgbClr>
                </a:gs>
              </a:gsLst>
              <a:lin ang="18900000" scaled="1"/>
            </a:gradFill>
            <a:ln w="28575" algn="ctr">
              <a:solidFill>
                <a:srgbClr val="C0C0C0"/>
              </a:solidFill>
              <a:miter lim="800000"/>
              <a:headEnd/>
              <a:tailEnd/>
            </a:ln>
            <a:effectLst/>
          </p:spPr>
          <p:txBody>
            <a:bodyPr wrap="none" anchor="ctr"/>
            <a:lstStyle/>
            <a:p>
              <a:pPr>
                <a:defRPr/>
              </a:pPr>
              <a:endParaRPr lang="zh-CN" altLang="en-US" kern="0" dirty="0">
                <a:solidFill>
                  <a:sysClr val="windowText" lastClr="000000"/>
                </a:solidFill>
                <a:latin typeface="Impact" pitchFamily="34" charset="0"/>
              </a:endParaRPr>
            </a:p>
          </p:txBody>
        </p:sp>
        <p:sp>
          <p:nvSpPr>
            <p:cNvPr id="7" name="Freeform 8"/>
            <p:cNvSpPr>
              <a:spLocks/>
            </p:cNvSpPr>
            <p:nvPr/>
          </p:nvSpPr>
          <p:spPr bwMode="auto">
            <a:xfrm>
              <a:off x="2657475" y="1363663"/>
              <a:ext cx="1965325" cy="3190875"/>
            </a:xfrm>
            <a:custGeom>
              <a:avLst/>
              <a:gdLst>
                <a:gd name="T0" fmla="*/ 2147483647 w 1090"/>
                <a:gd name="T1" fmla="*/ 0 h 1772"/>
                <a:gd name="T2" fmla="*/ 0 w 1090"/>
                <a:gd name="T3" fmla="*/ 2147483647 h 1772"/>
                <a:gd name="T4" fmla="*/ 2147483647 w 1090"/>
                <a:gd name="T5" fmla="*/ 2147483647 h 1772"/>
                <a:gd name="T6" fmla="*/ 2147483647 w 1090"/>
                <a:gd name="T7" fmla="*/ 0 h 17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90" h="1772">
                  <a:moveTo>
                    <a:pt x="874" y="0"/>
                  </a:moveTo>
                  <a:lnTo>
                    <a:pt x="0" y="1772"/>
                  </a:lnTo>
                  <a:lnTo>
                    <a:pt x="1090" y="442"/>
                  </a:lnTo>
                  <a:lnTo>
                    <a:pt x="874" y="0"/>
                  </a:lnTo>
                  <a:close/>
                </a:path>
              </a:pathLst>
            </a:custGeom>
            <a:gradFill rotWithShape="1">
              <a:gsLst>
                <a:gs pos="0">
                  <a:sysClr val="window" lastClr="FFFFFF">
                    <a:alpha val="7999"/>
                  </a:sysClr>
                </a:gs>
                <a:gs pos="100000">
                  <a:sysClr val="window" lastClr="FFFFFF">
                    <a:alpha val="1999"/>
                  </a:sys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Impact" pitchFamily="34" charset="0"/>
              </a:endParaRPr>
            </a:p>
          </p:txBody>
        </p:sp>
        <p:sp>
          <p:nvSpPr>
            <p:cNvPr id="8" name="Line 9"/>
            <p:cNvSpPr>
              <a:spLocks noChangeShapeType="1"/>
            </p:cNvSpPr>
            <p:nvPr/>
          </p:nvSpPr>
          <p:spPr bwMode="auto">
            <a:xfrm flipH="1">
              <a:off x="523875" y="2900363"/>
              <a:ext cx="3525838" cy="0"/>
            </a:xfrm>
            <a:prstGeom prst="line">
              <a:avLst/>
            </a:prstGeom>
            <a:noFill/>
            <a:ln w="9525">
              <a:solidFill>
                <a:srgbClr val="80808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Impact" pitchFamily="34" charset="0"/>
              </a:endParaRPr>
            </a:p>
          </p:txBody>
        </p:sp>
        <p:sp>
          <p:nvSpPr>
            <p:cNvPr id="9" name="Rectangle 10"/>
            <p:cNvSpPr>
              <a:spLocks noChangeArrowheads="1"/>
            </p:cNvSpPr>
            <p:nvPr/>
          </p:nvSpPr>
          <p:spPr bwMode="auto">
            <a:xfrm>
              <a:off x="468313" y="2468563"/>
              <a:ext cx="2709862" cy="362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defRPr/>
              </a:pPr>
              <a:r>
                <a:rPr lang="zh-CN" altLang="en-US" sz="1600" kern="0" dirty="0">
                  <a:solidFill>
                    <a:srgbClr val="7D7D7D"/>
                  </a:solidFill>
                  <a:latin typeface="Impact" pitchFamily="34" charset="0"/>
                </a:rPr>
                <a:t>单击此处添加段落文字内容</a:t>
              </a:r>
            </a:p>
          </p:txBody>
        </p:sp>
        <p:sp>
          <p:nvSpPr>
            <p:cNvPr id="10" name="Line 11"/>
            <p:cNvSpPr>
              <a:spLocks noChangeShapeType="1"/>
            </p:cNvSpPr>
            <p:nvPr/>
          </p:nvSpPr>
          <p:spPr bwMode="auto">
            <a:xfrm flipH="1">
              <a:off x="484188" y="3898900"/>
              <a:ext cx="3624262" cy="0"/>
            </a:xfrm>
            <a:prstGeom prst="line">
              <a:avLst/>
            </a:prstGeom>
            <a:noFill/>
            <a:ln w="9525">
              <a:solidFill>
                <a:srgbClr val="80808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Impact" pitchFamily="34" charset="0"/>
              </a:endParaRPr>
            </a:p>
          </p:txBody>
        </p:sp>
        <p:sp>
          <p:nvSpPr>
            <p:cNvPr id="11" name="Rectangle 12"/>
            <p:cNvSpPr>
              <a:spLocks noChangeArrowheads="1"/>
            </p:cNvSpPr>
            <p:nvPr/>
          </p:nvSpPr>
          <p:spPr bwMode="auto">
            <a:xfrm>
              <a:off x="409575" y="3467100"/>
              <a:ext cx="2709863" cy="362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defRPr/>
              </a:pPr>
              <a:r>
                <a:rPr lang="zh-CN" altLang="en-US" sz="1600" kern="0" dirty="0">
                  <a:solidFill>
                    <a:srgbClr val="7D7D7D"/>
                  </a:solidFill>
                  <a:latin typeface="Impact" pitchFamily="34" charset="0"/>
                </a:rPr>
                <a:t>单击此处添加段落文字内容</a:t>
              </a:r>
            </a:p>
          </p:txBody>
        </p:sp>
        <p:sp>
          <p:nvSpPr>
            <p:cNvPr id="12" name="Line 13"/>
            <p:cNvSpPr>
              <a:spLocks noChangeShapeType="1"/>
            </p:cNvSpPr>
            <p:nvPr/>
          </p:nvSpPr>
          <p:spPr bwMode="auto">
            <a:xfrm flipH="1">
              <a:off x="4919663" y="3417888"/>
              <a:ext cx="3786187" cy="0"/>
            </a:xfrm>
            <a:prstGeom prst="line">
              <a:avLst/>
            </a:prstGeom>
            <a:noFill/>
            <a:ln w="9525">
              <a:solidFill>
                <a:srgbClr val="808080"/>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Impact" pitchFamily="34" charset="0"/>
              </a:endParaRPr>
            </a:p>
          </p:txBody>
        </p:sp>
        <p:sp>
          <p:nvSpPr>
            <p:cNvPr id="13" name="Line 14"/>
            <p:cNvSpPr>
              <a:spLocks noChangeShapeType="1"/>
            </p:cNvSpPr>
            <p:nvPr/>
          </p:nvSpPr>
          <p:spPr bwMode="auto">
            <a:xfrm flipH="1">
              <a:off x="4921250" y="4421188"/>
              <a:ext cx="3797300" cy="0"/>
            </a:xfrm>
            <a:prstGeom prst="line">
              <a:avLst/>
            </a:prstGeom>
            <a:noFill/>
            <a:ln w="9525">
              <a:solidFill>
                <a:srgbClr val="808080"/>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Impact" pitchFamily="34" charset="0"/>
              </a:endParaRPr>
            </a:p>
          </p:txBody>
        </p:sp>
        <p:sp>
          <p:nvSpPr>
            <p:cNvPr id="14" name="Rectangle 15"/>
            <p:cNvSpPr>
              <a:spLocks noChangeArrowheads="1"/>
            </p:cNvSpPr>
            <p:nvPr/>
          </p:nvSpPr>
          <p:spPr bwMode="auto">
            <a:xfrm>
              <a:off x="6122988" y="3989388"/>
              <a:ext cx="2709862" cy="362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defRPr/>
              </a:pPr>
              <a:r>
                <a:rPr lang="zh-CN" altLang="en-US" sz="1600" kern="0" dirty="0">
                  <a:solidFill>
                    <a:srgbClr val="7D7D7D"/>
                  </a:solidFill>
                  <a:latin typeface="Impact" pitchFamily="34" charset="0"/>
                </a:rPr>
                <a:t>单击此处添加段落文字内容</a:t>
              </a:r>
            </a:p>
          </p:txBody>
        </p:sp>
        <p:sp>
          <p:nvSpPr>
            <p:cNvPr id="15" name="Rectangle 16"/>
            <p:cNvSpPr>
              <a:spLocks noChangeArrowheads="1"/>
            </p:cNvSpPr>
            <p:nvPr/>
          </p:nvSpPr>
          <p:spPr bwMode="auto">
            <a:xfrm>
              <a:off x="6122988" y="3043238"/>
              <a:ext cx="2709862" cy="362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defRPr/>
              </a:pPr>
              <a:r>
                <a:rPr lang="zh-CN" altLang="en-US" sz="1600" kern="0" dirty="0">
                  <a:solidFill>
                    <a:srgbClr val="7D7D7D"/>
                  </a:solidFill>
                  <a:latin typeface="Impact" pitchFamily="34" charset="0"/>
                </a:rPr>
                <a:t>单击此处添加段落文字内容</a:t>
              </a:r>
            </a:p>
          </p:txBody>
        </p:sp>
      </p:grpSp>
    </p:spTree>
    <p:extLst>
      <p:ext uri="{BB962C8B-B14F-4D97-AF65-F5344CB8AC3E}">
        <p14:creationId xmlns:p14="http://schemas.microsoft.com/office/powerpoint/2010/main" val="3482771396"/>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303"/>
          <p:cNvSpPr>
            <a:spLocks noChangeArrowheads="1"/>
          </p:cNvSpPr>
          <p:nvPr/>
        </p:nvSpPr>
        <p:spPr bwMode="auto">
          <a:xfrm rot="1535903">
            <a:off x="3096117" y="1626614"/>
            <a:ext cx="2334738" cy="4032250"/>
          </a:xfrm>
          <a:prstGeom prst="triangle">
            <a:avLst>
              <a:gd name="adj" fmla="val 17742"/>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extLst/>
        </p:spPr>
        <p:txBody>
          <a:bodyPr anchor="ctr"/>
          <a:lstStyle/>
          <a:p>
            <a:pPr>
              <a:lnSpc>
                <a:spcPct val="120000"/>
              </a:lnSpc>
              <a:defRPr/>
            </a:pPr>
            <a:endParaRPr lang="zh-CN" altLang="zh-CN" sz="1200" kern="0" dirty="0">
              <a:solidFill>
                <a:srgbClr val="F9F9F9"/>
              </a:solidFill>
              <a:latin typeface="微软雅黑" pitchFamily="34" charset="-122"/>
            </a:endParaRPr>
          </a:p>
        </p:txBody>
      </p:sp>
      <p:sp>
        <p:nvSpPr>
          <p:cNvPr id="3" name="AutoShape 3304"/>
          <p:cNvSpPr>
            <a:spLocks noChangeArrowheads="1"/>
          </p:cNvSpPr>
          <p:nvPr/>
        </p:nvSpPr>
        <p:spPr bwMode="auto">
          <a:xfrm rot="1535903">
            <a:off x="3435350" y="2038350"/>
            <a:ext cx="2344738" cy="2376488"/>
          </a:xfrm>
          <a:prstGeom prst="triangle">
            <a:avLst>
              <a:gd name="adj" fmla="val 11003"/>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nSpc>
                <a:spcPct val="120000"/>
              </a:lnSpc>
              <a:defRPr/>
            </a:pPr>
            <a:endParaRPr lang="zh-CN" altLang="zh-CN" sz="1200" kern="0" dirty="0">
              <a:solidFill>
                <a:srgbClr val="4D4D4D"/>
              </a:solidFill>
              <a:latin typeface="微软雅黑" pitchFamily="34" charset="-122"/>
            </a:endParaRPr>
          </a:p>
        </p:txBody>
      </p:sp>
      <p:sp>
        <p:nvSpPr>
          <p:cNvPr id="4" name="AutoShape 3305"/>
          <p:cNvSpPr>
            <a:spLocks noChangeArrowheads="1"/>
          </p:cNvSpPr>
          <p:nvPr/>
        </p:nvSpPr>
        <p:spPr bwMode="auto">
          <a:xfrm rot="1535903">
            <a:off x="3938588" y="1535113"/>
            <a:ext cx="866775" cy="1490662"/>
          </a:xfrm>
          <a:prstGeom prst="triangle">
            <a:avLst>
              <a:gd name="adj" fmla="val 18629"/>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p:spPr>
        <p:txBody>
          <a:bodyPr anchor="ctr"/>
          <a:lstStyle/>
          <a:p>
            <a:pPr>
              <a:lnSpc>
                <a:spcPct val="120000"/>
              </a:lnSpc>
              <a:defRPr/>
            </a:pPr>
            <a:endParaRPr lang="zh-CN" altLang="zh-CN" sz="1200" kern="0" dirty="0">
              <a:solidFill>
                <a:srgbClr val="F9F9F9"/>
              </a:solidFill>
              <a:latin typeface="微软雅黑" pitchFamily="34" charset="-122"/>
            </a:endParaRPr>
          </a:p>
        </p:txBody>
      </p:sp>
      <p:sp>
        <p:nvSpPr>
          <p:cNvPr id="5" name="AutoShape 3297"/>
          <p:cNvSpPr>
            <a:spLocks noChangeArrowheads="1"/>
          </p:cNvSpPr>
          <p:nvPr/>
        </p:nvSpPr>
        <p:spPr bwMode="auto">
          <a:xfrm rot="20064097" flipH="1">
            <a:off x="3453525" y="1640349"/>
            <a:ext cx="2344738" cy="4032250"/>
          </a:xfrm>
          <a:prstGeom prst="triangle">
            <a:avLst>
              <a:gd name="adj" fmla="val 16926"/>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nSpc>
                <a:spcPct val="120000"/>
              </a:lnSpc>
              <a:defRPr/>
            </a:pPr>
            <a:endParaRPr lang="zh-CN" altLang="zh-CN" sz="1200" kern="0" dirty="0">
              <a:solidFill>
                <a:srgbClr val="4D4D4D"/>
              </a:solidFill>
              <a:latin typeface="微软雅黑" pitchFamily="34" charset="-122"/>
            </a:endParaRPr>
          </a:p>
        </p:txBody>
      </p:sp>
      <p:sp>
        <p:nvSpPr>
          <p:cNvPr id="6" name="AutoShape 3291"/>
          <p:cNvSpPr>
            <a:spLocks noChangeArrowheads="1"/>
          </p:cNvSpPr>
          <p:nvPr/>
        </p:nvSpPr>
        <p:spPr bwMode="auto">
          <a:xfrm rot="20064097" flipH="1">
            <a:off x="4080339" y="1546688"/>
            <a:ext cx="866775" cy="1490662"/>
          </a:xfrm>
          <a:prstGeom prst="triangle">
            <a:avLst>
              <a:gd name="adj" fmla="val 1692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p:spPr>
        <p:txBody>
          <a:bodyPr anchor="ctr"/>
          <a:lstStyle/>
          <a:p>
            <a:pPr>
              <a:lnSpc>
                <a:spcPct val="120000"/>
              </a:lnSpc>
              <a:defRPr/>
            </a:pPr>
            <a:endParaRPr lang="zh-CN" altLang="zh-CN" sz="1200" kern="0" dirty="0">
              <a:solidFill>
                <a:srgbClr val="F9F9F9"/>
              </a:solidFill>
              <a:latin typeface="微软雅黑" pitchFamily="34" charset="-122"/>
            </a:endParaRPr>
          </a:p>
        </p:txBody>
      </p:sp>
      <p:grpSp>
        <p:nvGrpSpPr>
          <p:cNvPr id="7" name="Group 3313"/>
          <p:cNvGrpSpPr>
            <a:grpSpLocks/>
          </p:cNvGrpSpPr>
          <p:nvPr/>
        </p:nvGrpSpPr>
        <p:grpSpPr bwMode="auto">
          <a:xfrm>
            <a:off x="4500563" y="1665288"/>
            <a:ext cx="1366837" cy="179388"/>
            <a:chOff x="2835" y="958"/>
            <a:chExt cx="861" cy="113"/>
          </a:xfrm>
        </p:grpSpPr>
        <p:sp>
          <p:nvSpPr>
            <p:cNvPr id="8" name="Line 3310"/>
            <p:cNvSpPr>
              <a:spLocks noChangeShapeType="1"/>
            </p:cNvSpPr>
            <p:nvPr/>
          </p:nvSpPr>
          <p:spPr bwMode="auto">
            <a:xfrm>
              <a:off x="2925" y="1014"/>
              <a:ext cx="771" cy="0"/>
            </a:xfrm>
            <a:prstGeom prst="line">
              <a:avLst/>
            </a:prstGeom>
            <a:noFill/>
            <a:ln w="12700" cap="rnd">
              <a:solidFill>
                <a:sysClr val="windowText" lastClr="000000">
                  <a:lumMod val="95000"/>
                  <a:lumOff val="5000"/>
                </a:sysClr>
              </a:solidFill>
              <a:prstDash val="sysDot"/>
              <a:round/>
              <a:headEnd/>
              <a:tailEnd type="diamond"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defRPr/>
              </a:pPr>
              <a:endParaRPr lang="zh-CN" altLang="en-US" kern="0" dirty="0">
                <a:solidFill>
                  <a:sysClr val="windowText" lastClr="000000"/>
                </a:solidFill>
                <a:latin typeface="Impact" pitchFamily="34" charset="0"/>
              </a:endParaRPr>
            </a:p>
          </p:txBody>
        </p:sp>
        <p:sp>
          <p:nvSpPr>
            <p:cNvPr id="9" name="Oval 3311"/>
            <p:cNvSpPr>
              <a:spLocks noChangeArrowheads="1"/>
            </p:cNvSpPr>
            <p:nvPr/>
          </p:nvSpPr>
          <p:spPr bwMode="auto">
            <a:xfrm>
              <a:off x="2835" y="958"/>
              <a:ext cx="113" cy="113"/>
            </a:xfrm>
            <a:prstGeom prst="ellipse">
              <a:avLst/>
            </a:prstGeom>
            <a:solidFill>
              <a:sysClr val="window" lastClr="FFFFFF"/>
            </a:solidFill>
            <a:ln w="12700" cap="rnd" algn="ctr">
              <a:solidFill>
                <a:sysClr val="windowText" lastClr="000000">
                  <a:lumMod val="95000"/>
                  <a:lumOff val="5000"/>
                </a:sysClr>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defRPr/>
              </a:pPr>
              <a:endParaRPr lang="zh-CN" altLang="en-US" kern="0" dirty="0">
                <a:solidFill>
                  <a:sysClr val="windowText" lastClr="000000"/>
                </a:solidFill>
                <a:latin typeface="Impact" pitchFamily="34" charset="0"/>
              </a:endParaRPr>
            </a:p>
          </p:txBody>
        </p:sp>
      </p:grpSp>
      <p:sp>
        <p:nvSpPr>
          <p:cNvPr id="10" name="Text Box 3314"/>
          <p:cNvSpPr txBox="1">
            <a:spLocks noChangeArrowheads="1"/>
          </p:cNvSpPr>
          <p:nvPr/>
        </p:nvSpPr>
        <p:spPr bwMode="auto">
          <a:xfrm>
            <a:off x="5933541" y="1603375"/>
            <a:ext cx="1417055" cy="295788"/>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0000"/>
              </a:lnSpc>
            </a:pPr>
            <a:r>
              <a:rPr lang="zh-CN" altLang="en-US" sz="1200" b="1" dirty="0" smtClean="0">
                <a:solidFill>
                  <a:srgbClr val="4D4D4D"/>
                </a:solidFill>
                <a:latin typeface="微软雅黑" pitchFamily="34" charset="-122"/>
                <a:ea typeface="微软雅黑" pitchFamily="34" charset="-122"/>
              </a:rPr>
              <a:t>单击此处添加标题</a:t>
            </a:r>
            <a:endParaRPr lang="zh-CN" altLang="en-US" sz="1200" b="1" dirty="0">
              <a:solidFill>
                <a:srgbClr val="4D4D4D"/>
              </a:solidFill>
              <a:latin typeface="微软雅黑" pitchFamily="34" charset="-122"/>
              <a:ea typeface="微软雅黑" pitchFamily="34" charset="-122"/>
            </a:endParaRPr>
          </a:p>
        </p:txBody>
      </p:sp>
      <p:sp>
        <p:nvSpPr>
          <p:cNvPr id="11" name="Line 3320"/>
          <p:cNvSpPr>
            <a:spLocks noChangeShapeType="1"/>
          </p:cNvSpPr>
          <p:nvPr/>
        </p:nvSpPr>
        <p:spPr bwMode="auto">
          <a:xfrm>
            <a:off x="5508625" y="3213100"/>
            <a:ext cx="358775" cy="0"/>
          </a:xfrm>
          <a:prstGeom prst="line">
            <a:avLst/>
          </a:prstGeom>
          <a:noFill/>
          <a:ln w="12700" cap="rnd">
            <a:solidFill>
              <a:sysClr val="windowText" lastClr="000000">
                <a:lumMod val="95000"/>
                <a:lumOff val="5000"/>
              </a:sysClr>
            </a:solidFill>
            <a:prstDash val="sysDot"/>
            <a:round/>
            <a:headEnd/>
            <a:tailEnd type="diamond"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defRPr/>
            </a:pPr>
            <a:endParaRPr lang="zh-CN" altLang="en-US" kern="0" dirty="0">
              <a:solidFill>
                <a:sysClr val="windowText" lastClr="000000"/>
              </a:solidFill>
              <a:latin typeface="Impact" pitchFamily="34" charset="0"/>
            </a:endParaRPr>
          </a:p>
        </p:txBody>
      </p:sp>
      <p:sp>
        <p:nvSpPr>
          <p:cNvPr id="12" name="Oval 3321"/>
          <p:cNvSpPr>
            <a:spLocks noChangeArrowheads="1"/>
          </p:cNvSpPr>
          <p:nvPr/>
        </p:nvSpPr>
        <p:spPr bwMode="auto">
          <a:xfrm>
            <a:off x="5364163" y="3124200"/>
            <a:ext cx="179387" cy="179388"/>
          </a:xfrm>
          <a:prstGeom prst="ellipse">
            <a:avLst/>
          </a:prstGeom>
          <a:solidFill>
            <a:sysClr val="window" lastClr="FFFFFF"/>
          </a:solidFill>
          <a:ln w="12700" cap="rnd" algn="ctr">
            <a:solidFill>
              <a:sysClr val="windowText" lastClr="000000">
                <a:lumMod val="95000"/>
                <a:lumOff val="5000"/>
              </a:sysClr>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defRPr/>
            </a:pPr>
            <a:endParaRPr lang="zh-CN" altLang="en-US" kern="0" dirty="0">
              <a:solidFill>
                <a:sysClr val="windowText" lastClr="000000"/>
              </a:solidFill>
              <a:latin typeface="Impact" pitchFamily="34" charset="0"/>
            </a:endParaRPr>
          </a:p>
        </p:txBody>
      </p:sp>
      <p:sp>
        <p:nvSpPr>
          <p:cNvPr id="13" name="Text Box 3322"/>
          <p:cNvSpPr txBox="1">
            <a:spLocks noChangeArrowheads="1"/>
          </p:cNvSpPr>
          <p:nvPr/>
        </p:nvSpPr>
        <p:spPr bwMode="auto">
          <a:xfrm>
            <a:off x="5932747" y="3062288"/>
            <a:ext cx="1417055" cy="295788"/>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0000"/>
              </a:lnSpc>
            </a:pPr>
            <a:r>
              <a:rPr lang="zh-CN" altLang="en-US" sz="1200" b="1" dirty="0" smtClean="0">
                <a:solidFill>
                  <a:srgbClr val="4D4D4D"/>
                </a:solidFill>
                <a:latin typeface="微软雅黑" pitchFamily="34" charset="-122"/>
                <a:ea typeface="微软雅黑" pitchFamily="34" charset="-122"/>
              </a:rPr>
              <a:t>单击此处添加标题</a:t>
            </a:r>
            <a:endParaRPr lang="zh-CN" altLang="en-US" sz="1200" b="1" dirty="0">
              <a:solidFill>
                <a:srgbClr val="4D4D4D"/>
              </a:solidFill>
              <a:latin typeface="微软雅黑" pitchFamily="34" charset="-122"/>
              <a:ea typeface="微软雅黑" pitchFamily="34" charset="-122"/>
            </a:endParaRPr>
          </a:p>
        </p:txBody>
      </p:sp>
      <p:grpSp>
        <p:nvGrpSpPr>
          <p:cNvPr id="14" name="Group 3326"/>
          <p:cNvGrpSpPr>
            <a:grpSpLocks/>
          </p:cNvGrpSpPr>
          <p:nvPr/>
        </p:nvGrpSpPr>
        <p:grpSpPr bwMode="auto">
          <a:xfrm rot="10800000">
            <a:off x="2992439" y="1673225"/>
            <a:ext cx="1366838" cy="179388"/>
            <a:chOff x="2835" y="958"/>
            <a:chExt cx="861" cy="113"/>
          </a:xfrm>
        </p:grpSpPr>
        <p:sp>
          <p:nvSpPr>
            <p:cNvPr id="15" name="Line 3327"/>
            <p:cNvSpPr>
              <a:spLocks noChangeShapeType="1"/>
            </p:cNvSpPr>
            <p:nvPr/>
          </p:nvSpPr>
          <p:spPr bwMode="auto">
            <a:xfrm>
              <a:off x="2925" y="1014"/>
              <a:ext cx="771" cy="0"/>
            </a:xfrm>
            <a:prstGeom prst="line">
              <a:avLst/>
            </a:prstGeom>
            <a:noFill/>
            <a:ln w="12700" cap="rnd">
              <a:solidFill>
                <a:sysClr val="windowText" lastClr="000000">
                  <a:lumMod val="95000"/>
                  <a:lumOff val="5000"/>
                </a:sysClr>
              </a:solidFill>
              <a:prstDash val="sysDot"/>
              <a:round/>
              <a:headEnd/>
              <a:tailEnd type="diamond"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defRPr/>
              </a:pPr>
              <a:endParaRPr lang="zh-CN" altLang="en-US" kern="0" dirty="0">
                <a:solidFill>
                  <a:sysClr val="windowText" lastClr="000000"/>
                </a:solidFill>
                <a:latin typeface="Impact" pitchFamily="34" charset="0"/>
              </a:endParaRPr>
            </a:p>
          </p:txBody>
        </p:sp>
        <p:sp>
          <p:nvSpPr>
            <p:cNvPr id="16" name="Oval 3328"/>
            <p:cNvSpPr>
              <a:spLocks noChangeArrowheads="1"/>
            </p:cNvSpPr>
            <p:nvPr/>
          </p:nvSpPr>
          <p:spPr bwMode="auto">
            <a:xfrm>
              <a:off x="2835" y="958"/>
              <a:ext cx="113" cy="113"/>
            </a:xfrm>
            <a:prstGeom prst="ellipse">
              <a:avLst/>
            </a:prstGeom>
            <a:solidFill>
              <a:sysClr val="window" lastClr="FFFFFF"/>
            </a:solidFill>
            <a:ln w="12700" cap="rnd" algn="ctr">
              <a:solidFill>
                <a:sysClr val="windowText" lastClr="000000">
                  <a:lumMod val="95000"/>
                  <a:lumOff val="5000"/>
                </a:sysClr>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defRPr/>
              </a:pPr>
              <a:endParaRPr lang="zh-CN" altLang="en-US" kern="0" dirty="0">
                <a:solidFill>
                  <a:sysClr val="windowText" lastClr="000000"/>
                </a:solidFill>
                <a:latin typeface="Impact" pitchFamily="34" charset="0"/>
              </a:endParaRPr>
            </a:p>
          </p:txBody>
        </p:sp>
      </p:grpSp>
      <p:sp>
        <p:nvSpPr>
          <p:cNvPr id="17" name="Text Box 3329"/>
          <p:cNvSpPr txBox="1">
            <a:spLocks noChangeArrowheads="1"/>
          </p:cNvSpPr>
          <p:nvPr/>
        </p:nvSpPr>
        <p:spPr bwMode="auto">
          <a:xfrm>
            <a:off x="1500481" y="1622425"/>
            <a:ext cx="1417055" cy="295788"/>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0000"/>
              </a:lnSpc>
            </a:pPr>
            <a:r>
              <a:rPr lang="zh-CN" altLang="en-US" sz="1200" b="1" dirty="0" smtClean="0">
                <a:solidFill>
                  <a:srgbClr val="4D4D4D"/>
                </a:solidFill>
                <a:latin typeface="微软雅黑" pitchFamily="34" charset="-122"/>
                <a:ea typeface="微软雅黑" pitchFamily="34" charset="-122"/>
              </a:rPr>
              <a:t>单击此处添加标题</a:t>
            </a:r>
            <a:endParaRPr lang="zh-CN" altLang="en-US" sz="1200" b="1" dirty="0">
              <a:solidFill>
                <a:srgbClr val="4D4D4D"/>
              </a:solidFill>
              <a:latin typeface="微软雅黑" pitchFamily="34" charset="-122"/>
              <a:ea typeface="微软雅黑" pitchFamily="34" charset="-122"/>
            </a:endParaRPr>
          </a:p>
        </p:txBody>
      </p:sp>
      <p:sp>
        <p:nvSpPr>
          <p:cNvPr id="18" name="Line 3335"/>
          <p:cNvSpPr>
            <a:spLocks noChangeShapeType="1"/>
          </p:cNvSpPr>
          <p:nvPr/>
        </p:nvSpPr>
        <p:spPr bwMode="auto">
          <a:xfrm rot="10800000">
            <a:off x="2195513" y="3205163"/>
            <a:ext cx="1296987" cy="0"/>
          </a:xfrm>
          <a:prstGeom prst="line">
            <a:avLst/>
          </a:prstGeom>
          <a:noFill/>
          <a:ln w="12700" cap="rnd">
            <a:solidFill>
              <a:sysClr val="windowText" lastClr="000000">
                <a:lumMod val="95000"/>
                <a:lumOff val="5000"/>
              </a:sysClr>
            </a:solidFill>
            <a:prstDash val="sysDot"/>
            <a:round/>
            <a:headEnd/>
            <a:tailEnd type="diamond"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defRPr/>
            </a:pPr>
            <a:endParaRPr lang="zh-CN" altLang="en-US" kern="0" dirty="0">
              <a:solidFill>
                <a:sysClr val="windowText" lastClr="000000"/>
              </a:solidFill>
              <a:latin typeface="Impact" pitchFamily="34" charset="0"/>
            </a:endParaRPr>
          </a:p>
        </p:txBody>
      </p:sp>
      <p:sp>
        <p:nvSpPr>
          <p:cNvPr id="19" name="Oval 3336"/>
          <p:cNvSpPr>
            <a:spLocks noChangeArrowheads="1"/>
          </p:cNvSpPr>
          <p:nvPr/>
        </p:nvSpPr>
        <p:spPr bwMode="auto">
          <a:xfrm rot="10800000">
            <a:off x="3303588" y="3113088"/>
            <a:ext cx="179387" cy="179387"/>
          </a:xfrm>
          <a:prstGeom prst="ellipse">
            <a:avLst/>
          </a:prstGeom>
          <a:solidFill>
            <a:sysClr val="window" lastClr="FFFFFF"/>
          </a:solidFill>
          <a:ln w="12700" cap="rnd" algn="ctr">
            <a:solidFill>
              <a:sysClr val="windowText" lastClr="000000">
                <a:lumMod val="95000"/>
                <a:lumOff val="5000"/>
              </a:sysClr>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defRPr/>
            </a:pPr>
            <a:endParaRPr lang="zh-CN" altLang="en-US" kern="0" dirty="0">
              <a:solidFill>
                <a:sysClr val="windowText" lastClr="000000"/>
              </a:solidFill>
              <a:latin typeface="Impact" pitchFamily="34" charset="0"/>
            </a:endParaRPr>
          </a:p>
        </p:txBody>
      </p:sp>
      <p:sp>
        <p:nvSpPr>
          <p:cNvPr id="20" name="Text Box 3337"/>
          <p:cNvSpPr txBox="1">
            <a:spLocks noChangeArrowheads="1"/>
          </p:cNvSpPr>
          <p:nvPr/>
        </p:nvSpPr>
        <p:spPr bwMode="auto">
          <a:xfrm>
            <a:off x="713080" y="3036888"/>
            <a:ext cx="1417055" cy="295788"/>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0000"/>
              </a:lnSpc>
            </a:pPr>
            <a:r>
              <a:rPr lang="zh-CN" altLang="en-US" sz="1200" b="1" dirty="0" smtClean="0">
                <a:solidFill>
                  <a:srgbClr val="4D4D4D"/>
                </a:solidFill>
                <a:latin typeface="微软雅黑" pitchFamily="34" charset="-122"/>
                <a:ea typeface="微软雅黑" pitchFamily="34" charset="-122"/>
              </a:rPr>
              <a:t>单击此处添加标题</a:t>
            </a:r>
            <a:endParaRPr lang="zh-CN" altLang="en-US" sz="1200" b="1" dirty="0">
              <a:solidFill>
                <a:srgbClr val="4D4D4D"/>
              </a:solidFill>
              <a:latin typeface="微软雅黑" pitchFamily="34" charset="-122"/>
              <a:ea typeface="微软雅黑" pitchFamily="34" charset="-122"/>
            </a:endParaRPr>
          </a:p>
        </p:txBody>
      </p:sp>
      <p:sp>
        <p:nvSpPr>
          <p:cNvPr id="21" name="Line 3340"/>
          <p:cNvSpPr>
            <a:spLocks noChangeShapeType="1"/>
          </p:cNvSpPr>
          <p:nvPr/>
        </p:nvSpPr>
        <p:spPr bwMode="auto">
          <a:xfrm rot="10800000">
            <a:off x="2205038" y="4141788"/>
            <a:ext cx="566737" cy="0"/>
          </a:xfrm>
          <a:prstGeom prst="line">
            <a:avLst/>
          </a:prstGeom>
          <a:noFill/>
          <a:ln w="12700" cap="rnd">
            <a:solidFill>
              <a:sysClr val="windowText" lastClr="000000">
                <a:lumMod val="95000"/>
                <a:lumOff val="5000"/>
              </a:sysClr>
            </a:solidFill>
            <a:prstDash val="sysDot"/>
            <a:round/>
            <a:headEnd/>
            <a:tailEnd type="diamond"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defRPr/>
            </a:pPr>
            <a:endParaRPr lang="zh-CN" altLang="en-US" kern="0" dirty="0">
              <a:solidFill>
                <a:sysClr val="windowText" lastClr="000000"/>
              </a:solidFill>
              <a:latin typeface="Impact" pitchFamily="34" charset="0"/>
            </a:endParaRPr>
          </a:p>
        </p:txBody>
      </p:sp>
      <p:sp>
        <p:nvSpPr>
          <p:cNvPr id="22" name="Oval 3341"/>
          <p:cNvSpPr>
            <a:spLocks noChangeArrowheads="1"/>
          </p:cNvSpPr>
          <p:nvPr/>
        </p:nvSpPr>
        <p:spPr bwMode="auto">
          <a:xfrm rot="10800000">
            <a:off x="2736850" y="4049713"/>
            <a:ext cx="179388" cy="179387"/>
          </a:xfrm>
          <a:prstGeom prst="ellipse">
            <a:avLst/>
          </a:prstGeom>
          <a:solidFill>
            <a:sysClr val="window" lastClr="FFFFFF"/>
          </a:solidFill>
          <a:ln w="12700" cap="rnd" algn="ctr">
            <a:solidFill>
              <a:sysClr val="windowText" lastClr="000000">
                <a:lumMod val="95000"/>
                <a:lumOff val="5000"/>
              </a:sysClr>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defRPr/>
            </a:pPr>
            <a:endParaRPr lang="zh-CN" altLang="en-US" kern="0" dirty="0">
              <a:solidFill>
                <a:sysClr val="windowText" lastClr="000000"/>
              </a:solidFill>
              <a:latin typeface="Impact" pitchFamily="34" charset="0"/>
            </a:endParaRPr>
          </a:p>
        </p:txBody>
      </p:sp>
      <p:sp>
        <p:nvSpPr>
          <p:cNvPr id="23" name="Text Box 3342"/>
          <p:cNvSpPr txBox="1">
            <a:spLocks noChangeArrowheads="1"/>
          </p:cNvSpPr>
          <p:nvPr/>
        </p:nvSpPr>
        <p:spPr bwMode="auto">
          <a:xfrm>
            <a:off x="712287" y="3973513"/>
            <a:ext cx="1417055" cy="295788"/>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0000"/>
              </a:lnSpc>
            </a:pPr>
            <a:r>
              <a:rPr lang="zh-CN" altLang="en-US" sz="1200" b="1" dirty="0" smtClean="0">
                <a:solidFill>
                  <a:srgbClr val="4D4D4D"/>
                </a:solidFill>
                <a:latin typeface="微软雅黑" pitchFamily="34" charset="-122"/>
                <a:ea typeface="微软雅黑" pitchFamily="34" charset="-122"/>
              </a:rPr>
              <a:t>单击此处添加标题</a:t>
            </a:r>
            <a:endParaRPr lang="zh-CN" altLang="en-US" sz="1200" b="1" dirty="0">
              <a:solidFill>
                <a:srgbClr val="4D4D4D"/>
              </a:solidFill>
              <a:latin typeface="微软雅黑" pitchFamily="34" charset="-122"/>
              <a:ea typeface="微软雅黑" pitchFamily="34" charset="-122"/>
            </a:endParaRPr>
          </a:p>
        </p:txBody>
      </p:sp>
    </p:spTree>
    <p:extLst>
      <p:ext uri="{BB962C8B-B14F-4D97-AF65-F5344CB8AC3E}">
        <p14:creationId xmlns:p14="http://schemas.microsoft.com/office/powerpoint/2010/main" val="36785708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43996" y="1618236"/>
            <a:ext cx="4302123" cy="4270376"/>
            <a:chOff x="2743996" y="1618236"/>
            <a:chExt cx="4302123" cy="4270376"/>
          </a:xfrm>
        </p:grpSpPr>
        <p:grpSp>
          <p:nvGrpSpPr>
            <p:cNvPr id="3" name="组合 2"/>
            <p:cNvGrpSpPr/>
            <p:nvPr/>
          </p:nvGrpSpPr>
          <p:grpSpPr>
            <a:xfrm>
              <a:off x="4668044" y="1618236"/>
              <a:ext cx="1709738" cy="1709738"/>
              <a:chOff x="4370388" y="1536699"/>
              <a:chExt cx="1709738" cy="1709738"/>
            </a:xfrm>
          </p:grpSpPr>
          <p:sp>
            <p:nvSpPr>
              <p:cNvPr id="13" name="矩形 20"/>
              <p:cNvSpPr/>
              <p:nvPr/>
            </p:nvSpPr>
            <p:spPr>
              <a:xfrm>
                <a:off x="4370388" y="1536699"/>
                <a:ext cx="1709738" cy="1709738"/>
              </a:xfrm>
              <a:custGeom>
                <a:avLst/>
                <a:gdLst/>
                <a:ahLst/>
                <a:cxnLst/>
                <a:rect l="l" t="t" r="r" b="b"/>
                <a:pathLst>
                  <a:path w="1709738" h="1709738">
                    <a:moveTo>
                      <a:pt x="854869" y="0"/>
                    </a:moveTo>
                    <a:cubicBezTo>
                      <a:pt x="1327739" y="0"/>
                      <a:pt x="1709738" y="381998"/>
                      <a:pt x="1709738" y="854869"/>
                    </a:cubicBezTo>
                    <a:cubicBezTo>
                      <a:pt x="1709738" y="1327739"/>
                      <a:pt x="1327739" y="1709738"/>
                      <a:pt x="854869" y="1709738"/>
                    </a:cubicBezTo>
                    <a:cubicBezTo>
                      <a:pt x="0" y="1709738"/>
                      <a:pt x="0" y="1709738"/>
                      <a:pt x="0" y="1709738"/>
                    </a:cubicBezTo>
                    <a:cubicBezTo>
                      <a:pt x="0" y="854869"/>
                      <a:pt x="0" y="854869"/>
                      <a:pt x="0" y="854869"/>
                    </a:cubicBezTo>
                    <a:cubicBezTo>
                      <a:pt x="0" y="381998"/>
                      <a:pt x="381999" y="0"/>
                      <a:pt x="854869"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a:solidFill>
                    <a:srgbClr val="4D4D4D"/>
                  </a:solidFill>
                  <a:latin typeface="微软雅黑" pitchFamily="34" charset="-122"/>
                </a:endParaRPr>
              </a:p>
            </p:txBody>
          </p:sp>
          <p:sp>
            <p:nvSpPr>
              <p:cNvPr id="14" name="Text Box 19"/>
              <p:cNvSpPr txBox="1">
                <a:spLocks noChangeArrowheads="1"/>
              </p:cNvSpPr>
              <p:nvPr/>
            </p:nvSpPr>
            <p:spPr bwMode="gray">
              <a:xfrm>
                <a:off x="4510881" y="2713236"/>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688" eaLnBrk="0" hangingPunct="0">
                  <a:defRPr>
                    <a:solidFill>
                      <a:schemeClr val="tx1"/>
                    </a:solidFill>
                    <a:latin typeface="Arial" pitchFamily="34" charset="0"/>
                    <a:ea typeface="宋体" pitchFamily="2" charset="-122"/>
                  </a:defRPr>
                </a:lvl1pPr>
                <a:lvl2pPr marL="742950" indent="-285750" defTabSz="801688" eaLnBrk="0" hangingPunct="0">
                  <a:defRPr>
                    <a:solidFill>
                      <a:schemeClr val="tx1"/>
                    </a:solidFill>
                    <a:latin typeface="Arial" pitchFamily="34" charset="0"/>
                    <a:ea typeface="宋体" pitchFamily="2" charset="-122"/>
                  </a:defRPr>
                </a:lvl2pPr>
                <a:lvl3pPr marL="1143000" indent="-228600" defTabSz="801688" eaLnBrk="0" hangingPunct="0">
                  <a:defRPr>
                    <a:solidFill>
                      <a:schemeClr val="tx1"/>
                    </a:solidFill>
                    <a:latin typeface="Arial" pitchFamily="34" charset="0"/>
                    <a:ea typeface="宋体" pitchFamily="2" charset="-122"/>
                  </a:defRPr>
                </a:lvl3pPr>
                <a:lvl4pPr marL="1600200" indent="-228600" defTabSz="801688" eaLnBrk="0" hangingPunct="0">
                  <a:defRPr>
                    <a:solidFill>
                      <a:schemeClr val="tx1"/>
                    </a:solidFill>
                    <a:latin typeface="Arial" pitchFamily="34" charset="0"/>
                    <a:ea typeface="宋体" pitchFamily="2" charset="-122"/>
                  </a:defRPr>
                </a:lvl4pPr>
                <a:lvl5pPr marL="2057400" indent="-228600" defTabSz="801688" eaLnBrk="0" hangingPunct="0">
                  <a:defRPr>
                    <a:solidFill>
                      <a:schemeClr val="tx1"/>
                    </a:solidFill>
                    <a:latin typeface="Arial"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defRPr/>
                </a:pPr>
                <a:r>
                  <a:rPr lang="zh-CN" altLang="en-US" sz="2000" kern="0" noProof="1" smtClean="0">
                    <a:solidFill>
                      <a:srgbClr val="7D7D7D"/>
                    </a:solidFill>
                    <a:latin typeface="微软雅黑" pitchFamily="34" charset="-122"/>
                    <a:ea typeface="微软雅黑" pitchFamily="34" charset="-122"/>
                    <a:cs typeface="Arial" pitchFamily="34" charset="0"/>
                  </a:rPr>
                  <a:t>文本</a:t>
                </a:r>
                <a:r>
                  <a:rPr lang="en-US" altLang="zh-CN" sz="2000" kern="0" noProof="1" smtClean="0">
                    <a:solidFill>
                      <a:srgbClr val="7D7D7D"/>
                    </a:solidFill>
                    <a:latin typeface="微软雅黑" pitchFamily="34" charset="-122"/>
                    <a:ea typeface="微软雅黑" pitchFamily="34" charset="-122"/>
                    <a:cs typeface="Arial" pitchFamily="34" charset="0"/>
                  </a:rPr>
                  <a:t>2</a:t>
                </a:r>
                <a:endParaRPr lang="zh-CN" altLang="zh-CN" sz="2000" kern="0" noProof="1">
                  <a:solidFill>
                    <a:srgbClr val="7D7D7D"/>
                  </a:solidFill>
                  <a:latin typeface="微软雅黑" pitchFamily="34" charset="-122"/>
                  <a:ea typeface="微软雅黑" pitchFamily="34" charset="-122"/>
                  <a:cs typeface="Arial" pitchFamily="34" charset="0"/>
                </a:endParaRPr>
              </a:p>
            </p:txBody>
          </p:sp>
        </p:grpSp>
        <p:grpSp>
          <p:nvGrpSpPr>
            <p:cNvPr id="4" name="组合 3"/>
            <p:cNvGrpSpPr/>
            <p:nvPr/>
          </p:nvGrpSpPr>
          <p:grpSpPr>
            <a:xfrm>
              <a:off x="4669631" y="3512125"/>
              <a:ext cx="2376488" cy="2376487"/>
              <a:chOff x="4371975" y="3430588"/>
              <a:chExt cx="2376488" cy="2376487"/>
            </a:xfrm>
          </p:grpSpPr>
          <p:sp>
            <p:nvSpPr>
              <p:cNvPr id="11" name="矩形 22"/>
              <p:cNvSpPr/>
              <p:nvPr/>
            </p:nvSpPr>
            <p:spPr>
              <a:xfrm>
                <a:off x="4371975" y="3430588"/>
                <a:ext cx="2376488" cy="2376487"/>
              </a:xfrm>
              <a:custGeom>
                <a:avLst/>
                <a:gdLst/>
                <a:ahLst/>
                <a:cxnLst/>
                <a:rect l="l" t="t" r="r" b="b"/>
                <a:pathLst>
                  <a:path w="2376488" h="2376487">
                    <a:moveTo>
                      <a:pt x="0" y="0"/>
                    </a:moveTo>
                    <a:cubicBezTo>
                      <a:pt x="1188244" y="0"/>
                      <a:pt x="1188244" y="0"/>
                      <a:pt x="1188244" y="0"/>
                    </a:cubicBezTo>
                    <a:cubicBezTo>
                      <a:pt x="1845521" y="0"/>
                      <a:pt x="2376488" y="530967"/>
                      <a:pt x="2376488" y="1188243"/>
                    </a:cubicBezTo>
                    <a:cubicBezTo>
                      <a:pt x="2376488" y="1845520"/>
                      <a:pt x="1845521" y="2376487"/>
                      <a:pt x="1188244" y="2376487"/>
                    </a:cubicBezTo>
                    <a:cubicBezTo>
                      <a:pt x="530967" y="2376487"/>
                      <a:pt x="0" y="1845520"/>
                      <a:pt x="0" y="1188243"/>
                    </a:cubicBezTo>
                    <a:cubicBezTo>
                      <a:pt x="0" y="0"/>
                      <a:pt x="0" y="0"/>
                      <a:pt x="0"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a:solidFill>
                    <a:srgbClr val="F9F9F9"/>
                  </a:solidFill>
                  <a:latin typeface="微软雅黑" pitchFamily="34" charset="-122"/>
                </a:endParaRPr>
              </a:p>
            </p:txBody>
          </p:sp>
          <p:sp>
            <p:nvSpPr>
              <p:cNvPr id="12" name="Text Box 19"/>
              <p:cNvSpPr txBox="1">
                <a:spLocks noChangeArrowheads="1"/>
              </p:cNvSpPr>
              <p:nvPr/>
            </p:nvSpPr>
            <p:spPr bwMode="gray">
              <a:xfrm>
                <a:off x="4515643" y="3628115"/>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defPPr>
                  <a:defRPr lang="zh-CN"/>
                </a:defPPr>
                <a:lvl1pPr algn="r" defTabSz="801688" eaLnBrk="1" hangingPunct="1">
                  <a:spcAft>
                    <a:spcPct val="40000"/>
                  </a:spcAft>
                  <a:defRPr sz="2000" b="1">
                    <a:solidFill>
                      <a:schemeClr val="bg1"/>
                    </a:solidFill>
                    <a:latin typeface="微软雅黑" pitchFamily="34" charset="-122"/>
                    <a:ea typeface="微软雅黑" pitchFamily="34" charset="-122"/>
                    <a:cs typeface="Arial" pitchFamily="34" charset="0"/>
                  </a:defRPr>
                </a:lvl1pPr>
                <a:lvl2pPr marL="742950" indent="-285750" defTabSz="801688" eaLnBrk="0" hangingPunct="0"/>
                <a:lvl3pPr marL="1143000" indent="-228600" defTabSz="801688" eaLnBrk="0" hangingPunct="0"/>
                <a:lvl4pPr marL="1600200" indent="-228600" defTabSz="801688" eaLnBrk="0" hangingPunct="0"/>
                <a:lvl5pPr marL="2057400" indent="-228600" defTabSz="801688" eaLnBrk="0" hangingPunct="0"/>
                <a:lvl6pPr marL="2514600" indent="-228600" defTabSz="801688" eaLnBrk="0" fontAlgn="base" hangingPunct="0">
                  <a:spcBef>
                    <a:spcPct val="0"/>
                  </a:spcBef>
                  <a:spcAft>
                    <a:spcPct val="0"/>
                  </a:spcAft>
                </a:lvl6pPr>
                <a:lvl7pPr marL="2971800" indent="-228600" defTabSz="801688" eaLnBrk="0" fontAlgn="base" hangingPunct="0">
                  <a:spcBef>
                    <a:spcPct val="0"/>
                  </a:spcBef>
                  <a:spcAft>
                    <a:spcPct val="0"/>
                  </a:spcAft>
                </a:lvl7pPr>
                <a:lvl8pPr marL="3429000" indent="-228600" defTabSz="801688" eaLnBrk="0" fontAlgn="base" hangingPunct="0">
                  <a:spcBef>
                    <a:spcPct val="0"/>
                  </a:spcBef>
                  <a:spcAft>
                    <a:spcPct val="0"/>
                  </a:spcAft>
                </a:lvl8pPr>
                <a:lvl9pPr marL="3886200" indent="-228600" defTabSz="801688" eaLnBrk="0" fontAlgn="base" hangingPunct="0">
                  <a:spcBef>
                    <a:spcPct val="0"/>
                  </a:spcBef>
                  <a:spcAft>
                    <a:spcPct val="0"/>
                  </a:spcAft>
                </a:lvl9pPr>
              </a:lstStyle>
              <a:p>
                <a:pPr>
                  <a:defRPr/>
                </a:pPr>
                <a:r>
                  <a:rPr lang="zh-CN" altLang="en-US" kern="0" noProof="1">
                    <a:solidFill>
                      <a:sysClr val="window" lastClr="FFFFFF"/>
                    </a:solidFill>
                  </a:rPr>
                  <a:t>文本</a:t>
                </a:r>
                <a:r>
                  <a:rPr lang="en-US" altLang="zh-CN" kern="0" noProof="1">
                    <a:solidFill>
                      <a:sysClr val="window" lastClr="FFFFFF"/>
                    </a:solidFill>
                  </a:rPr>
                  <a:t>3</a:t>
                </a:r>
                <a:endParaRPr lang="zh-CN" altLang="zh-CN" kern="0" noProof="1">
                  <a:solidFill>
                    <a:sysClr val="window" lastClr="FFFFFF"/>
                  </a:solidFill>
                </a:endParaRPr>
              </a:p>
            </p:txBody>
          </p:sp>
        </p:grpSp>
        <p:grpSp>
          <p:nvGrpSpPr>
            <p:cNvPr id="5" name="组合 4"/>
            <p:cNvGrpSpPr/>
            <p:nvPr/>
          </p:nvGrpSpPr>
          <p:grpSpPr>
            <a:xfrm>
              <a:off x="2743996" y="3497835"/>
              <a:ext cx="1709737" cy="1709738"/>
              <a:chOff x="2446340" y="3416298"/>
              <a:chExt cx="1709737" cy="1709738"/>
            </a:xfrm>
          </p:grpSpPr>
          <p:sp>
            <p:nvSpPr>
              <p:cNvPr id="9" name="矩形 21"/>
              <p:cNvSpPr/>
              <p:nvPr/>
            </p:nvSpPr>
            <p:spPr>
              <a:xfrm>
                <a:off x="2446340" y="3416298"/>
                <a:ext cx="1709737" cy="1709738"/>
              </a:xfrm>
              <a:custGeom>
                <a:avLst/>
                <a:gdLst/>
                <a:ahLst/>
                <a:cxnLst/>
                <a:rect l="l" t="t" r="r" b="b"/>
                <a:pathLst>
                  <a:path w="1709737" h="1709738">
                    <a:moveTo>
                      <a:pt x="854868" y="0"/>
                    </a:moveTo>
                    <a:cubicBezTo>
                      <a:pt x="1709737" y="0"/>
                      <a:pt x="1709737" y="0"/>
                      <a:pt x="1709737" y="0"/>
                    </a:cubicBezTo>
                    <a:cubicBezTo>
                      <a:pt x="1709737" y="854869"/>
                      <a:pt x="1709737" y="854869"/>
                      <a:pt x="1709737" y="854869"/>
                    </a:cubicBezTo>
                    <a:cubicBezTo>
                      <a:pt x="1709737" y="1327740"/>
                      <a:pt x="1327738" y="1709738"/>
                      <a:pt x="854868" y="1709738"/>
                    </a:cubicBezTo>
                    <a:cubicBezTo>
                      <a:pt x="381998" y="1709738"/>
                      <a:pt x="0" y="1327740"/>
                      <a:pt x="0" y="854869"/>
                    </a:cubicBezTo>
                    <a:cubicBezTo>
                      <a:pt x="0" y="381999"/>
                      <a:pt x="381998" y="0"/>
                      <a:pt x="854868"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a:solidFill>
                    <a:srgbClr val="4D4D4D"/>
                  </a:solidFill>
                  <a:latin typeface="微软雅黑" pitchFamily="34" charset="-122"/>
                </a:endParaRPr>
              </a:p>
            </p:txBody>
          </p:sp>
          <p:sp>
            <p:nvSpPr>
              <p:cNvPr id="10" name="Text Box 19"/>
              <p:cNvSpPr txBox="1">
                <a:spLocks noChangeArrowheads="1"/>
              </p:cNvSpPr>
              <p:nvPr/>
            </p:nvSpPr>
            <p:spPr bwMode="gray">
              <a:xfrm>
                <a:off x="3258242" y="3628115"/>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688" eaLnBrk="0" hangingPunct="0">
                  <a:defRPr>
                    <a:solidFill>
                      <a:schemeClr val="tx1"/>
                    </a:solidFill>
                    <a:latin typeface="Arial" pitchFamily="34" charset="0"/>
                    <a:ea typeface="宋体" pitchFamily="2" charset="-122"/>
                  </a:defRPr>
                </a:lvl1pPr>
                <a:lvl2pPr marL="742950" indent="-285750" defTabSz="801688" eaLnBrk="0" hangingPunct="0">
                  <a:defRPr>
                    <a:solidFill>
                      <a:schemeClr val="tx1"/>
                    </a:solidFill>
                    <a:latin typeface="Arial" pitchFamily="34" charset="0"/>
                    <a:ea typeface="宋体" pitchFamily="2" charset="-122"/>
                  </a:defRPr>
                </a:lvl2pPr>
                <a:lvl3pPr marL="1143000" indent="-228600" defTabSz="801688" eaLnBrk="0" hangingPunct="0">
                  <a:defRPr>
                    <a:solidFill>
                      <a:schemeClr val="tx1"/>
                    </a:solidFill>
                    <a:latin typeface="Arial" pitchFamily="34" charset="0"/>
                    <a:ea typeface="宋体" pitchFamily="2" charset="-122"/>
                  </a:defRPr>
                </a:lvl3pPr>
                <a:lvl4pPr marL="1600200" indent="-228600" defTabSz="801688" eaLnBrk="0" hangingPunct="0">
                  <a:defRPr>
                    <a:solidFill>
                      <a:schemeClr val="tx1"/>
                    </a:solidFill>
                    <a:latin typeface="Arial" pitchFamily="34" charset="0"/>
                    <a:ea typeface="宋体" pitchFamily="2" charset="-122"/>
                  </a:defRPr>
                </a:lvl4pPr>
                <a:lvl5pPr marL="2057400" indent="-228600" defTabSz="801688" eaLnBrk="0" hangingPunct="0">
                  <a:defRPr>
                    <a:solidFill>
                      <a:schemeClr val="tx1"/>
                    </a:solidFill>
                    <a:latin typeface="Arial"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spcAft>
                    <a:spcPct val="40000"/>
                  </a:spcAft>
                  <a:defRPr/>
                </a:pPr>
                <a:r>
                  <a:rPr lang="zh-CN" altLang="en-US" sz="2000" kern="0" noProof="1" smtClean="0">
                    <a:solidFill>
                      <a:srgbClr val="7D7D7D"/>
                    </a:solidFill>
                    <a:latin typeface="微软雅黑" pitchFamily="34" charset="-122"/>
                    <a:ea typeface="微软雅黑" pitchFamily="34" charset="-122"/>
                    <a:cs typeface="Arial" pitchFamily="34" charset="0"/>
                  </a:rPr>
                  <a:t>文本</a:t>
                </a:r>
                <a:r>
                  <a:rPr lang="en-US" altLang="zh-CN" sz="2000" kern="0" noProof="1" smtClean="0">
                    <a:solidFill>
                      <a:srgbClr val="7D7D7D"/>
                    </a:solidFill>
                    <a:latin typeface="微软雅黑" pitchFamily="34" charset="-122"/>
                    <a:ea typeface="微软雅黑" pitchFamily="34" charset="-122"/>
                    <a:cs typeface="Arial" pitchFamily="34" charset="0"/>
                  </a:rPr>
                  <a:t>4</a:t>
                </a:r>
                <a:endParaRPr lang="zh-CN" altLang="zh-CN" sz="2000" kern="0" noProof="1">
                  <a:solidFill>
                    <a:srgbClr val="7D7D7D"/>
                  </a:solidFill>
                  <a:latin typeface="微软雅黑" pitchFamily="34" charset="-122"/>
                  <a:ea typeface="微软雅黑" pitchFamily="34" charset="-122"/>
                  <a:cs typeface="Arial" pitchFamily="34" charset="0"/>
                </a:endParaRPr>
              </a:p>
            </p:txBody>
          </p:sp>
        </p:grpSp>
        <p:grpSp>
          <p:nvGrpSpPr>
            <p:cNvPr id="6" name="组合 5"/>
            <p:cNvGrpSpPr/>
            <p:nvPr/>
          </p:nvGrpSpPr>
          <p:grpSpPr>
            <a:xfrm>
              <a:off x="2748756" y="1629350"/>
              <a:ext cx="1709738" cy="1709737"/>
              <a:chOff x="2451100" y="1547813"/>
              <a:chExt cx="1709738" cy="1709737"/>
            </a:xfrm>
          </p:grpSpPr>
          <p:sp>
            <p:nvSpPr>
              <p:cNvPr id="7" name="Freeform 37"/>
              <p:cNvSpPr>
                <a:spLocks/>
              </p:cNvSpPr>
              <p:nvPr/>
            </p:nvSpPr>
            <p:spPr bwMode="gray">
              <a:xfrm rot="10800000" flipV="1">
                <a:off x="2451100" y="1547813"/>
                <a:ext cx="1709738" cy="1709737"/>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dirty="0">
                  <a:solidFill>
                    <a:srgbClr val="4D4D4D"/>
                  </a:solidFill>
                  <a:latin typeface="微软雅黑" pitchFamily="34" charset="-122"/>
                </a:endParaRPr>
              </a:p>
            </p:txBody>
          </p:sp>
          <p:sp>
            <p:nvSpPr>
              <p:cNvPr id="8" name="Text Box 19"/>
              <p:cNvSpPr txBox="1">
                <a:spLocks noChangeArrowheads="1"/>
              </p:cNvSpPr>
              <p:nvPr/>
            </p:nvSpPr>
            <p:spPr bwMode="gray">
              <a:xfrm>
                <a:off x="3258241" y="2713236"/>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defPPr>
                  <a:defRPr lang="zh-CN"/>
                </a:defPPr>
                <a:lvl1pPr defTabSz="801688" eaLnBrk="1" hangingPunct="1">
                  <a:spcAft>
                    <a:spcPct val="40000"/>
                  </a:spcAft>
                  <a:defRPr sz="2000">
                    <a:solidFill>
                      <a:srgbClr val="7D7D7D"/>
                    </a:solidFill>
                    <a:latin typeface="微软雅黑" pitchFamily="34" charset="-122"/>
                    <a:ea typeface="微软雅黑" pitchFamily="34" charset="-122"/>
                    <a:cs typeface="Arial" pitchFamily="34" charset="0"/>
                  </a:defRPr>
                </a:lvl1pPr>
                <a:lvl2pPr marL="742950" indent="-285750" defTabSz="801688" eaLnBrk="0" hangingPunct="0"/>
                <a:lvl3pPr marL="1143000" indent="-228600" defTabSz="801688" eaLnBrk="0" hangingPunct="0"/>
                <a:lvl4pPr marL="1600200" indent="-228600" defTabSz="801688" eaLnBrk="0" hangingPunct="0"/>
                <a:lvl5pPr marL="2057400" indent="-228600" defTabSz="801688" eaLnBrk="0" hangingPunct="0"/>
                <a:lvl6pPr marL="2514600" indent="-228600" defTabSz="801688" eaLnBrk="0" fontAlgn="base" hangingPunct="0">
                  <a:spcBef>
                    <a:spcPct val="0"/>
                  </a:spcBef>
                  <a:spcAft>
                    <a:spcPct val="0"/>
                  </a:spcAft>
                </a:lvl6pPr>
                <a:lvl7pPr marL="2971800" indent="-228600" defTabSz="801688" eaLnBrk="0" fontAlgn="base" hangingPunct="0">
                  <a:spcBef>
                    <a:spcPct val="0"/>
                  </a:spcBef>
                  <a:spcAft>
                    <a:spcPct val="0"/>
                  </a:spcAft>
                </a:lvl7pPr>
                <a:lvl8pPr marL="3429000" indent="-228600" defTabSz="801688" eaLnBrk="0" fontAlgn="base" hangingPunct="0">
                  <a:spcBef>
                    <a:spcPct val="0"/>
                  </a:spcBef>
                  <a:spcAft>
                    <a:spcPct val="0"/>
                  </a:spcAft>
                </a:lvl8pPr>
                <a:lvl9pPr marL="3886200" indent="-228600" defTabSz="801688" eaLnBrk="0" fontAlgn="base" hangingPunct="0">
                  <a:spcBef>
                    <a:spcPct val="0"/>
                  </a:spcBef>
                  <a:spcAft>
                    <a:spcPct val="0"/>
                  </a:spcAft>
                </a:lvl9pPr>
              </a:lstStyle>
              <a:p>
                <a:pPr>
                  <a:defRPr/>
                </a:pPr>
                <a:r>
                  <a:rPr lang="zh-CN" altLang="en-US" kern="0" noProof="1"/>
                  <a:t>文本</a:t>
                </a:r>
                <a:r>
                  <a:rPr lang="en-US" altLang="zh-CN" kern="0" noProof="1"/>
                  <a:t>1</a:t>
                </a:r>
                <a:endParaRPr lang="zh-CN" altLang="zh-CN" kern="0" noProof="1"/>
              </a:p>
            </p:txBody>
          </p:sp>
        </p:grpSp>
      </p:grpSp>
    </p:spTree>
    <p:extLst>
      <p:ext uri="{BB962C8B-B14F-4D97-AF65-F5344CB8AC3E}">
        <p14:creationId xmlns:p14="http://schemas.microsoft.com/office/powerpoint/2010/main" val="1585343679"/>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1"/>
          <p:cNvGrpSpPr>
            <a:grpSpLocks/>
          </p:cNvGrpSpPr>
          <p:nvPr/>
        </p:nvGrpSpPr>
        <p:grpSpPr bwMode="auto">
          <a:xfrm>
            <a:off x="323850" y="2317750"/>
            <a:ext cx="8496300" cy="2597150"/>
            <a:chOff x="323528" y="2317418"/>
            <a:chExt cx="8496944" cy="2597875"/>
          </a:xfrm>
        </p:grpSpPr>
        <p:sp>
          <p:nvSpPr>
            <p:cNvPr id="3" name="五边形 2"/>
            <p:cNvSpPr/>
            <p:nvPr/>
          </p:nvSpPr>
          <p:spPr bwMode="auto">
            <a:xfrm>
              <a:off x="323528" y="2781097"/>
              <a:ext cx="8496944" cy="647881"/>
            </a:xfrm>
            <a:prstGeom prst="homePlate">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nvGrpSpPr>
            <p:cNvPr id="4" name="组合 40"/>
            <p:cNvGrpSpPr>
              <a:grpSpLocks/>
            </p:cNvGrpSpPr>
            <p:nvPr/>
          </p:nvGrpSpPr>
          <p:grpSpPr bwMode="auto">
            <a:xfrm>
              <a:off x="491775" y="2317418"/>
              <a:ext cx="1415929" cy="2597875"/>
              <a:chOff x="491775" y="2317418"/>
              <a:chExt cx="1415929" cy="2597875"/>
            </a:xfrm>
          </p:grpSpPr>
          <p:sp>
            <p:nvSpPr>
              <p:cNvPr id="25" name="椭圆 24"/>
              <p:cNvSpPr/>
              <p:nvPr/>
            </p:nvSpPr>
            <p:spPr>
              <a:xfrm>
                <a:off x="953198" y="2860399"/>
                <a:ext cx="492927" cy="492927"/>
              </a:xfrm>
              <a:prstGeom prst="ellipse">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26" name="TextBox 33"/>
              <p:cNvSpPr txBox="1">
                <a:spLocks noChangeArrowheads="1"/>
              </p:cNvSpPr>
              <p:nvPr/>
            </p:nvSpPr>
            <p:spPr bwMode="auto">
              <a:xfrm>
                <a:off x="491775" y="3530298"/>
                <a:ext cx="1415929" cy="138499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7D7D7D"/>
                    </a:solidFill>
                    <a:effectLst/>
                    <a:uLnTx/>
                    <a:uFillTx/>
                    <a:latin typeface="微软雅黑" pitchFamily="34" charset="-122"/>
                    <a:ea typeface="微软雅黑" pitchFamily="34" charset="-122"/>
                  </a:rPr>
                  <a:t>此处添加文本</a:t>
                </a:r>
                <a:endParaRPr kumimoji="0" lang="en-US" altLang="zh-CN"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此处添加文本单击此处添加文本</a:t>
                </a:r>
              </a:p>
            </p:txBody>
          </p:sp>
          <p:sp>
            <p:nvSpPr>
              <p:cNvPr id="27" name="TextBox 34"/>
              <p:cNvSpPr txBox="1">
                <a:spLocks noChangeArrowheads="1"/>
              </p:cNvSpPr>
              <p:nvPr/>
            </p:nvSpPr>
            <p:spPr bwMode="auto">
              <a:xfrm>
                <a:off x="850847" y="2317418"/>
                <a:ext cx="697627" cy="36933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7D7D7D"/>
                    </a:solidFill>
                    <a:effectLst/>
                    <a:uLnTx/>
                    <a:uFillTx/>
                  </a:rPr>
                  <a:t>2007</a:t>
                </a:r>
                <a:endParaRPr kumimoji="0" lang="zh-CN" altLang="en-US" sz="1800" b="0" i="0" u="none" strike="noStrike" kern="0" cap="none" spc="0" normalizeH="0" baseline="0" noProof="0">
                  <a:ln>
                    <a:noFill/>
                  </a:ln>
                  <a:solidFill>
                    <a:srgbClr val="7D7D7D"/>
                  </a:solidFill>
                  <a:effectLst/>
                  <a:uLnTx/>
                  <a:uFillTx/>
                </a:endParaRPr>
              </a:p>
            </p:txBody>
          </p:sp>
        </p:grpSp>
        <p:grpSp>
          <p:nvGrpSpPr>
            <p:cNvPr id="5" name="组合 46"/>
            <p:cNvGrpSpPr>
              <a:grpSpLocks/>
            </p:cNvGrpSpPr>
            <p:nvPr/>
          </p:nvGrpSpPr>
          <p:grpSpPr bwMode="auto">
            <a:xfrm>
              <a:off x="1777119" y="2317418"/>
              <a:ext cx="1415929" cy="2597875"/>
              <a:chOff x="1777119" y="2317418"/>
              <a:chExt cx="1415929" cy="2597875"/>
            </a:xfrm>
          </p:grpSpPr>
          <p:sp>
            <p:nvSpPr>
              <p:cNvPr id="22" name="椭圆 21"/>
              <p:cNvSpPr/>
              <p:nvPr/>
            </p:nvSpPr>
            <p:spPr>
              <a:xfrm>
                <a:off x="2238621" y="2860399"/>
                <a:ext cx="492927" cy="492927"/>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innerShdw blurRad="114300">
                  <a:prstClr val="black">
                    <a:alpha val="27000"/>
                  </a:prst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23" name="TextBox 35"/>
              <p:cNvSpPr txBox="1">
                <a:spLocks noChangeArrowheads="1"/>
              </p:cNvSpPr>
              <p:nvPr/>
            </p:nvSpPr>
            <p:spPr bwMode="auto">
              <a:xfrm>
                <a:off x="1777119" y="3530298"/>
                <a:ext cx="1415929" cy="138499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7D7D7D"/>
                    </a:solidFill>
                    <a:effectLst/>
                    <a:uLnTx/>
                    <a:uFillTx/>
                    <a:latin typeface="微软雅黑" pitchFamily="34" charset="-122"/>
                    <a:ea typeface="微软雅黑" pitchFamily="34" charset="-122"/>
                  </a:rPr>
                  <a:t>此处添加文本</a:t>
                </a:r>
                <a:endParaRPr kumimoji="0" lang="en-US" altLang="zh-CN"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此处添加文本单击此处添加文本</a:t>
                </a:r>
              </a:p>
            </p:txBody>
          </p:sp>
          <p:sp>
            <p:nvSpPr>
              <p:cNvPr id="24" name="TextBox 41"/>
              <p:cNvSpPr txBox="1">
                <a:spLocks noChangeArrowheads="1"/>
              </p:cNvSpPr>
              <p:nvPr/>
            </p:nvSpPr>
            <p:spPr bwMode="auto">
              <a:xfrm>
                <a:off x="2136270" y="2317418"/>
                <a:ext cx="697627" cy="36933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7D7D7D"/>
                    </a:solidFill>
                    <a:effectLst/>
                    <a:uLnTx/>
                    <a:uFillTx/>
                  </a:rPr>
                  <a:t>2008</a:t>
                </a:r>
                <a:endParaRPr kumimoji="0" lang="zh-CN" altLang="en-US" sz="1800" b="0" i="0" u="none" strike="noStrike" kern="0" cap="none" spc="0" normalizeH="0" baseline="0" noProof="0">
                  <a:ln>
                    <a:noFill/>
                  </a:ln>
                  <a:solidFill>
                    <a:srgbClr val="7D7D7D"/>
                  </a:solidFill>
                  <a:effectLst/>
                  <a:uLnTx/>
                  <a:uFillTx/>
                </a:endParaRPr>
              </a:p>
            </p:txBody>
          </p:sp>
        </p:grpSp>
        <p:grpSp>
          <p:nvGrpSpPr>
            <p:cNvPr id="6" name="组合 47"/>
            <p:cNvGrpSpPr>
              <a:grpSpLocks/>
            </p:cNvGrpSpPr>
            <p:nvPr/>
          </p:nvGrpSpPr>
          <p:grpSpPr bwMode="auto">
            <a:xfrm>
              <a:off x="3062542" y="2317418"/>
              <a:ext cx="1415929" cy="2597875"/>
              <a:chOff x="3062542" y="2317418"/>
              <a:chExt cx="1415929" cy="2597875"/>
            </a:xfrm>
          </p:grpSpPr>
          <p:sp>
            <p:nvSpPr>
              <p:cNvPr id="19" name="椭圆 18"/>
              <p:cNvSpPr/>
              <p:nvPr/>
            </p:nvSpPr>
            <p:spPr>
              <a:xfrm>
                <a:off x="3524044" y="2860399"/>
                <a:ext cx="492927" cy="492927"/>
              </a:xfrm>
              <a:prstGeom prst="ellipse">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20" name="TextBox 36"/>
              <p:cNvSpPr txBox="1">
                <a:spLocks noChangeArrowheads="1"/>
              </p:cNvSpPr>
              <p:nvPr/>
            </p:nvSpPr>
            <p:spPr bwMode="auto">
              <a:xfrm>
                <a:off x="3062542" y="3530298"/>
                <a:ext cx="1415929" cy="138499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7D7D7D"/>
                    </a:solidFill>
                    <a:effectLst/>
                    <a:uLnTx/>
                    <a:uFillTx/>
                    <a:latin typeface="微软雅黑" pitchFamily="34" charset="-122"/>
                    <a:ea typeface="微软雅黑" pitchFamily="34" charset="-122"/>
                  </a:rPr>
                  <a:t>此处添加文本</a:t>
                </a:r>
                <a:endParaRPr kumimoji="0" lang="en-US" altLang="zh-CN"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此处添加文本单击此处添加文本</a:t>
                </a:r>
              </a:p>
            </p:txBody>
          </p:sp>
          <p:sp>
            <p:nvSpPr>
              <p:cNvPr id="21" name="TextBox 42"/>
              <p:cNvSpPr txBox="1">
                <a:spLocks noChangeArrowheads="1"/>
              </p:cNvSpPr>
              <p:nvPr/>
            </p:nvSpPr>
            <p:spPr bwMode="auto">
              <a:xfrm>
                <a:off x="3421692" y="2317418"/>
                <a:ext cx="697627" cy="36933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7D7D7D"/>
                    </a:solidFill>
                    <a:effectLst/>
                    <a:uLnTx/>
                    <a:uFillTx/>
                  </a:rPr>
                  <a:t>2009</a:t>
                </a:r>
                <a:endParaRPr kumimoji="0" lang="zh-CN" altLang="en-US" sz="1800" b="0" i="0" u="none" strike="noStrike" kern="0" cap="none" spc="0" normalizeH="0" baseline="0" noProof="0">
                  <a:ln>
                    <a:noFill/>
                  </a:ln>
                  <a:solidFill>
                    <a:srgbClr val="7D7D7D"/>
                  </a:solidFill>
                  <a:effectLst/>
                  <a:uLnTx/>
                  <a:uFillTx/>
                </a:endParaRPr>
              </a:p>
            </p:txBody>
          </p:sp>
        </p:grpSp>
        <p:grpSp>
          <p:nvGrpSpPr>
            <p:cNvPr id="7" name="组合 48"/>
            <p:cNvGrpSpPr>
              <a:grpSpLocks/>
            </p:cNvGrpSpPr>
            <p:nvPr/>
          </p:nvGrpSpPr>
          <p:grpSpPr bwMode="auto">
            <a:xfrm>
              <a:off x="4347965" y="2317418"/>
              <a:ext cx="1415929" cy="2597875"/>
              <a:chOff x="4347965" y="2317418"/>
              <a:chExt cx="1415929" cy="2597875"/>
            </a:xfrm>
          </p:grpSpPr>
          <p:sp>
            <p:nvSpPr>
              <p:cNvPr id="16" name="椭圆 15"/>
              <p:cNvSpPr/>
              <p:nvPr/>
            </p:nvSpPr>
            <p:spPr>
              <a:xfrm>
                <a:off x="4809467" y="2860399"/>
                <a:ext cx="492927" cy="492927"/>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innerShdw blurRad="114300">
                  <a:prstClr val="black">
                    <a:alpha val="27000"/>
                  </a:prst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17" name="TextBox 37"/>
              <p:cNvSpPr txBox="1">
                <a:spLocks noChangeArrowheads="1"/>
              </p:cNvSpPr>
              <p:nvPr/>
            </p:nvSpPr>
            <p:spPr bwMode="auto">
              <a:xfrm>
                <a:off x="4347965" y="3530298"/>
                <a:ext cx="1415929" cy="138499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7D7D7D"/>
                    </a:solidFill>
                    <a:effectLst/>
                    <a:uLnTx/>
                    <a:uFillTx/>
                    <a:latin typeface="微软雅黑" pitchFamily="34" charset="-122"/>
                    <a:ea typeface="微软雅黑" pitchFamily="34" charset="-122"/>
                  </a:rPr>
                  <a:t>此处添加文本</a:t>
                </a:r>
                <a:endParaRPr kumimoji="0" lang="en-US" altLang="zh-CN"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此处添加文本单击此处添加文本</a:t>
                </a:r>
              </a:p>
            </p:txBody>
          </p:sp>
          <p:sp>
            <p:nvSpPr>
              <p:cNvPr id="18" name="TextBox 43"/>
              <p:cNvSpPr txBox="1">
                <a:spLocks noChangeArrowheads="1"/>
              </p:cNvSpPr>
              <p:nvPr/>
            </p:nvSpPr>
            <p:spPr bwMode="auto">
              <a:xfrm>
                <a:off x="4707116" y="2317418"/>
                <a:ext cx="697627" cy="36933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7D7D7D"/>
                    </a:solidFill>
                    <a:effectLst/>
                    <a:uLnTx/>
                    <a:uFillTx/>
                  </a:rPr>
                  <a:t>2010</a:t>
                </a:r>
                <a:endParaRPr kumimoji="0" lang="zh-CN" altLang="en-US" sz="1800" b="0" i="0" u="none" strike="noStrike" kern="0" cap="none" spc="0" normalizeH="0" baseline="0" noProof="0">
                  <a:ln>
                    <a:noFill/>
                  </a:ln>
                  <a:solidFill>
                    <a:srgbClr val="7D7D7D"/>
                  </a:solidFill>
                  <a:effectLst/>
                  <a:uLnTx/>
                  <a:uFillTx/>
                </a:endParaRPr>
              </a:p>
            </p:txBody>
          </p:sp>
        </p:grpSp>
        <p:grpSp>
          <p:nvGrpSpPr>
            <p:cNvPr id="8" name="组合 49"/>
            <p:cNvGrpSpPr>
              <a:grpSpLocks/>
            </p:cNvGrpSpPr>
            <p:nvPr/>
          </p:nvGrpSpPr>
          <p:grpSpPr bwMode="auto">
            <a:xfrm>
              <a:off x="5633388" y="2317418"/>
              <a:ext cx="1415929" cy="2597875"/>
              <a:chOff x="5633388" y="2317418"/>
              <a:chExt cx="1415929" cy="2597875"/>
            </a:xfrm>
          </p:grpSpPr>
          <p:sp>
            <p:nvSpPr>
              <p:cNvPr id="13" name="椭圆 12"/>
              <p:cNvSpPr/>
              <p:nvPr/>
            </p:nvSpPr>
            <p:spPr>
              <a:xfrm>
                <a:off x="6094890" y="2860399"/>
                <a:ext cx="492927" cy="492927"/>
              </a:xfrm>
              <a:prstGeom prst="ellipse">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14" name="TextBox 38"/>
              <p:cNvSpPr txBox="1">
                <a:spLocks noChangeArrowheads="1"/>
              </p:cNvSpPr>
              <p:nvPr/>
            </p:nvSpPr>
            <p:spPr bwMode="auto">
              <a:xfrm>
                <a:off x="5633388" y="3530298"/>
                <a:ext cx="1415929" cy="138499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7D7D7D"/>
                    </a:solidFill>
                    <a:effectLst/>
                    <a:uLnTx/>
                    <a:uFillTx/>
                    <a:latin typeface="微软雅黑" pitchFamily="34" charset="-122"/>
                    <a:ea typeface="微软雅黑" pitchFamily="34" charset="-122"/>
                  </a:rPr>
                  <a:t>此处添加文本</a:t>
                </a:r>
                <a:endParaRPr kumimoji="0" lang="en-US" altLang="zh-CN"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此处添加文本单击此处添加文本</a:t>
                </a:r>
              </a:p>
            </p:txBody>
          </p:sp>
          <p:sp>
            <p:nvSpPr>
              <p:cNvPr id="15" name="TextBox 44"/>
              <p:cNvSpPr txBox="1">
                <a:spLocks noChangeArrowheads="1"/>
              </p:cNvSpPr>
              <p:nvPr/>
            </p:nvSpPr>
            <p:spPr bwMode="auto">
              <a:xfrm>
                <a:off x="6001098" y="2317418"/>
                <a:ext cx="680507" cy="36933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7D7D7D"/>
                    </a:solidFill>
                    <a:effectLst/>
                    <a:uLnTx/>
                    <a:uFillTx/>
                  </a:rPr>
                  <a:t>2011</a:t>
                </a:r>
                <a:endParaRPr kumimoji="0" lang="zh-CN" altLang="en-US" sz="1800" b="0" i="0" u="none" strike="noStrike" kern="0" cap="none" spc="0" normalizeH="0" baseline="0" noProof="0">
                  <a:ln>
                    <a:noFill/>
                  </a:ln>
                  <a:solidFill>
                    <a:srgbClr val="7D7D7D"/>
                  </a:solidFill>
                  <a:effectLst/>
                  <a:uLnTx/>
                  <a:uFillTx/>
                </a:endParaRPr>
              </a:p>
            </p:txBody>
          </p:sp>
        </p:grpSp>
        <p:grpSp>
          <p:nvGrpSpPr>
            <p:cNvPr id="9" name="组合 50"/>
            <p:cNvGrpSpPr>
              <a:grpSpLocks/>
            </p:cNvGrpSpPr>
            <p:nvPr/>
          </p:nvGrpSpPr>
          <p:grpSpPr bwMode="auto">
            <a:xfrm>
              <a:off x="6918810" y="2317418"/>
              <a:ext cx="1415929" cy="2597875"/>
              <a:chOff x="6918810" y="2317418"/>
              <a:chExt cx="1415929" cy="2597875"/>
            </a:xfrm>
          </p:grpSpPr>
          <p:sp>
            <p:nvSpPr>
              <p:cNvPr id="10" name="椭圆 9"/>
              <p:cNvSpPr/>
              <p:nvPr/>
            </p:nvSpPr>
            <p:spPr>
              <a:xfrm>
                <a:off x="7380312" y="2860399"/>
                <a:ext cx="492927" cy="492927"/>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innerShdw blurRad="114300">
                  <a:prstClr val="black">
                    <a:alpha val="27000"/>
                  </a:prst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11" name="TextBox 39"/>
              <p:cNvSpPr txBox="1">
                <a:spLocks noChangeArrowheads="1"/>
              </p:cNvSpPr>
              <p:nvPr/>
            </p:nvSpPr>
            <p:spPr bwMode="auto">
              <a:xfrm>
                <a:off x="6918810" y="3530298"/>
                <a:ext cx="1415929" cy="138499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7D7D7D"/>
                    </a:solidFill>
                    <a:effectLst/>
                    <a:uLnTx/>
                    <a:uFillTx/>
                    <a:latin typeface="微软雅黑" pitchFamily="34" charset="-122"/>
                    <a:ea typeface="微软雅黑" pitchFamily="34" charset="-122"/>
                  </a:rPr>
                  <a:t>此处添加文本</a:t>
                </a:r>
                <a:endParaRPr kumimoji="0" lang="en-US" altLang="zh-CN"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此处添加文本单击此处添加文本</a:t>
                </a:r>
              </a:p>
            </p:txBody>
          </p:sp>
          <p:sp>
            <p:nvSpPr>
              <p:cNvPr id="12" name="TextBox 45"/>
              <p:cNvSpPr txBox="1">
                <a:spLocks noChangeArrowheads="1"/>
              </p:cNvSpPr>
              <p:nvPr/>
            </p:nvSpPr>
            <p:spPr bwMode="auto">
              <a:xfrm>
                <a:off x="7277960" y="2317418"/>
                <a:ext cx="697627" cy="36933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7D7D7D"/>
                    </a:solidFill>
                    <a:effectLst/>
                    <a:uLnTx/>
                    <a:uFillTx/>
                  </a:rPr>
                  <a:t>2012</a:t>
                </a:r>
                <a:endParaRPr kumimoji="0" lang="zh-CN" altLang="en-US" sz="1800" b="0" i="0" u="none" strike="noStrike" kern="0" cap="none" spc="0" normalizeH="0" baseline="0" noProof="0">
                  <a:ln>
                    <a:noFill/>
                  </a:ln>
                  <a:solidFill>
                    <a:srgbClr val="7D7D7D"/>
                  </a:solidFill>
                  <a:effectLst/>
                  <a:uLnTx/>
                  <a:uFillTx/>
                </a:endParaRPr>
              </a:p>
            </p:txBody>
          </p:sp>
        </p:grpSp>
      </p:grpSp>
    </p:spTree>
    <p:extLst>
      <p:ext uri="{BB962C8B-B14F-4D97-AF65-F5344CB8AC3E}">
        <p14:creationId xmlns:p14="http://schemas.microsoft.com/office/powerpoint/2010/main" val="3978803627"/>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a:spLocks/>
          </p:cNvSpPr>
          <p:nvPr/>
        </p:nvSpPr>
        <p:spPr bwMode="auto">
          <a:xfrm>
            <a:off x="2147888" y="2203450"/>
            <a:ext cx="4975225" cy="4194175"/>
          </a:xfrm>
          <a:custGeom>
            <a:avLst/>
            <a:gdLst>
              <a:gd name="T0" fmla="*/ 2005254528 w 3085"/>
              <a:gd name="T1" fmla="*/ 0 h 3084"/>
              <a:gd name="T2" fmla="*/ 2147483647 w 3085"/>
              <a:gd name="T3" fmla="*/ 0 h 3084"/>
              <a:gd name="T4" fmla="*/ 2147483647 w 3085"/>
              <a:gd name="T5" fmla="*/ 2147483647 h 3084"/>
              <a:gd name="T6" fmla="*/ 2147483647 w 3085"/>
              <a:gd name="T7" fmla="*/ 2147483647 h 3084"/>
              <a:gd name="T8" fmla="*/ 0 w 3085"/>
              <a:gd name="T9" fmla="*/ 2147483647 h 3084"/>
              <a:gd name="T10" fmla="*/ 2005254528 w 3085"/>
              <a:gd name="T11" fmla="*/ 0 h 3084"/>
              <a:gd name="T12" fmla="*/ 0 60000 65536"/>
              <a:gd name="T13" fmla="*/ 0 60000 65536"/>
              <a:gd name="T14" fmla="*/ 0 60000 65536"/>
              <a:gd name="T15" fmla="*/ 0 60000 65536"/>
              <a:gd name="T16" fmla="*/ 0 60000 65536"/>
              <a:gd name="T17" fmla="*/ 0 60000 65536"/>
              <a:gd name="T18" fmla="*/ 0 w 3085"/>
              <a:gd name="T19" fmla="*/ 0 h 3084"/>
              <a:gd name="T20" fmla="*/ 3085 w 3085"/>
              <a:gd name="T21" fmla="*/ 3084 h 3084"/>
            </a:gdLst>
            <a:ahLst/>
            <a:cxnLst>
              <a:cxn ang="T12">
                <a:pos x="T0" y="T1"/>
              </a:cxn>
              <a:cxn ang="T13">
                <a:pos x="T2" y="T3"/>
              </a:cxn>
              <a:cxn ang="T14">
                <a:pos x="T4" y="T5"/>
              </a:cxn>
              <a:cxn ang="T15">
                <a:pos x="T6" y="T7"/>
              </a:cxn>
              <a:cxn ang="T16">
                <a:pos x="T8" y="T9"/>
              </a:cxn>
              <a:cxn ang="T17">
                <a:pos x="T10" y="T11"/>
              </a:cxn>
            </a:cxnLst>
            <a:rect l="T18" t="T19" r="T20" b="T21"/>
            <a:pathLst>
              <a:path w="3085" h="3084">
                <a:moveTo>
                  <a:pt x="771" y="0"/>
                </a:moveTo>
                <a:lnTo>
                  <a:pt x="2313" y="0"/>
                </a:lnTo>
                <a:lnTo>
                  <a:pt x="3085" y="2359"/>
                </a:lnTo>
                <a:lnTo>
                  <a:pt x="1588" y="3084"/>
                </a:lnTo>
                <a:lnTo>
                  <a:pt x="0" y="2359"/>
                </a:lnTo>
                <a:lnTo>
                  <a:pt x="771" y="0"/>
                </a:lnTo>
                <a:close/>
              </a:path>
            </a:pathLst>
          </a:custGeom>
          <a:gradFill rotWithShape="1">
            <a:gsLst>
              <a:gs pos="0">
                <a:sysClr val="window" lastClr="FFFFFF"/>
              </a:gs>
              <a:gs pos="100000">
                <a:srgbClr val="DBDBDB"/>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 name="Freeform 3"/>
          <p:cNvSpPr>
            <a:spLocks/>
          </p:cNvSpPr>
          <p:nvPr/>
        </p:nvSpPr>
        <p:spPr bwMode="auto">
          <a:xfrm>
            <a:off x="2195513" y="1412875"/>
            <a:ext cx="4897437" cy="4895850"/>
          </a:xfrm>
          <a:custGeom>
            <a:avLst/>
            <a:gdLst>
              <a:gd name="T0" fmla="*/ 1943039655 w 3085"/>
              <a:gd name="T1" fmla="*/ 0 h 3084"/>
              <a:gd name="T2" fmla="*/ 2147483647 w 3085"/>
              <a:gd name="T3" fmla="*/ 0 h 3084"/>
              <a:gd name="T4" fmla="*/ 2147483647 w 3085"/>
              <a:gd name="T5" fmla="*/ 2147483647 h 3084"/>
              <a:gd name="T6" fmla="*/ 2147483647 w 3085"/>
              <a:gd name="T7" fmla="*/ 2147483647 h 3084"/>
              <a:gd name="T8" fmla="*/ 0 w 3085"/>
              <a:gd name="T9" fmla="*/ 2147483647 h 3084"/>
              <a:gd name="T10" fmla="*/ 1943039655 w 3085"/>
              <a:gd name="T11" fmla="*/ 0 h 3084"/>
              <a:gd name="T12" fmla="*/ 0 60000 65536"/>
              <a:gd name="T13" fmla="*/ 0 60000 65536"/>
              <a:gd name="T14" fmla="*/ 0 60000 65536"/>
              <a:gd name="T15" fmla="*/ 0 60000 65536"/>
              <a:gd name="T16" fmla="*/ 0 60000 65536"/>
              <a:gd name="T17" fmla="*/ 0 60000 65536"/>
              <a:gd name="T18" fmla="*/ 0 w 3085"/>
              <a:gd name="T19" fmla="*/ 0 h 3084"/>
              <a:gd name="T20" fmla="*/ 3085 w 3085"/>
              <a:gd name="T21" fmla="*/ 3084 h 3084"/>
            </a:gdLst>
            <a:ahLst/>
            <a:cxnLst>
              <a:cxn ang="T12">
                <a:pos x="T0" y="T1"/>
              </a:cxn>
              <a:cxn ang="T13">
                <a:pos x="T2" y="T3"/>
              </a:cxn>
              <a:cxn ang="T14">
                <a:pos x="T4" y="T5"/>
              </a:cxn>
              <a:cxn ang="T15">
                <a:pos x="T6" y="T7"/>
              </a:cxn>
              <a:cxn ang="T16">
                <a:pos x="T8" y="T9"/>
              </a:cxn>
              <a:cxn ang="T17">
                <a:pos x="T10" y="T11"/>
              </a:cxn>
            </a:cxnLst>
            <a:rect l="T18" t="T19" r="T20" b="T21"/>
            <a:pathLst>
              <a:path w="3085" h="3084">
                <a:moveTo>
                  <a:pt x="771" y="0"/>
                </a:moveTo>
                <a:lnTo>
                  <a:pt x="2313" y="0"/>
                </a:lnTo>
                <a:lnTo>
                  <a:pt x="3085" y="2359"/>
                </a:lnTo>
                <a:lnTo>
                  <a:pt x="1588" y="3084"/>
                </a:lnTo>
                <a:lnTo>
                  <a:pt x="0" y="2359"/>
                </a:lnTo>
                <a:lnTo>
                  <a:pt x="771" y="0"/>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 name="Freeform 4"/>
          <p:cNvSpPr>
            <a:spLocks/>
          </p:cNvSpPr>
          <p:nvPr/>
        </p:nvSpPr>
        <p:spPr bwMode="auto">
          <a:xfrm>
            <a:off x="2268538" y="1484313"/>
            <a:ext cx="4751387" cy="4679950"/>
          </a:xfrm>
          <a:custGeom>
            <a:avLst/>
            <a:gdLst>
              <a:gd name="T0" fmla="*/ 1828879125 w 3085"/>
              <a:gd name="T1" fmla="*/ 0 h 3084"/>
              <a:gd name="T2" fmla="*/ 2147483647 w 3085"/>
              <a:gd name="T3" fmla="*/ 0 h 3084"/>
              <a:gd name="T4" fmla="*/ 2147483647 w 3085"/>
              <a:gd name="T5" fmla="*/ 2147483647 h 3084"/>
              <a:gd name="T6" fmla="*/ 2147483647 w 3085"/>
              <a:gd name="T7" fmla="*/ 2147483647 h 3084"/>
              <a:gd name="T8" fmla="*/ 0 w 3085"/>
              <a:gd name="T9" fmla="*/ 2147483647 h 3084"/>
              <a:gd name="T10" fmla="*/ 1828879125 w 3085"/>
              <a:gd name="T11" fmla="*/ 0 h 3084"/>
              <a:gd name="T12" fmla="*/ 0 60000 65536"/>
              <a:gd name="T13" fmla="*/ 0 60000 65536"/>
              <a:gd name="T14" fmla="*/ 0 60000 65536"/>
              <a:gd name="T15" fmla="*/ 0 60000 65536"/>
              <a:gd name="T16" fmla="*/ 0 60000 65536"/>
              <a:gd name="T17" fmla="*/ 0 60000 65536"/>
              <a:gd name="T18" fmla="*/ 0 w 3085"/>
              <a:gd name="T19" fmla="*/ 0 h 3084"/>
              <a:gd name="T20" fmla="*/ 3085 w 3085"/>
              <a:gd name="T21" fmla="*/ 3084 h 3084"/>
            </a:gdLst>
            <a:ahLst/>
            <a:cxnLst>
              <a:cxn ang="T12">
                <a:pos x="T0" y="T1"/>
              </a:cxn>
              <a:cxn ang="T13">
                <a:pos x="T2" y="T3"/>
              </a:cxn>
              <a:cxn ang="T14">
                <a:pos x="T4" y="T5"/>
              </a:cxn>
              <a:cxn ang="T15">
                <a:pos x="T6" y="T7"/>
              </a:cxn>
              <a:cxn ang="T16">
                <a:pos x="T8" y="T9"/>
              </a:cxn>
              <a:cxn ang="T17">
                <a:pos x="T10" y="T11"/>
              </a:cxn>
            </a:cxnLst>
            <a:rect l="T18" t="T19" r="T20" b="T21"/>
            <a:pathLst>
              <a:path w="3085" h="3084">
                <a:moveTo>
                  <a:pt x="771" y="0"/>
                </a:moveTo>
                <a:lnTo>
                  <a:pt x="2313" y="0"/>
                </a:lnTo>
                <a:lnTo>
                  <a:pt x="3085" y="2359"/>
                </a:lnTo>
                <a:lnTo>
                  <a:pt x="1588" y="3084"/>
                </a:lnTo>
                <a:lnTo>
                  <a:pt x="0" y="2359"/>
                </a:lnTo>
                <a:lnTo>
                  <a:pt x="771" y="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reeform 44"/>
          <p:cNvSpPr>
            <a:spLocks/>
          </p:cNvSpPr>
          <p:nvPr/>
        </p:nvSpPr>
        <p:spPr bwMode="auto">
          <a:xfrm>
            <a:off x="3181350" y="1474788"/>
            <a:ext cx="2901950" cy="774700"/>
          </a:xfrm>
          <a:custGeom>
            <a:avLst/>
            <a:gdLst>
              <a:gd name="T0" fmla="*/ 0 w 1828"/>
              <a:gd name="T1" fmla="*/ 1229836339 h 488"/>
              <a:gd name="T2" fmla="*/ 430947596 w 1828"/>
              <a:gd name="T3" fmla="*/ 0 h 488"/>
              <a:gd name="T4" fmla="*/ 2147483647 w 1828"/>
              <a:gd name="T5" fmla="*/ 0 h 488"/>
              <a:gd name="T6" fmla="*/ 2147483647 w 1828"/>
              <a:gd name="T7" fmla="*/ 1184473538 h 488"/>
              <a:gd name="T8" fmla="*/ 0 w 1828"/>
              <a:gd name="T9" fmla="*/ 1229836339 h 488"/>
              <a:gd name="T10" fmla="*/ 0 60000 65536"/>
              <a:gd name="T11" fmla="*/ 0 60000 65536"/>
              <a:gd name="T12" fmla="*/ 0 60000 65536"/>
              <a:gd name="T13" fmla="*/ 0 60000 65536"/>
              <a:gd name="T14" fmla="*/ 0 60000 65536"/>
              <a:gd name="T15" fmla="*/ 0 w 1828"/>
              <a:gd name="T16" fmla="*/ 0 h 488"/>
              <a:gd name="T17" fmla="*/ 1828 w 1828"/>
              <a:gd name="T18" fmla="*/ 488 h 488"/>
            </a:gdLst>
            <a:ahLst/>
            <a:cxnLst>
              <a:cxn ang="T10">
                <a:pos x="T0" y="T1"/>
              </a:cxn>
              <a:cxn ang="T11">
                <a:pos x="T2" y="T3"/>
              </a:cxn>
              <a:cxn ang="T12">
                <a:pos x="T4" y="T5"/>
              </a:cxn>
              <a:cxn ang="T13">
                <a:pos x="T6" y="T7"/>
              </a:cxn>
              <a:cxn ang="T14">
                <a:pos x="T8" y="T9"/>
              </a:cxn>
            </a:cxnLst>
            <a:rect l="T15" t="T16" r="T17" b="T18"/>
            <a:pathLst>
              <a:path w="1828" h="488">
                <a:moveTo>
                  <a:pt x="0" y="488"/>
                </a:moveTo>
                <a:lnTo>
                  <a:pt x="171" y="0"/>
                </a:lnTo>
                <a:lnTo>
                  <a:pt x="1669" y="0"/>
                </a:lnTo>
                <a:lnTo>
                  <a:pt x="1828" y="470"/>
                </a:lnTo>
                <a:lnTo>
                  <a:pt x="0" y="488"/>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 name="Freeform 45"/>
          <p:cNvSpPr>
            <a:spLocks/>
          </p:cNvSpPr>
          <p:nvPr/>
        </p:nvSpPr>
        <p:spPr bwMode="auto">
          <a:xfrm>
            <a:off x="2584450" y="3154363"/>
            <a:ext cx="4114800" cy="941387"/>
          </a:xfrm>
          <a:custGeom>
            <a:avLst/>
            <a:gdLst>
              <a:gd name="T0" fmla="*/ 0 w 2592"/>
              <a:gd name="T1" fmla="*/ 1494450850 h 593"/>
              <a:gd name="T2" fmla="*/ 488910327 w 2592"/>
              <a:gd name="T3" fmla="*/ 42841835 h 593"/>
              <a:gd name="T4" fmla="*/ 2147483647 w 2592"/>
              <a:gd name="T5" fmla="*/ 0 h 593"/>
              <a:gd name="T6" fmla="*/ 2147483647 w 2592"/>
              <a:gd name="T7" fmla="*/ 1494450850 h 593"/>
              <a:gd name="T8" fmla="*/ 0 w 2592"/>
              <a:gd name="T9" fmla="*/ 1494450850 h 593"/>
              <a:gd name="T10" fmla="*/ 0 60000 65536"/>
              <a:gd name="T11" fmla="*/ 0 60000 65536"/>
              <a:gd name="T12" fmla="*/ 0 60000 65536"/>
              <a:gd name="T13" fmla="*/ 0 60000 65536"/>
              <a:gd name="T14" fmla="*/ 0 60000 65536"/>
              <a:gd name="T15" fmla="*/ 0 w 2592"/>
              <a:gd name="T16" fmla="*/ 0 h 593"/>
              <a:gd name="T17" fmla="*/ 2592 w 2592"/>
              <a:gd name="T18" fmla="*/ 593 h 593"/>
            </a:gdLst>
            <a:ahLst/>
            <a:cxnLst>
              <a:cxn ang="T10">
                <a:pos x="T0" y="T1"/>
              </a:cxn>
              <a:cxn ang="T11">
                <a:pos x="T2" y="T3"/>
              </a:cxn>
              <a:cxn ang="T12">
                <a:pos x="T4" y="T5"/>
              </a:cxn>
              <a:cxn ang="T13">
                <a:pos x="T6" y="T7"/>
              </a:cxn>
              <a:cxn ang="T14">
                <a:pos x="T8" y="T9"/>
              </a:cxn>
            </a:cxnLst>
            <a:rect l="T15" t="T16" r="T17" b="T18"/>
            <a:pathLst>
              <a:path w="2592" h="593">
                <a:moveTo>
                  <a:pt x="0" y="593"/>
                </a:moveTo>
                <a:lnTo>
                  <a:pt x="194" y="17"/>
                </a:lnTo>
                <a:lnTo>
                  <a:pt x="2398" y="0"/>
                </a:lnTo>
                <a:lnTo>
                  <a:pt x="2592" y="593"/>
                </a:lnTo>
                <a:lnTo>
                  <a:pt x="0" y="593"/>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7" name="Line 46"/>
          <p:cNvSpPr>
            <a:spLocks noChangeShapeType="1"/>
          </p:cNvSpPr>
          <p:nvPr/>
        </p:nvSpPr>
        <p:spPr bwMode="auto">
          <a:xfrm>
            <a:off x="6176963" y="2201863"/>
            <a:ext cx="2173287" cy="0"/>
          </a:xfrm>
          <a:prstGeom prst="line">
            <a:avLst/>
          </a:prstGeom>
          <a:noFill/>
          <a:ln w="19050" cap="rnd">
            <a:solidFill>
              <a:srgbClr val="2676FF">
                <a:lumMod val="75000"/>
              </a:srgbClr>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Line 47"/>
          <p:cNvSpPr>
            <a:spLocks noChangeShapeType="1"/>
          </p:cNvSpPr>
          <p:nvPr/>
        </p:nvSpPr>
        <p:spPr bwMode="auto">
          <a:xfrm>
            <a:off x="590550" y="3173413"/>
            <a:ext cx="2173288" cy="0"/>
          </a:xfrm>
          <a:prstGeom prst="line">
            <a:avLst/>
          </a:prstGeom>
          <a:noFill/>
          <a:ln w="19050" cap="rnd">
            <a:solidFill>
              <a:srgbClr val="2676FF">
                <a:lumMod val="75000"/>
              </a:srgbClr>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Line 48"/>
          <p:cNvSpPr>
            <a:spLocks noChangeShapeType="1"/>
          </p:cNvSpPr>
          <p:nvPr/>
        </p:nvSpPr>
        <p:spPr bwMode="auto">
          <a:xfrm>
            <a:off x="490538" y="5030788"/>
            <a:ext cx="1695450" cy="0"/>
          </a:xfrm>
          <a:prstGeom prst="line">
            <a:avLst/>
          </a:prstGeom>
          <a:noFill/>
          <a:ln w="19050" cap="rnd">
            <a:solidFill>
              <a:srgbClr val="2676FF">
                <a:lumMod val="75000"/>
              </a:srgbClr>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Text Box 49"/>
          <p:cNvSpPr txBox="1">
            <a:spLocks noChangeArrowheads="1"/>
          </p:cNvSpPr>
          <p:nvPr/>
        </p:nvSpPr>
        <p:spPr bwMode="auto">
          <a:xfrm>
            <a:off x="6300192" y="1774825"/>
            <a:ext cx="2060302" cy="366713"/>
          </a:xfrm>
          <a:prstGeom prst="rect">
            <a:avLst/>
          </a:prstGeom>
          <a:noFill/>
          <a:ln w="9525">
            <a:noFill/>
            <a:miter lim="800000"/>
            <a:headEnd/>
            <a:tailEnd/>
          </a:ln>
        </p:spPr>
        <p:txBody>
          <a:bodyPr wrap="square">
            <a:spAutoFit/>
          </a:bodyPr>
          <a:lstStyle/>
          <a:p>
            <a:pPr algn="r"/>
            <a:r>
              <a:rPr lang="en-US" altLang="zh-CN" b="1" dirty="0" smtClean="0">
                <a:solidFill>
                  <a:srgbClr val="7D7D7D"/>
                </a:solidFill>
                <a:latin typeface="微软雅黑" pitchFamily="34" charset="-122"/>
                <a:ea typeface="微软雅黑" pitchFamily="34" charset="-122"/>
              </a:rPr>
              <a:t>2009</a:t>
            </a:r>
            <a:endParaRPr lang="en-US" altLang="zh-CN" b="1" dirty="0">
              <a:solidFill>
                <a:srgbClr val="7D7D7D"/>
              </a:solidFill>
              <a:latin typeface="微软雅黑" pitchFamily="34" charset="-122"/>
              <a:ea typeface="微软雅黑" pitchFamily="34" charset="-122"/>
            </a:endParaRPr>
          </a:p>
        </p:txBody>
      </p:sp>
      <p:sp>
        <p:nvSpPr>
          <p:cNvPr id="11" name="Text Box 50"/>
          <p:cNvSpPr txBox="1">
            <a:spLocks noChangeArrowheads="1"/>
          </p:cNvSpPr>
          <p:nvPr/>
        </p:nvSpPr>
        <p:spPr bwMode="auto">
          <a:xfrm>
            <a:off x="600074" y="2736850"/>
            <a:ext cx="2099717" cy="366713"/>
          </a:xfrm>
          <a:prstGeom prst="rect">
            <a:avLst/>
          </a:prstGeom>
          <a:noFill/>
          <a:ln w="9525">
            <a:noFill/>
            <a:miter lim="800000"/>
            <a:headEnd/>
            <a:tailEnd/>
          </a:ln>
        </p:spPr>
        <p:txBody>
          <a:bodyPr wrap="square">
            <a:spAutoFit/>
          </a:bodyPr>
          <a:lstStyle/>
          <a:p>
            <a:r>
              <a:rPr lang="en-US" altLang="zh-CN" b="1" dirty="0">
                <a:solidFill>
                  <a:srgbClr val="7D7D7D"/>
                </a:solidFill>
                <a:latin typeface="微软雅黑" pitchFamily="34" charset="-122"/>
                <a:ea typeface="微软雅黑" pitchFamily="34" charset="-122"/>
              </a:rPr>
              <a:t>2010</a:t>
            </a:r>
          </a:p>
        </p:txBody>
      </p:sp>
      <p:sp>
        <p:nvSpPr>
          <p:cNvPr id="12" name="Text Box 51"/>
          <p:cNvSpPr txBox="1">
            <a:spLocks noChangeArrowheads="1"/>
          </p:cNvSpPr>
          <p:nvPr/>
        </p:nvSpPr>
        <p:spPr bwMode="auto">
          <a:xfrm>
            <a:off x="515938" y="4594225"/>
            <a:ext cx="1751806" cy="366713"/>
          </a:xfrm>
          <a:prstGeom prst="rect">
            <a:avLst/>
          </a:prstGeom>
          <a:noFill/>
          <a:ln w="9525">
            <a:noFill/>
            <a:miter lim="800000"/>
            <a:headEnd/>
            <a:tailEnd/>
          </a:ln>
        </p:spPr>
        <p:txBody>
          <a:bodyPr wrap="square">
            <a:spAutoFit/>
          </a:bodyPr>
          <a:lstStyle/>
          <a:p>
            <a:r>
              <a:rPr lang="en-US" altLang="zh-CN" b="1" dirty="0" smtClean="0">
                <a:solidFill>
                  <a:srgbClr val="7D7D7D"/>
                </a:solidFill>
                <a:latin typeface="微软雅黑" pitchFamily="34" charset="-122"/>
                <a:ea typeface="微软雅黑" pitchFamily="34" charset="-122"/>
              </a:rPr>
              <a:t>2011</a:t>
            </a:r>
            <a:endParaRPr lang="en-US" altLang="zh-CN" b="1" dirty="0">
              <a:solidFill>
                <a:srgbClr val="7D7D7D"/>
              </a:solidFill>
              <a:latin typeface="微软雅黑" pitchFamily="34" charset="-122"/>
              <a:ea typeface="微软雅黑" pitchFamily="34" charset="-122"/>
            </a:endParaRPr>
          </a:p>
        </p:txBody>
      </p:sp>
      <p:sp>
        <p:nvSpPr>
          <p:cNvPr id="13" name="Text Box 52"/>
          <p:cNvSpPr txBox="1">
            <a:spLocks noChangeArrowheads="1"/>
          </p:cNvSpPr>
          <p:nvPr/>
        </p:nvSpPr>
        <p:spPr bwMode="auto">
          <a:xfrm>
            <a:off x="6315075" y="2217738"/>
            <a:ext cx="2073349" cy="338554"/>
          </a:xfrm>
          <a:prstGeom prst="rect">
            <a:avLst/>
          </a:prstGeom>
          <a:noFill/>
          <a:ln w="9525">
            <a:noFill/>
            <a:miter lim="800000"/>
            <a:headEnd/>
            <a:tailEnd/>
          </a:ln>
        </p:spPr>
        <p:txBody>
          <a:bodyPr wrap="square">
            <a:spAutoFit/>
          </a:bodyPr>
          <a:lstStyle/>
          <a:p>
            <a:pPr algn="r"/>
            <a:r>
              <a:rPr lang="zh-CN" altLang="en-US" sz="1600" dirty="0" smtClean="0">
                <a:solidFill>
                  <a:srgbClr val="7D7D7D"/>
                </a:solidFill>
                <a:latin typeface="微软雅黑" pitchFamily="34" charset="-122"/>
                <a:ea typeface="微软雅黑" pitchFamily="34" charset="-122"/>
              </a:rPr>
              <a:t>文本</a:t>
            </a:r>
            <a:endParaRPr lang="zh-CN" altLang="en-US" sz="1600" dirty="0">
              <a:solidFill>
                <a:srgbClr val="7D7D7D"/>
              </a:solidFill>
              <a:latin typeface="微软雅黑" pitchFamily="34" charset="-122"/>
              <a:ea typeface="微软雅黑" pitchFamily="34" charset="-122"/>
            </a:endParaRPr>
          </a:p>
        </p:txBody>
      </p:sp>
      <p:sp>
        <p:nvSpPr>
          <p:cNvPr id="14" name="Text Box 54"/>
          <p:cNvSpPr txBox="1">
            <a:spLocks noChangeArrowheads="1"/>
          </p:cNvSpPr>
          <p:nvPr/>
        </p:nvSpPr>
        <p:spPr bwMode="auto">
          <a:xfrm>
            <a:off x="550863" y="3217862"/>
            <a:ext cx="2076921" cy="338554"/>
          </a:xfrm>
          <a:prstGeom prst="rect">
            <a:avLst/>
          </a:prstGeom>
          <a:noFill/>
          <a:ln w="9525">
            <a:noFill/>
            <a:miter lim="800000"/>
            <a:headEnd/>
            <a:tailEnd/>
          </a:ln>
        </p:spPr>
        <p:txBody>
          <a:bodyPr wrap="square">
            <a:spAutoFit/>
          </a:bodyPr>
          <a:lstStyle/>
          <a:p>
            <a:r>
              <a:rPr lang="zh-CN" altLang="en-US" sz="1600" dirty="0" smtClean="0">
                <a:solidFill>
                  <a:srgbClr val="7D7D7D"/>
                </a:solidFill>
                <a:latin typeface="微软雅黑" pitchFamily="34" charset="-122"/>
                <a:ea typeface="微软雅黑" pitchFamily="34" charset="-122"/>
              </a:rPr>
              <a:t>文本</a:t>
            </a:r>
            <a:endParaRPr lang="zh-CN" altLang="en-US" sz="1600" dirty="0">
              <a:solidFill>
                <a:srgbClr val="7D7D7D"/>
              </a:solidFill>
              <a:latin typeface="微软雅黑" pitchFamily="34" charset="-122"/>
              <a:ea typeface="微软雅黑" pitchFamily="34" charset="-122"/>
            </a:endParaRPr>
          </a:p>
        </p:txBody>
      </p:sp>
      <p:sp>
        <p:nvSpPr>
          <p:cNvPr id="15" name="Text Box 56"/>
          <p:cNvSpPr txBox="1">
            <a:spLocks noChangeArrowheads="1"/>
          </p:cNvSpPr>
          <p:nvPr/>
        </p:nvSpPr>
        <p:spPr bwMode="auto">
          <a:xfrm>
            <a:off x="550863" y="5064124"/>
            <a:ext cx="1644873" cy="338554"/>
          </a:xfrm>
          <a:prstGeom prst="rect">
            <a:avLst/>
          </a:prstGeom>
          <a:noFill/>
          <a:ln w="9525">
            <a:noFill/>
            <a:miter lim="800000"/>
            <a:headEnd/>
            <a:tailEnd/>
          </a:ln>
        </p:spPr>
        <p:txBody>
          <a:bodyPr wrap="square">
            <a:spAutoFit/>
          </a:bodyPr>
          <a:lstStyle/>
          <a:p>
            <a:r>
              <a:rPr lang="zh-CN" altLang="en-US" sz="1600" dirty="0" smtClean="0">
                <a:solidFill>
                  <a:srgbClr val="7D7D7D"/>
                </a:solidFill>
                <a:latin typeface="微软雅黑" pitchFamily="34" charset="-122"/>
                <a:ea typeface="微软雅黑" pitchFamily="34" charset="-122"/>
              </a:rPr>
              <a:t>文本</a:t>
            </a:r>
            <a:endParaRPr lang="zh-CN" altLang="en-US" sz="1600" dirty="0">
              <a:solidFill>
                <a:srgbClr val="7D7D7D"/>
              </a:solidFill>
              <a:latin typeface="微软雅黑" pitchFamily="34" charset="-122"/>
              <a:ea typeface="微软雅黑" pitchFamily="34" charset="-122"/>
            </a:endParaRPr>
          </a:p>
        </p:txBody>
      </p:sp>
      <p:sp>
        <p:nvSpPr>
          <p:cNvPr id="16" name="Line 46"/>
          <p:cNvSpPr>
            <a:spLocks noChangeShapeType="1"/>
          </p:cNvSpPr>
          <p:nvPr/>
        </p:nvSpPr>
        <p:spPr bwMode="auto">
          <a:xfrm>
            <a:off x="6738145" y="4133205"/>
            <a:ext cx="1578272" cy="0"/>
          </a:xfrm>
          <a:prstGeom prst="line">
            <a:avLst/>
          </a:prstGeom>
          <a:noFill/>
          <a:ln w="19050" cap="rnd">
            <a:solidFill>
              <a:srgbClr val="2676FF">
                <a:lumMod val="75000"/>
              </a:srgbClr>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Text Box 49"/>
          <p:cNvSpPr txBox="1">
            <a:spLocks noChangeArrowheads="1"/>
          </p:cNvSpPr>
          <p:nvPr/>
        </p:nvSpPr>
        <p:spPr bwMode="auto">
          <a:xfrm>
            <a:off x="6861373" y="3706167"/>
            <a:ext cx="1527051" cy="370905"/>
          </a:xfrm>
          <a:prstGeom prst="rect">
            <a:avLst/>
          </a:prstGeom>
          <a:noFill/>
          <a:ln w="9525">
            <a:noFill/>
            <a:miter lim="800000"/>
            <a:headEnd/>
            <a:tailEnd/>
          </a:ln>
        </p:spPr>
        <p:txBody>
          <a:bodyPr wrap="square">
            <a:spAutoFit/>
          </a:bodyPr>
          <a:lstStyle/>
          <a:p>
            <a:pPr algn="r"/>
            <a:r>
              <a:rPr lang="en-US" altLang="zh-CN" b="1" dirty="0" smtClean="0">
                <a:solidFill>
                  <a:srgbClr val="7D7D7D"/>
                </a:solidFill>
                <a:latin typeface="微软雅黑" pitchFamily="34" charset="-122"/>
                <a:ea typeface="微软雅黑" pitchFamily="34" charset="-122"/>
              </a:rPr>
              <a:t>2009</a:t>
            </a:r>
            <a:endParaRPr lang="en-US" altLang="zh-CN" b="1" dirty="0">
              <a:solidFill>
                <a:srgbClr val="7D7D7D"/>
              </a:solidFill>
              <a:latin typeface="微软雅黑" pitchFamily="34" charset="-122"/>
              <a:ea typeface="微软雅黑" pitchFamily="34" charset="-122"/>
            </a:endParaRPr>
          </a:p>
        </p:txBody>
      </p:sp>
      <p:sp>
        <p:nvSpPr>
          <p:cNvPr id="18" name="Text Box 52"/>
          <p:cNvSpPr txBox="1">
            <a:spLocks noChangeArrowheads="1"/>
          </p:cNvSpPr>
          <p:nvPr/>
        </p:nvSpPr>
        <p:spPr bwMode="auto">
          <a:xfrm>
            <a:off x="6876257" y="4149080"/>
            <a:ext cx="1512168" cy="338554"/>
          </a:xfrm>
          <a:prstGeom prst="rect">
            <a:avLst/>
          </a:prstGeom>
          <a:noFill/>
          <a:ln w="9525">
            <a:noFill/>
            <a:miter lim="800000"/>
            <a:headEnd/>
            <a:tailEnd/>
          </a:ln>
        </p:spPr>
        <p:txBody>
          <a:bodyPr wrap="square">
            <a:spAutoFit/>
          </a:bodyPr>
          <a:lstStyle/>
          <a:p>
            <a:pPr algn="r"/>
            <a:r>
              <a:rPr lang="zh-CN" altLang="en-US" sz="1600" dirty="0" smtClean="0">
                <a:solidFill>
                  <a:srgbClr val="7D7D7D"/>
                </a:solidFill>
                <a:latin typeface="微软雅黑" pitchFamily="34" charset="-122"/>
                <a:ea typeface="微软雅黑" pitchFamily="34" charset="-122"/>
              </a:rPr>
              <a:t>文本</a:t>
            </a:r>
            <a:endParaRPr lang="zh-CN" altLang="en-US" sz="1600" dirty="0">
              <a:solidFill>
                <a:srgbClr val="7D7D7D"/>
              </a:solidFill>
              <a:latin typeface="微软雅黑" pitchFamily="34" charset="-122"/>
              <a:ea typeface="微软雅黑" pitchFamily="34" charset="-122"/>
            </a:endParaRPr>
          </a:p>
        </p:txBody>
      </p:sp>
    </p:spTree>
    <p:extLst>
      <p:ext uri="{BB962C8B-B14F-4D97-AF65-F5344CB8AC3E}">
        <p14:creationId xmlns:p14="http://schemas.microsoft.com/office/powerpoint/2010/main" val="3851886558"/>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rot="10800000">
            <a:off x="1543050" y="4346575"/>
            <a:ext cx="2381250"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3" name="Line 4"/>
          <p:cNvSpPr>
            <a:spLocks noChangeShapeType="1"/>
          </p:cNvSpPr>
          <p:nvPr/>
        </p:nvSpPr>
        <p:spPr bwMode="auto">
          <a:xfrm rot="10800000">
            <a:off x="1547813" y="3578225"/>
            <a:ext cx="355758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 name="Line 5"/>
          <p:cNvSpPr>
            <a:spLocks noChangeShapeType="1"/>
          </p:cNvSpPr>
          <p:nvPr/>
        </p:nvSpPr>
        <p:spPr bwMode="auto">
          <a:xfrm rot="10800000">
            <a:off x="1528763" y="2968625"/>
            <a:ext cx="4805362"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 name="Line 6"/>
          <p:cNvSpPr>
            <a:spLocks noChangeShapeType="1"/>
          </p:cNvSpPr>
          <p:nvPr/>
        </p:nvSpPr>
        <p:spPr bwMode="auto">
          <a:xfrm rot="10800000">
            <a:off x="1539875" y="2311400"/>
            <a:ext cx="5994400"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AutoShape 7"/>
          <p:cNvSpPr>
            <a:spLocks noChangeArrowheads="1"/>
          </p:cNvSpPr>
          <p:nvPr/>
        </p:nvSpPr>
        <p:spPr bwMode="auto">
          <a:xfrm rot="10800000">
            <a:off x="0" y="4706938"/>
            <a:ext cx="9131300" cy="719137"/>
          </a:xfrm>
          <a:custGeom>
            <a:avLst/>
            <a:gdLst>
              <a:gd name="T0" fmla="*/ 2147483647 w 21600"/>
              <a:gd name="T1" fmla="*/ 11971267 h 21600"/>
              <a:gd name="T2" fmla="*/ 1930107400 w 21600"/>
              <a:gd name="T3" fmla="*/ 23942501 h 21600"/>
              <a:gd name="T4" fmla="*/ 308996005 w 21600"/>
              <a:gd name="T5" fmla="*/ 11971267 h 21600"/>
              <a:gd name="T6" fmla="*/ 1930107400 w 21600"/>
              <a:gd name="T7" fmla="*/ 0 h 21600"/>
              <a:gd name="T8" fmla="*/ 0 60000 65536"/>
              <a:gd name="T9" fmla="*/ 0 60000 65536"/>
              <a:gd name="T10" fmla="*/ 0 60000 65536"/>
              <a:gd name="T11" fmla="*/ 0 60000 65536"/>
              <a:gd name="T12" fmla="*/ 3529 w 21600"/>
              <a:gd name="T13" fmla="*/ 3529 h 21600"/>
              <a:gd name="T14" fmla="*/ 18071 w 21600"/>
              <a:gd name="T15" fmla="*/ 18071 h 21600"/>
            </a:gdLst>
            <a:ahLst/>
            <a:cxnLst>
              <a:cxn ang="T8">
                <a:pos x="T0" y="T1"/>
              </a:cxn>
              <a:cxn ang="T9">
                <a:pos x="T2" y="T3"/>
              </a:cxn>
              <a:cxn ang="T10">
                <a:pos x="T4" y="T5"/>
              </a:cxn>
              <a:cxn ang="T11">
                <a:pos x="T6" y="T7"/>
              </a:cxn>
            </a:cxnLst>
            <a:rect l="T12" t="T13" r="T14" b="T15"/>
            <a:pathLst>
              <a:path w="21600" h="21600">
                <a:moveTo>
                  <a:pt x="0" y="0"/>
                </a:moveTo>
                <a:lnTo>
                  <a:pt x="3458" y="21600"/>
                </a:lnTo>
                <a:lnTo>
                  <a:pt x="18142" y="21600"/>
                </a:lnTo>
                <a:lnTo>
                  <a:pt x="21600" y="0"/>
                </a:lnTo>
                <a:lnTo>
                  <a:pt x="0" y="0"/>
                </a:lnTo>
                <a:close/>
              </a:path>
            </a:pathLst>
          </a:custGeom>
          <a:gradFill rotWithShape="1">
            <a:gsLst>
              <a:gs pos="0">
                <a:srgbClr val="DDDDDD"/>
              </a:gs>
              <a:gs pos="100000">
                <a:srgbClr val="FFFFFF">
                  <a:alpha val="0"/>
                </a:srgbClr>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Rectangle 9"/>
          <p:cNvSpPr>
            <a:spLocks noChangeArrowheads="1"/>
          </p:cNvSpPr>
          <p:nvPr/>
        </p:nvSpPr>
        <p:spPr bwMode="auto">
          <a:xfrm>
            <a:off x="6340475" y="2314575"/>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Rectangle 10"/>
          <p:cNvSpPr>
            <a:spLocks noChangeArrowheads="1"/>
          </p:cNvSpPr>
          <p:nvPr/>
        </p:nvSpPr>
        <p:spPr bwMode="auto">
          <a:xfrm>
            <a:off x="5129213" y="2962275"/>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9" name="Rectangle 11"/>
          <p:cNvSpPr>
            <a:spLocks noChangeArrowheads="1"/>
          </p:cNvSpPr>
          <p:nvPr/>
        </p:nvSpPr>
        <p:spPr bwMode="auto">
          <a:xfrm>
            <a:off x="3943350" y="3583221"/>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0" name="Rectangle 12"/>
          <p:cNvSpPr>
            <a:spLocks noChangeArrowheads="1"/>
          </p:cNvSpPr>
          <p:nvPr/>
        </p:nvSpPr>
        <p:spPr bwMode="auto">
          <a:xfrm>
            <a:off x="2476500" y="4343400"/>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1" name="Line 13"/>
          <p:cNvSpPr>
            <a:spLocks noChangeShapeType="1"/>
          </p:cNvSpPr>
          <p:nvPr/>
        </p:nvSpPr>
        <p:spPr bwMode="auto">
          <a:xfrm>
            <a:off x="1535113" y="4854575"/>
            <a:ext cx="6103937" cy="0"/>
          </a:xfrm>
          <a:prstGeom prst="line">
            <a:avLst/>
          </a:prstGeom>
          <a:noFill/>
          <a:ln w="9525">
            <a:solidFill>
              <a:srgbClr val="2676FF"/>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2" name="Line 14"/>
          <p:cNvSpPr>
            <a:spLocks noChangeShapeType="1"/>
          </p:cNvSpPr>
          <p:nvPr/>
        </p:nvSpPr>
        <p:spPr bwMode="auto">
          <a:xfrm rot="16200000">
            <a:off x="-119062" y="3201988"/>
            <a:ext cx="3308350" cy="0"/>
          </a:xfrm>
          <a:prstGeom prst="line">
            <a:avLst/>
          </a:prstGeom>
          <a:noFill/>
          <a:ln w="9525">
            <a:solidFill>
              <a:srgbClr val="2676FF"/>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5"/>
          <p:cNvSpPr>
            <a:spLocks noChangeShapeType="1"/>
          </p:cNvSpPr>
          <p:nvPr/>
        </p:nvSpPr>
        <p:spPr bwMode="auto">
          <a:xfrm flipV="1">
            <a:off x="1538288" y="1598613"/>
            <a:ext cx="6103937" cy="3248025"/>
          </a:xfrm>
          <a:prstGeom prst="line">
            <a:avLst/>
          </a:prstGeom>
          <a:noFill/>
          <a:ln w="38100">
            <a:solidFill>
              <a:srgbClr val="2676FF"/>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Line 16"/>
          <p:cNvSpPr>
            <a:spLocks noChangeShapeType="1"/>
          </p:cNvSpPr>
          <p:nvPr/>
        </p:nvSpPr>
        <p:spPr bwMode="auto">
          <a:xfrm rot="16200000">
            <a:off x="826294" y="3202782"/>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7"/>
          <p:cNvSpPr>
            <a:spLocks noChangeShapeType="1"/>
          </p:cNvSpPr>
          <p:nvPr/>
        </p:nvSpPr>
        <p:spPr bwMode="auto">
          <a:xfrm rot="16200000">
            <a:off x="2286794" y="3202782"/>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8"/>
          <p:cNvSpPr>
            <a:spLocks noChangeShapeType="1"/>
          </p:cNvSpPr>
          <p:nvPr/>
        </p:nvSpPr>
        <p:spPr bwMode="auto">
          <a:xfrm rot="16200000">
            <a:off x="3474244" y="3202782"/>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9"/>
          <p:cNvSpPr>
            <a:spLocks noChangeShapeType="1"/>
          </p:cNvSpPr>
          <p:nvPr/>
        </p:nvSpPr>
        <p:spPr bwMode="auto">
          <a:xfrm rot="16200000">
            <a:off x="4693444" y="3202782"/>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18" name="Group 20"/>
          <p:cNvGrpSpPr>
            <a:grpSpLocks/>
          </p:cNvGrpSpPr>
          <p:nvPr/>
        </p:nvGrpSpPr>
        <p:grpSpPr bwMode="auto">
          <a:xfrm>
            <a:off x="2246313" y="4135438"/>
            <a:ext cx="479425" cy="466725"/>
            <a:chOff x="0" y="0"/>
            <a:chExt cx="784" cy="765"/>
          </a:xfrm>
        </p:grpSpPr>
        <p:grpSp>
          <p:nvGrpSpPr>
            <p:cNvPr id="19" name="Group 21"/>
            <p:cNvGrpSpPr>
              <a:grpSpLocks/>
            </p:cNvGrpSpPr>
            <p:nvPr/>
          </p:nvGrpSpPr>
          <p:grpSpPr bwMode="auto">
            <a:xfrm>
              <a:off x="0" y="0"/>
              <a:ext cx="784" cy="765"/>
              <a:chOff x="0" y="0"/>
              <a:chExt cx="1042" cy="1019"/>
            </a:xfrm>
          </p:grpSpPr>
          <p:grpSp>
            <p:nvGrpSpPr>
              <p:cNvPr id="21" name="Group 22"/>
              <p:cNvGrpSpPr>
                <a:grpSpLocks/>
              </p:cNvGrpSpPr>
              <p:nvPr/>
            </p:nvGrpSpPr>
            <p:grpSpPr bwMode="auto">
              <a:xfrm>
                <a:off x="0" y="0"/>
                <a:ext cx="1042" cy="1019"/>
                <a:chOff x="0" y="0"/>
                <a:chExt cx="1042" cy="1019"/>
              </a:xfrm>
            </p:grpSpPr>
            <p:pic>
              <p:nvPicPr>
                <p:cNvPr id="23" name="Picture 2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Oval 24"/>
                <p:cNvSpPr>
                  <a:spLocks noChangeArrowheads="1"/>
                </p:cNvSpPr>
                <p:nvPr/>
              </p:nvSpPr>
              <p:spPr bwMode="auto">
                <a:xfrm>
                  <a:off x="0" y="0"/>
                  <a:ext cx="1035" cy="1019"/>
                </a:xfrm>
                <a:prstGeom prst="ellipse">
                  <a:avLst/>
                </a:prstGeom>
                <a:gradFill rotWithShape="1">
                  <a:gsLst>
                    <a:gs pos="0">
                      <a:srgbClr val="F8F8F8"/>
                    </a:gs>
                    <a:gs pos="100000">
                      <a:srgbClr val="DDDDDD"/>
                    </a:gs>
                  </a:gsLst>
                  <a:lin ang="5400000" scaled="1"/>
                </a:gra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pic>
            <p:nvPicPr>
              <p:cNvPr id="22" name="Picture 25"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grpSp>
        <p:nvGrpSpPr>
          <p:cNvPr id="25" name="Group 27"/>
          <p:cNvGrpSpPr>
            <a:grpSpLocks/>
          </p:cNvGrpSpPr>
          <p:nvPr/>
        </p:nvGrpSpPr>
        <p:grpSpPr bwMode="auto">
          <a:xfrm>
            <a:off x="3695700" y="3294063"/>
            <a:ext cx="479425" cy="466725"/>
            <a:chOff x="0" y="0"/>
            <a:chExt cx="302" cy="294"/>
          </a:xfrm>
        </p:grpSpPr>
        <p:grpSp>
          <p:nvGrpSpPr>
            <p:cNvPr id="26" name="Group 28"/>
            <p:cNvGrpSpPr>
              <a:grpSpLocks/>
            </p:cNvGrpSpPr>
            <p:nvPr/>
          </p:nvGrpSpPr>
          <p:grpSpPr bwMode="auto">
            <a:xfrm>
              <a:off x="0" y="0"/>
              <a:ext cx="302" cy="294"/>
              <a:chOff x="0" y="0"/>
              <a:chExt cx="1042" cy="1019"/>
            </a:xfrm>
          </p:grpSpPr>
          <p:grpSp>
            <p:nvGrpSpPr>
              <p:cNvPr id="28" name="Group 29"/>
              <p:cNvGrpSpPr>
                <a:grpSpLocks/>
              </p:cNvGrpSpPr>
              <p:nvPr/>
            </p:nvGrpSpPr>
            <p:grpSpPr bwMode="auto">
              <a:xfrm>
                <a:off x="0" y="0"/>
                <a:ext cx="1042" cy="1019"/>
                <a:chOff x="0" y="0"/>
                <a:chExt cx="1042" cy="1019"/>
              </a:xfrm>
            </p:grpSpPr>
            <p:pic>
              <p:nvPicPr>
                <p:cNvPr id="30" name="Picture 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Oval 31"/>
                <p:cNvSpPr>
                  <a:spLocks noChangeArrowheads="1"/>
                </p:cNvSpPr>
                <p:nvPr/>
              </p:nvSpPr>
              <p:spPr bwMode="auto">
                <a:xfrm>
                  <a:off x="0" y="0"/>
                  <a:ext cx="1035" cy="1019"/>
                </a:xfrm>
                <a:prstGeom prst="ellipse">
                  <a:avLst/>
                </a:prstGeom>
                <a:gradFill rotWithShape="1">
                  <a:gsLst>
                    <a:gs pos="0">
                      <a:srgbClr val="F8F8F8"/>
                    </a:gs>
                    <a:gs pos="100000">
                      <a:srgbClr val="DDDDDD"/>
                    </a:gs>
                  </a:gsLst>
                  <a:lin ang="5400000" scaled="1"/>
                </a:gra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pic>
            <p:nvPicPr>
              <p:cNvPr id="29" name="Picture 32"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grpSp>
        <p:nvGrpSpPr>
          <p:cNvPr id="32" name="Group 34"/>
          <p:cNvGrpSpPr>
            <a:grpSpLocks/>
          </p:cNvGrpSpPr>
          <p:nvPr/>
        </p:nvGrpSpPr>
        <p:grpSpPr bwMode="auto">
          <a:xfrm>
            <a:off x="4826000" y="2651125"/>
            <a:ext cx="605563" cy="593725"/>
            <a:chOff x="0" y="0"/>
            <a:chExt cx="300" cy="294"/>
          </a:xfrm>
        </p:grpSpPr>
        <p:grpSp>
          <p:nvGrpSpPr>
            <p:cNvPr id="33" name="Group 35"/>
            <p:cNvGrpSpPr>
              <a:grpSpLocks/>
            </p:cNvGrpSpPr>
            <p:nvPr/>
          </p:nvGrpSpPr>
          <p:grpSpPr bwMode="auto">
            <a:xfrm>
              <a:off x="0" y="0"/>
              <a:ext cx="300" cy="294"/>
              <a:chOff x="0" y="0"/>
              <a:chExt cx="1035" cy="1019"/>
            </a:xfrm>
          </p:grpSpPr>
          <p:sp>
            <p:nvSpPr>
              <p:cNvPr id="35" name="Oval 38"/>
              <p:cNvSpPr>
                <a:spLocks noChangeArrowheads="1"/>
              </p:cNvSpPr>
              <p:nvPr/>
            </p:nvSpPr>
            <p:spPr bwMode="auto">
              <a:xfrm>
                <a:off x="0" y="0"/>
                <a:ext cx="1035" cy="1019"/>
              </a:xfrm>
              <a:prstGeom prst="ellipse">
                <a:avLst/>
              </a:prstGeom>
              <a:gradFill rotWithShape="1">
                <a:gsLst>
                  <a:gs pos="0">
                    <a:srgbClr val="2676FF">
                      <a:lumMod val="60000"/>
                      <a:lumOff val="40000"/>
                    </a:srgbClr>
                  </a:gs>
                  <a:gs pos="100000">
                    <a:srgbClr val="2676FF"/>
                  </a:gs>
                </a:gsLst>
                <a:path path="shape">
                  <a:fillToRect l="50000" t="50000" r="50000" b="50000"/>
                </a:path>
              </a:gradFill>
              <a:ln w="9525">
                <a:solidFill>
                  <a:srgbClr val="2676FF"/>
                </a:solid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pic>
            <p:nvPicPr>
              <p:cNvPr id="36" name="Picture 39"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endParaRPr>
            </a:p>
          </p:txBody>
        </p:sp>
      </p:grpSp>
      <p:grpSp>
        <p:nvGrpSpPr>
          <p:cNvPr id="37" name="Group 41"/>
          <p:cNvGrpSpPr>
            <a:grpSpLocks/>
          </p:cNvGrpSpPr>
          <p:nvPr/>
        </p:nvGrpSpPr>
        <p:grpSpPr bwMode="auto">
          <a:xfrm>
            <a:off x="6118225" y="2058988"/>
            <a:ext cx="479425" cy="466725"/>
            <a:chOff x="0" y="0"/>
            <a:chExt cx="302" cy="294"/>
          </a:xfrm>
        </p:grpSpPr>
        <p:grpSp>
          <p:nvGrpSpPr>
            <p:cNvPr id="38" name="Group 42"/>
            <p:cNvGrpSpPr>
              <a:grpSpLocks/>
            </p:cNvGrpSpPr>
            <p:nvPr/>
          </p:nvGrpSpPr>
          <p:grpSpPr bwMode="auto">
            <a:xfrm>
              <a:off x="0" y="0"/>
              <a:ext cx="302" cy="294"/>
              <a:chOff x="0" y="0"/>
              <a:chExt cx="1042" cy="1019"/>
            </a:xfrm>
          </p:grpSpPr>
          <p:grpSp>
            <p:nvGrpSpPr>
              <p:cNvPr id="40" name="Group 43"/>
              <p:cNvGrpSpPr>
                <a:grpSpLocks/>
              </p:cNvGrpSpPr>
              <p:nvPr/>
            </p:nvGrpSpPr>
            <p:grpSpPr bwMode="auto">
              <a:xfrm>
                <a:off x="0" y="0"/>
                <a:ext cx="1042" cy="1019"/>
                <a:chOff x="0" y="0"/>
                <a:chExt cx="1042" cy="1019"/>
              </a:xfrm>
            </p:grpSpPr>
            <p:pic>
              <p:nvPicPr>
                <p:cNvPr id="42" name="Picture 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Oval 45"/>
                <p:cNvSpPr>
                  <a:spLocks noChangeArrowheads="1"/>
                </p:cNvSpPr>
                <p:nvPr/>
              </p:nvSpPr>
              <p:spPr bwMode="auto">
                <a:xfrm>
                  <a:off x="0" y="0"/>
                  <a:ext cx="1035" cy="1019"/>
                </a:xfrm>
                <a:prstGeom prst="ellipse">
                  <a:avLst/>
                </a:prstGeom>
                <a:gradFill rotWithShape="1">
                  <a:gsLst>
                    <a:gs pos="0">
                      <a:srgbClr val="F8F8F8"/>
                    </a:gs>
                    <a:gs pos="100000">
                      <a:srgbClr val="DDDDDD"/>
                    </a:gs>
                  </a:gsLst>
                  <a:lin ang="5400000" scaled="1"/>
                </a:gra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pic>
            <p:nvPicPr>
              <p:cNvPr id="41" name="Picture 46"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sp>
        <p:nvSpPr>
          <p:cNvPr id="44" name="Rectangle 48"/>
          <p:cNvSpPr>
            <a:spLocks noChangeArrowheads="1"/>
          </p:cNvSpPr>
          <p:nvPr/>
        </p:nvSpPr>
        <p:spPr bwMode="auto">
          <a:xfrm>
            <a:off x="2482850" y="4351709"/>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646464"/>
                </a:solidFill>
                <a:latin typeface="微软雅黑" pitchFamily="34" charset="-122"/>
                <a:ea typeface="微软雅黑" pitchFamily="34" charset="-122"/>
              </a:rPr>
              <a:t>单击此处添加</a:t>
            </a:r>
          </a:p>
          <a:p>
            <a:pPr algn="ctr">
              <a:lnSpc>
                <a:spcPct val="150000"/>
              </a:lnSpc>
            </a:pPr>
            <a:r>
              <a:rPr lang="zh-CN" altLang="en-US" sz="1000" kern="0" dirty="0">
                <a:solidFill>
                  <a:srgbClr val="646464"/>
                </a:solidFill>
                <a:latin typeface="微软雅黑" pitchFamily="34" charset="-122"/>
                <a:ea typeface="微软雅黑" pitchFamily="34" charset="-122"/>
              </a:rPr>
              <a:t>段落文字内容</a:t>
            </a:r>
          </a:p>
        </p:txBody>
      </p:sp>
      <p:sp>
        <p:nvSpPr>
          <p:cNvPr id="45" name="Rectangle 49"/>
          <p:cNvSpPr>
            <a:spLocks noChangeArrowheads="1"/>
          </p:cNvSpPr>
          <p:nvPr/>
        </p:nvSpPr>
        <p:spPr bwMode="auto">
          <a:xfrm>
            <a:off x="3938588" y="3578225"/>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段落文字内容</a:t>
            </a:r>
          </a:p>
        </p:txBody>
      </p:sp>
      <p:sp>
        <p:nvSpPr>
          <p:cNvPr id="46" name="Rectangle 50"/>
          <p:cNvSpPr>
            <a:spLocks noChangeArrowheads="1"/>
          </p:cNvSpPr>
          <p:nvPr/>
        </p:nvSpPr>
        <p:spPr bwMode="auto">
          <a:xfrm>
            <a:off x="5135563" y="2968626"/>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646464"/>
                </a:solidFill>
                <a:latin typeface="微软雅黑" pitchFamily="34" charset="-122"/>
                <a:ea typeface="微软雅黑" pitchFamily="34" charset="-122"/>
              </a:rPr>
              <a:t>单击此处添加</a:t>
            </a:r>
          </a:p>
          <a:p>
            <a:pPr algn="ctr">
              <a:lnSpc>
                <a:spcPct val="150000"/>
              </a:lnSpc>
            </a:pPr>
            <a:r>
              <a:rPr lang="zh-CN" altLang="en-US" sz="1000" kern="0" dirty="0">
                <a:solidFill>
                  <a:srgbClr val="646464"/>
                </a:solidFill>
                <a:latin typeface="微软雅黑" pitchFamily="34" charset="-122"/>
                <a:ea typeface="微软雅黑" pitchFamily="34" charset="-122"/>
              </a:rPr>
              <a:t>段落文字内容</a:t>
            </a:r>
          </a:p>
        </p:txBody>
      </p:sp>
      <p:sp>
        <p:nvSpPr>
          <p:cNvPr id="47" name="Rectangle 51"/>
          <p:cNvSpPr>
            <a:spLocks noChangeArrowheads="1"/>
          </p:cNvSpPr>
          <p:nvPr/>
        </p:nvSpPr>
        <p:spPr bwMode="auto">
          <a:xfrm>
            <a:off x="6348413" y="2307431"/>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646464"/>
                </a:solidFill>
                <a:latin typeface="微软雅黑" pitchFamily="34" charset="-122"/>
                <a:ea typeface="微软雅黑" pitchFamily="34" charset="-122"/>
              </a:rPr>
              <a:t>单击此处添加</a:t>
            </a:r>
          </a:p>
          <a:p>
            <a:pPr algn="ctr">
              <a:lnSpc>
                <a:spcPct val="150000"/>
              </a:lnSpc>
            </a:pPr>
            <a:r>
              <a:rPr lang="zh-CN" altLang="en-US" sz="1000" kern="0" dirty="0">
                <a:solidFill>
                  <a:srgbClr val="646464"/>
                </a:solidFill>
                <a:latin typeface="微软雅黑" pitchFamily="34" charset="-122"/>
                <a:ea typeface="微软雅黑" pitchFamily="34" charset="-122"/>
              </a:rPr>
              <a:t>段落文字内容</a:t>
            </a:r>
          </a:p>
        </p:txBody>
      </p:sp>
      <p:sp>
        <p:nvSpPr>
          <p:cNvPr id="48" name="Text Box 52"/>
          <p:cNvSpPr txBox="1">
            <a:spLocks noChangeArrowheads="1"/>
          </p:cNvSpPr>
          <p:nvPr/>
        </p:nvSpPr>
        <p:spPr bwMode="auto">
          <a:xfrm>
            <a:off x="1027410" y="1781175"/>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内容</a:t>
            </a:r>
          </a:p>
        </p:txBody>
      </p:sp>
      <p:sp>
        <p:nvSpPr>
          <p:cNvPr id="49" name="Text Box 53"/>
          <p:cNvSpPr txBox="1">
            <a:spLocks noChangeArrowheads="1"/>
          </p:cNvSpPr>
          <p:nvPr/>
        </p:nvSpPr>
        <p:spPr bwMode="auto">
          <a:xfrm>
            <a:off x="2105025" y="4868863"/>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rgbClr val="646464"/>
                </a:solidFill>
                <a:effectLst/>
                <a:uLnTx/>
                <a:uFillTx/>
                <a:latin typeface="Impact" pitchFamily="34" charset="0"/>
                <a:ea typeface="微软雅黑" pitchFamily="34" charset="-122"/>
              </a:rPr>
              <a:t>2009</a:t>
            </a:r>
          </a:p>
        </p:txBody>
      </p:sp>
      <p:sp>
        <p:nvSpPr>
          <p:cNvPr id="50" name="Text Box 54"/>
          <p:cNvSpPr txBox="1">
            <a:spLocks noChangeArrowheads="1"/>
          </p:cNvSpPr>
          <p:nvPr/>
        </p:nvSpPr>
        <p:spPr bwMode="auto">
          <a:xfrm>
            <a:off x="3562350" y="4868863"/>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rgbClr val="646464"/>
                </a:solidFill>
                <a:effectLst/>
                <a:uLnTx/>
                <a:uFillTx/>
                <a:latin typeface="Impact" pitchFamily="34" charset="0"/>
                <a:ea typeface="微软雅黑" pitchFamily="34" charset="-122"/>
              </a:rPr>
              <a:t>2010</a:t>
            </a:r>
          </a:p>
        </p:txBody>
      </p:sp>
      <p:sp>
        <p:nvSpPr>
          <p:cNvPr id="51" name="Text Box 55"/>
          <p:cNvSpPr txBox="1">
            <a:spLocks noChangeArrowheads="1"/>
          </p:cNvSpPr>
          <p:nvPr/>
        </p:nvSpPr>
        <p:spPr bwMode="auto">
          <a:xfrm>
            <a:off x="4752975" y="4868863"/>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rgbClr val="646464"/>
                </a:solidFill>
                <a:effectLst/>
                <a:uLnTx/>
                <a:uFillTx/>
                <a:latin typeface="Impact" pitchFamily="34" charset="0"/>
                <a:ea typeface="微软雅黑" pitchFamily="34" charset="-122"/>
              </a:rPr>
              <a:t>2011</a:t>
            </a:r>
          </a:p>
        </p:txBody>
      </p:sp>
      <p:sp>
        <p:nvSpPr>
          <p:cNvPr id="52" name="Text Box 56"/>
          <p:cNvSpPr txBox="1">
            <a:spLocks noChangeArrowheads="1"/>
          </p:cNvSpPr>
          <p:nvPr/>
        </p:nvSpPr>
        <p:spPr bwMode="auto">
          <a:xfrm>
            <a:off x="5967413" y="4868863"/>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rgbClr val="646464"/>
                </a:solidFill>
                <a:effectLst/>
                <a:uLnTx/>
                <a:uFillTx/>
                <a:latin typeface="Impact" pitchFamily="34" charset="0"/>
                <a:ea typeface="微软雅黑" pitchFamily="34" charset="-122"/>
              </a:rPr>
              <a:t>2012</a:t>
            </a:r>
          </a:p>
        </p:txBody>
      </p:sp>
    </p:spTree>
    <p:extLst>
      <p:ext uri="{BB962C8B-B14F-4D97-AF65-F5344CB8AC3E}">
        <p14:creationId xmlns:p14="http://schemas.microsoft.com/office/powerpoint/2010/main" val="4275617822"/>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6329" y="1647525"/>
            <a:ext cx="8696710" cy="3562950"/>
            <a:chOff x="179512" y="1916832"/>
            <a:chExt cx="8696710" cy="3562950"/>
          </a:xfrm>
        </p:grpSpPr>
        <p:sp>
          <p:nvSpPr>
            <p:cNvPr id="3" name="AutoShape 13"/>
            <p:cNvSpPr>
              <a:spLocks noChangeArrowheads="1"/>
            </p:cNvSpPr>
            <p:nvPr/>
          </p:nvSpPr>
          <p:spPr bwMode="auto">
            <a:xfrm rot="10800000">
              <a:off x="183669" y="4159889"/>
              <a:ext cx="6304797" cy="153988"/>
            </a:xfrm>
            <a:custGeom>
              <a:avLst/>
              <a:gdLst>
                <a:gd name="T0" fmla="*/ 1580044630 w 21600"/>
                <a:gd name="T1" fmla="*/ 548896 h 21600"/>
                <a:gd name="T2" fmla="*/ 790022315 w 21600"/>
                <a:gd name="T3" fmla="*/ 1097792 h 21600"/>
                <a:gd name="T4" fmla="*/ 0 w 21600"/>
                <a:gd name="T5" fmla="*/ 548896 h 21600"/>
                <a:gd name="T6" fmla="*/ 790022315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FFFFFF"/>
                </a:gs>
                <a:gs pos="100000">
                  <a:srgbClr val="EAEAEA"/>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nvGrpSpPr>
            <p:cNvPr id="4" name="组合 3"/>
            <p:cNvGrpSpPr/>
            <p:nvPr/>
          </p:nvGrpSpPr>
          <p:grpSpPr>
            <a:xfrm>
              <a:off x="7198711" y="3018694"/>
              <a:ext cx="1677511" cy="1374579"/>
              <a:chOff x="7737176" y="3044094"/>
              <a:chExt cx="1677511" cy="1374579"/>
            </a:xfrm>
          </p:grpSpPr>
          <p:grpSp>
            <p:nvGrpSpPr>
              <p:cNvPr id="34" name="组合 33"/>
              <p:cNvGrpSpPr/>
              <p:nvPr/>
            </p:nvGrpSpPr>
            <p:grpSpPr>
              <a:xfrm>
                <a:off x="7737176" y="3044094"/>
                <a:ext cx="1677511" cy="1374579"/>
                <a:chOff x="7647017" y="2699415"/>
                <a:chExt cx="2617944" cy="2145185"/>
              </a:xfrm>
            </p:grpSpPr>
            <p:sp>
              <p:nvSpPr>
                <p:cNvPr id="36"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7" name="Oval 19"/>
                <p:cNvSpPr>
                  <a:spLocks noChangeArrowheads="1"/>
                </p:cNvSpPr>
                <p:nvPr/>
              </p:nvSpPr>
              <p:spPr bwMode="auto">
                <a:xfrm>
                  <a:off x="8011516" y="2699415"/>
                  <a:ext cx="1931237" cy="1931674"/>
                </a:xfrm>
                <a:prstGeom prst="ellipse">
                  <a:avLst/>
                </a:prstGeom>
                <a:gradFill rotWithShape="1">
                  <a:gsLst>
                    <a:gs pos="0">
                      <a:srgbClr val="2676FF"/>
                    </a:gs>
                    <a:gs pos="100000">
                      <a:srgbClr val="2676FF">
                        <a:lumMod val="75000"/>
                      </a:srgbClr>
                    </a:gs>
                  </a:gsLst>
                  <a:path path="shape">
                    <a:fillToRect l="50000" t="50000" r="50000" b="50000"/>
                  </a:path>
                </a:gradFill>
                <a:ln w="9525">
                  <a:solidFill>
                    <a:srgbClr val="2676FF">
                      <a:lumMod val="75000"/>
                    </a:srgbClr>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sp>
              <p:nvSpPr>
                <p:cNvPr id="38"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sp>
            <p:nvSpPr>
              <p:cNvPr id="35" name="TextBox 34"/>
              <p:cNvSpPr txBox="1"/>
              <p:nvPr/>
            </p:nvSpPr>
            <p:spPr>
              <a:xfrm>
                <a:off x="8036109" y="3341756"/>
                <a:ext cx="1072730"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1"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rPr>
                  <a:t>2012</a:t>
                </a:r>
                <a:endParaRPr kumimoji="0" lang="zh-CN" altLang="en-US" sz="3600" b="0" i="1"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sp>
          <p:nvSpPr>
            <p:cNvPr id="5" name="AutoShape 7"/>
            <p:cNvSpPr>
              <a:spLocks noChangeArrowheads="1"/>
            </p:cNvSpPr>
            <p:nvPr/>
          </p:nvSpPr>
          <p:spPr bwMode="auto">
            <a:xfrm>
              <a:off x="179512" y="3220851"/>
              <a:ext cx="6683690" cy="915987"/>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anchor="ctr"/>
            <a:lstStyle/>
            <a:p>
              <a:pPr marL="357188" marR="0" lvl="0" indent="-357188"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646464"/>
                </a:solidFill>
                <a:effectLst/>
                <a:uLnTx/>
                <a:uFillTx/>
                <a:latin typeface="Arial" pitchFamily="34" charset="0"/>
                <a:ea typeface="微软雅黑" pitchFamily="34" charset="-122"/>
              </a:endParaRPr>
            </a:p>
          </p:txBody>
        </p:sp>
        <p:grpSp>
          <p:nvGrpSpPr>
            <p:cNvPr id="6" name="组合 5"/>
            <p:cNvGrpSpPr/>
            <p:nvPr/>
          </p:nvGrpSpPr>
          <p:grpSpPr>
            <a:xfrm>
              <a:off x="4703167" y="3207770"/>
              <a:ext cx="567329" cy="1080319"/>
              <a:chOff x="5076056" y="1768031"/>
              <a:chExt cx="654050" cy="1080319"/>
            </a:xfrm>
          </p:grpSpPr>
          <p:sp>
            <p:nvSpPr>
              <p:cNvPr id="32" name="AutoShape 8"/>
              <p:cNvSpPr>
                <a:spLocks noChangeArrowheads="1"/>
              </p:cNvSpPr>
              <p:nvPr/>
            </p:nvSpPr>
            <p:spPr bwMode="auto">
              <a:xfrm>
                <a:off x="5076056" y="1768031"/>
                <a:ext cx="654050" cy="938212"/>
              </a:xfrm>
              <a:prstGeom prst="chevron">
                <a:avLst>
                  <a:gd name="adj" fmla="val 55472"/>
                </a:avLst>
              </a:prstGeom>
              <a:gradFill rotWithShape="1">
                <a:gsLst>
                  <a:gs pos="0">
                    <a:srgbClr val="2676FF"/>
                  </a:gs>
                  <a:gs pos="50000">
                    <a:srgbClr val="2676FF">
                      <a:lumMod val="75000"/>
                    </a:srgbClr>
                  </a:gs>
                  <a:gs pos="100000">
                    <a:srgbClr val="2676FF"/>
                  </a:gs>
                </a:gsLst>
                <a:lin ang="18900000" scaled="1"/>
              </a:gradFill>
              <a:ln w="9525">
                <a:solidFill>
                  <a:sysClr val="window" lastClr="FFFFFF"/>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sp>
            <p:nvSpPr>
              <p:cNvPr id="33" name="AutoShape 14"/>
              <p:cNvSpPr>
                <a:spLocks noChangeArrowheads="1"/>
              </p:cNvSpPr>
              <p:nvPr/>
            </p:nvSpPr>
            <p:spPr bwMode="auto">
              <a:xfrm>
                <a:off x="5082406" y="2704724"/>
                <a:ext cx="287338" cy="143626"/>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7" name="组合 6"/>
            <p:cNvGrpSpPr/>
            <p:nvPr/>
          </p:nvGrpSpPr>
          <p:grpSpPr>
            <a:xfrm>
              <a:off x="2917897" y="3207770"/>
              <a:ext cx="567329" cy="1080319"/>
              <a:chOff x="2555776" y="1768031"/>
              <a:chExt cx="654050" cy="1080319"/>
            </a:xfrm>
          </p:grpSpPr>
          <p:sp>
            <p:nvSpPr>
              <p:cNvPr id="30" name="AutoShape 8"/>
              <p:cNvSpPr>
                <a:spLocks noChangeArrowheads="1"/>
              </p:cNvSpPr>
              <p:nvPr/>
            </p:nvSpPr>
            <p:spPr bwMode="auto">
              <a:xfrm>
                <a:off x="2555776" y="1768031"/>
                <a:ext cx="654050" cy="938212"/>
              </a:xfrm>
              <a:prstGeom prst="chevron">
                <a:avLst>
                  <a:gd name="adj" fmla="val 55472"/>
                </a:avLst>
              </a:prstGeom>
              <a:gradFill rotWithShape="1">
                <a:gsLst>
                  <a:gs pos="0">
                    <a:srgbClr val="2676FF"/>
                  </a:gs>
                  <a:gs pos="50000">
                    <a:srgbClr val="2676FF">
                      <a:lumMod val="75000"/>
                    </a:srgbClr>
                  </a:gs>
                  <a:gs pos="100000">
                    <a:srgbClr val="2676FF"/>
                  </a:gs>
                </a:gsLst>
                <a:lin ang="18900000" scaled="1"/>
              </a:gradFill>
              <a:ln w="9525">
                <a:solidFill>
                  <a:sysClr val="window" lastClr="FFFFFF"/>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sp>
            <p:nvSpPr>
              <p:cNvPr id="31" name="AutoShape 14"/>
              <p:cNvSpPr>
                <a:spLocks noChangeArrowheads="1"/>
              </p:cNvSpPr>
              <p:nvPr/>
            </p:nvSpPr>
            <p:spPr bwMode="auto">
              <a:xfrm>
                <a:off x="2562126" y="2704724"/>
                <a:ext cx="287338" cy="143626"/>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8" name="组合 7"/>
            <p:cNvGrpSpPr/>
            <p:nvPr/>
          </p:nvGrpSpPr>
          <p:grpSpPr>
            <a:xfrm>
              <a:off x="1132627" y="3207770"/>
              <a:ext cx="567329" cy="1080319"/>
              <a:chOff x="1403648" y="1768031"/>
              <a:chExt cx="654050" cy="1080319"/>
            </a:xfrm>
          </p:grpSpPr>
          <p:sp>
            <p:nvSpPr>
              <p:cNvPr id="28" name="AutoShape 8"/>
              <p:cNvSpPr>
                <a:spLocks noChangeArrowheads="1"/>
              </p:cNvSpPr>
              <p:nvPr/>
            </p:nvSpPr>
            <p:spPr bwMode="auto">
              <a:xfrm>
                <a:off x="1403648" y="1768031"/>
                <a:ext cx="654050" cy="938212"/>
              </a:xfrm>
              <a:prstGeom prst="chevron">
                <a:avLst>
                  <a:gd name="adj" fmla="val 55472"/>
                </a:avLst>
              </a:prstGeom>
              <a:gradFill rotWithShape="1">
                <a:gsLst>
                  <a:gs pos="0">
                    <a:srgbClr val="2676FF"/>
                  </a:gs>
                  <a:gs pos="50000">
                    <a:srgbClr val="2676FF">
                      <a:lumMod val="75000"/>
                    </a:srgbClr>
                  </a:gs>
                  <a:gs pos="100000">
                    <a:srgbClr val="2676FF"/>
                  </a:gs>
                </a:gsLst>
                <a:lin ang="18900000" scaled="1"/>
              </a:gradFill>
              <a:ln w="9525">
                <a:solidFill>
                  <a:sysClr val="window" lastClr="FFFFFF"/>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sp>
            <p:nvSpPr>
              <p:cNvPr id="29" name="AutoShape 14"/>
              <p:cNvSpPr>
                <a:spLocks noChangeArrowheads="1"/>
              </p:cNvSpPr>
              <p:nvPr/>
            </p:nvSpPr>
            <p:spPr bwMode="auto">
              <a:xfrm>
                <a:off x="1409998" y="2704724"/>
                <a:ext cx="287338" cy="143626"/>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9" name="组合 8"/>
            <p:cNvGrpSpPr/>
            <p:nvPr/>
          </p:nvGrpSpPr>
          <p:grpSpPr>
            <a:xfrm>
              <a:off x="6488439" y="3207770"/>
              <a:ext cx="567329" cy="1080319"/>
              <a:chOff x="8100392" y="1768031"/>
              <a:chExt cx="654050" cy="1080319"/>
            </a:xfrm>
          </p:grpSpPr>
          <p:sp>
            <p:nvSpPr>
              <p:cNvPr id="26" name="AutoShape 8"/>
              <p:cNvSpPr>
                <a:spLocks noChangeArrowheads="1"/>
              </p:cNvSpPr>
              <p:nvPr/>
            </p:nvSpPr>
            <p:spPr bwMode="auto">
              <a:xfrm>
                <a:off x="8100392" y="1768031"/>
                <a:ext cx="654050" cy="938212"/>
              </a:xfrm>
              <a:prstGeom prst="chevron">
                <a:avLst>
                  <a:gd name="adj" fmla="val 55472"/>
                </a:avLst>
              </a:prstGeom>
              <a:gradFill rotWithShape="1">
                <a:gsLst>
                  <a:gs pos="0">
                    <a:srgbClr val="2676FF"/>
                  </a:gs>
                  <a:gs pos="50000">
                    <a:srgbClr val="2676FF">
                      <a:lumMod val="75000"/>
                    </a:srgbClr>
                  </a:gs>
                  <a:gs pos="100000">
                    <a:srgbClr val="2676FF"/>
                  </a:gs>
                </a:gsLst>
                <a:lin ang="18900000" scaled="1"/>
              </a:gradFill>
              <a:ln w="9525">
                <a:solidFill>
                  <a:sysClr val="window" lastClr="FFFFFF"/>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sp>
            <p:nvSpPr>
              <p:cNvPr id="27" name="AutoShape 14"/>
              <p:cNvSpPr>
                <a:spLocks noChangeArrowheads="1"/>
              </p:cNvSpPr>
              <p:nvPr/>
            </p:nvSpPr>
            <p:spPr bwMode="auto">
              <a:xfrm>
                <a:off x="8106742" y="2704724"/>
                <a:ext cx="287338" cy="143626"/>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sp>
          <p:nvSpPr>
            <p:cNvPr id="10" name="TextBox 9"/>
            <p:cNvSpPr txBox="1"/>
            <p:nvPr/>
          </p:nvSpPr>
          <p:spPr>
            <a:xfrm>
              <a:off x="197285" y="3494178"/>
              <a:ext cx="670376" cy="369332"/>
            </a:xfrm>
            <a:prstGeom prst="rect">
              <a:avLst/>
            </a:prstGeom>
            <a:noFill/>
          </p:spPr>
          <p:txBody>
            <a:bodyPr wrap="none" rtlCol="0">
              <a:spAutoFit/>
            </a:bodyPr>
            <a:lstStyle>
              <a:defPPr>
                <a:defRPr lang="zh-CN"/>
              </a:defPPr>
              <a:lvl1pPr>
                <a:defRPr i="1">
                  <a:solidFill>
                    <a:srgbClr val="646464"/>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1" u="none" strike="noStrike" kern="0" cap="none" spc="0" normalizeH="0" baseline="0" noProof="0" dirty="0" smtClean="0">
                  <a:ln>
                    <a:noFill/>
                  </a:ln>
                  <a:solidFill>
                    <a:srgbClr val="646464"/>
                  </a:solidFill>
                  <a:effectLst/>
                  <a:uLnTx/>
                  <a:uFillTx/>
                  <a:latin typeface="Impact" pitchFamily="34" charset="0"/>
                  <a:ea typeface="微软雅黑" pitchFamily="34" charset="-122"/>
                </a:rPr>
                <a:t>2008</a:t>
              </a:r>
              <a:endParaRPr kumimoji="0" lang="zh-CN" altLang="en-US" sz="1800" b="0" i="1" u="none" strike="noStrike" kern="0" cap="none" spc="0" normalizeH="0" baseline="0" noProof="0" dirty="0">
                <a:ln>
                  <a:noFill/>
                </a:ln>
                <a:solidFill>
                  <a:srgbClr val="646464"/>
                </a:solidFill>
                <a:effectLst/>
                <a:uLnTx/>
                <a:uFillTx/>
                <a:latin typeface="Impact" pitchFamily="34" charset="0"/>
                <a:ea typeface="微软雅黑" pitchFamily="34" charset="-122"/>
              </a:endParaRPr>
            </a:p>
          </p:txBody>
        </p:sp>
        <p:sp>
          <p:nvSpPr>
            <p:cNvPr id="11" name="TextBox 10"/>
            <p:cNvSpPr txBox="1"/>
            <p:nvPr/>
          </p:nvSpPr>
          <p:spPr>
            <a:xfrm>
              <a:off x="1982555" y="3494178"/>
              <a:ext cx="671979" cy="369332"/>
            </a:xfrm>
            <a:prstGeom prst="rect">
              <a:avLst/>
            </a:prstGeom>
            <a:noFill/>
          </p:spPr>
          <p:txBody>
            <a:bodyPr wrap="none" rtlCol="0">
              <a:spAutoFit/>
            </a:bodyPr>
            <a:lstStyle>
              <a:defPPr>
                <a:defRPr lang="zh-CN"/>
              </a:defPPr>
              <a:lvl1pPr>
                <a:defRPr i="1">
                  <a:solidFill>
                    <a:srgbClr val="646464"/>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1" u="none" strike="noStrike" kern="0" cap="none" spc="0" normalizeH="0" baseline="0" noProof="0" dirty="0" smtClean="0">
                  <a:ln>
                    <a:noFill/>
                  </a:ln>
                  <a:solidFill>
                    <a:srgbClr val="646464"/>
                  </a:solidFill>
                  <a:effectLst/>
                  <a:uLnTx/>
                  <a:uFillTx/>
                  <a:latin typeface="Impact" pitchFamily="34" charset="0"/>
                  <a:ea typeface="微软雅黑" pitchFamily="34" charset="-122"/>
                </a:rPr>
                <a:t>2009</a:t>
              </a:r>
              <a:endParaRPr kumimoji="0" lang="zh-CN" altLang="en-US" sz="1800" b="0" i="1" u="none" strike="noStrike" kern="0" cap="none" spc="0" normalizeH="0" baseline="0" noProof="0" dirty="0">
                <a:ln>
                  <a:noFill/>
                </a:ln>
                <a:solidFill>
                  <a:srgbClr val="646464"/>
                </a:solidFill>
                <a:effectLst/>
                <a:uLnTx/>
                <a:uFillTx/>
                <a:latin typeface="Impact" pitchFamily="34" charset="0"/>
                <a:ea typeface="微软雅黑" pitchFamily="34" charset="-122"/>
              </a:endParaRPr>
            </a:p>
          </p:txBody>
        </p:sp>
        <p:sp>
          <p:nvSpPr>
            <p:cNvPr id="12" name="TextBox 11"/>
            <p:cNvSpPr txBox="1"/>
            <p:nvPr/>
          </p:nvSpPr>
          <p:spPr>
            <a:xfrm>
              <a:off x="3767825" y="3494178"/>
              <a:ext cx="635110"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1" u="none" strike="noStrike" kern="0" cap="none" spc="0" normalizeH="0" baseline="0" noProof="0" dirty="0" smtClean="0">
                  <a:ln>
                    <a:noFill/>
                  </a:ln>
                  <a:solidFill>
                    <a:srgbClr val="646464"/>
                  </a:solidFill>
                  <a:effectLst/>
                  <a:uLnTx/>
                  <a:uFillTx/>
                  <a:latin typeface="Impact" pitchFamily="34" charset="0"/>
                  <a:ea typeface="微软雅黑" pitchFamily="34" charset="-122"/>
                </a:rPr>
                <a:t>2010</a:t>
              </a:r>
              <a:endParaRPr kumimoji="0" lang="zh-CN" altLang="en-US" sz="1800" b="0" i="1" u="none" strike="noStrike" kern="0" cap="none" spc="0" normalizeH="0" baseline="0" noProof="0" dirty="0">
                <a:ln>
                  <a:noFill/>
                </a:ln>
                <a:solidFill>
                  <a:srgbClr val="646464"/>
                </a:solidFill>
                <a:effectLst/>
                <a:uLnTx/>
                <a:uFillTx/>
                <a:latin typeface="Impact" pitchFamily="34" charset="0"/>
                <a:ea typeface="微软雅黑" pitchFamily="34" charset="-122"/>
              </a:endParaRPr>
            </a:p>
          </p:txBody>
        </p:sp>
        <p:sp>
          <p:nvSpPr>
            <p:cNvPr id="13" name="TextBox 12"/>
            <p:cNvSpPr txBox="1"/>
            <p:nvPr/>
          </p:nvSpPr>
          <p:spPr>
            <a:xfrm>
              <a:off x="5553095" y="3494178"/>
              <a:ext cx="599844" cy="369332"/>
            </a:xfrm>
            <a:prstGeom prst="rect">
              <a:avLst/>
            </a:prstGeom>
            <a:noFill/>
          </p:spPr>
          <p:txBody>
            <a:bodyPr wrap="none" rtlCol="0">
              <a:spAutoFit/>
            </a:bodyPr>
            <a:lstStyle>
              <a:defPPr>
                <a:defRPr lang="zh-CN"/>
              </a:defPPr>
              <a:lvl1pPr>
                <a:defRPr i="1">
                  <a:solidFill>
                    <a:srgbClr val="646464"/>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1" u="none" strike="noStrike" kern="0" cap="none" spc="0" normalizeH="0" baseline="0" noProof="0" dirty="0" smtClean="0">
                  <a:ln>
                    <a:noFill/>
                  </a:ln>
                  <a:solidFill>
                    <a:srgbClr val="646464"/>
                  </a:solidFill>
                  <a:effectLst/>
                  <a:uLnTx/>
                  <a:uFillTx/>
                  <a:latin typeface="Impact" pitchFamily="34" charset="0"/>
                  <a:ea typeface="微软雅黑" pitchFamily="34" charset="-122"/>
                </a:rPr>
                <a:t>2011</a:t>
              </a:r>
              <a:endParaRPr kumimoji="0" lang="zh-CN" altLang="en-US" sz="1800" b="0" i="1" u="none" strike="noStrike" kern="0" cap="none" spc="0" normalizeH="0" baseline="0" noProof="0" dirty="0">
                <a:ln>
                  <a:noFill/>
                </a:ln>
                <a:solidFill>
                  <a:srgbClr val="646464"/>
                </a:solidFill>
                <a:effectLst/>
                <a:uLnTx/>
                <a:uFillTx/>
                <a:latin typeface="Impact" pitchFamily="34" charset="0"/>
                <a:ea typeface="微软雅黑" pitchFamily="34" charset="-122"/>
              </a:endParaRPr>
            </a:p>
          </p:txBody>
        </p:sp>
        <p:grpSp>
          <p:nvGrpSpPr>
            <p:cNvPr id="14" name="组合 13"/>
            <p:cNvGrpSpPr/>
            <p:nvPr/>
          </p:nvGrpSpPr>
          <p:grpSpPr>
            <a:xfrm>
              <a:off x="460300" y="3983470"/>
              <a:ext cx="1925931" cy="1471632"/>
              <a:chOff x="941884" y="3983470"/>
              <a:chExt cx="1925931" cy="1471632"/>
            </a:xfrm>
          </p:grpSpPr>
          <p:cxnSp>
            <p:nvCxnSpPr>
              <p:cNvPr id="24" name="直接连接符 23"/>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25" name="TextBox 24"/>
              <p:cNvSpPr txBox="1"/>
              <p:nvPr/>
            </p:nvSpPr>
            <p:spPr>
              <a:xfrm>
                <a:off x="941884" y="4393273"/>
                <a:ext cx="1925931"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646464"/>
                    </a:solidFill>
                    <a:effectLst/>
                    <a:uLnTx/>
                    <a:uFillTx/>
                    <a:ea typeface="微软雅黑" pitchFamily="34" charset="-122"/>
                  </a:rPr>
                  <a:t>此处添加</a:t>
                </a:r>
                <a:r>
                  <a:rPr kumimoji="0" lang="zh-CN" altLang="en-US" sz="1800" b="1" i="0" u="none" strike="noStrike" kern="0" cap="none" spc="0" normalizeH="0" baseline="0" noProof="0" dirty="0">
                    <a:ln>
                      <a:noFill/>
                    </a:ln>
                    <a:solidFill>
                      <a:srgbClr val="646464"/>
                    </a:solidFill>
                    <a:effectLst/>
                    <a:uLnTx/>
                    <a:uFillTx/>
                    <a:ea typeface="微软雅黑" pitchFamily="34" charset="-122"/>
                  </a:rPr>
                  <a:t>标题</a:t>
                </a:r>
                <a:endParaRPr kumimoji="0" lang="en-US" altLang="zh-CN" sz="1800" b="1" i="0" u="none" strike="noStrike" kern="0" cap="none" spc="0" normalizeH="0" baseline="0" noProof="0" dirty="0" smtClean="0">
                  <a:ln>
                    <a:noFill/>
                  </a:ln>
                  <a:solidFill>
                    <a:srgbClr val="646464"/>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a:t>
                </a: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646464"/>
                  </a:solidFill>
                  <a:effectLst/>
                  <a:uLnTx/>
                  <a:uFillTx/>
                  <a:ea typeface="微软雅黑" pitchFamily="34" charset="-122"/>
                </a:endParaRPr>
              </a:p>
            </p:txBody>
          </p:sp>
        </p:grpSp>
        <p:grpSp>
          <p:nvGrpSpPr>
            <p:cNvPr id="15" name="组合 14"/>
            <p:cNvGrpSpPr/>
            <p:nvPr/>
          </p:nvGrpSpPr>
          <p:grpSpPr>
            <a:xfrm>
              <a:off x="2247929" y="1916832"/>
              <a:ext cx="1925931" cy="1502549"/>
              <a:chOff x="2293144" y="1916832"/>
              <a:chExt cx="1925931" cy="1502549"/>
            </a:xfrm>
          </p:grpSpPr>
          <p:cxnSp>
            <p:nvCxnSpPr>
              <p:cNvPr id="22" name="直接连接符 21"/>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23" name="TextBox 22"/>
              <p:cNvSpPr txBox="1"/>
              <p:nvPr/>
            </p:nvSpPr>
            <p:spPr>
              <a:xfrm>
                <a:off x="2293144" y="1916832"/>
                <a:ext cx="1925931"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646464"/>
                    </a:solidFill>
                    <a:effectLst/>
                    <a:uLnTx/>
                    <a:uFillTx/>
                    <a:ea typeface="微软雅黑" pitchFamily="34" charset="-122"/>
                  </a:rPr>
                  <a:t>此处添加</a:t>
                </a:r>
                <a:r>
                  <a:rPr kumimoji="0" lang="zh-CN" altLang="en-US" sz="1800" b="1" i="0" u="none" strike="noStrike" kern="0" cap="none" spc="0" normalizeH="0" baseline="0" noProof="0" dirty="0">
                    <a:ln>
                      <a:noFill/>
                    </a:ln>
                    <a:solidFill>
                      <a:srgbClr val="646464"/>
                    </a:solidFill>
                    <a:effectLst/>
                    <a:uLnTx/>
                    <a:uFillTx/>
                    <a:ea typeface="微软雅黑" pitchFamily="34" charset="-122"/>
                  </a:rPr>
                  <a:t>标题</a:t>
                </a:r>
                <a:endParaRPr kumimoji="0" lang="en-US" altLang="zh-CN" sz="1800" b="1" i="0" u="none" strike="noStrike" kern="0" cap="none" spc="0" normalizeH="0" baseline="0" noProof="0" dirty="0" smtClean="0">
                  <a:ln>
                    <a:noFill/>
                  </a:ln>
                  <a:solidFill>
                    <a:srgbClr val="646464"/>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a:t>
                </a: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646464"/>
                  </a:solidFill>
                  <a:effectLst/>
                  <a:uLnTx/>
                  <a:uFillTx/>
                  <a:ea typeface="微软雅黑" pitchFamily="34" charset="-122"/>
                </a:endParaRPr>
              </a:p>
            </p:txBody>
          </p:sp>
        </p:grpSp>
        <p:grpSp>
          <p:nvGrpSpPr>
            <p:cNvPr id="16" name="组合 15"/>
            <p:cNvGrpSpPr/>
            <p:nvPr/>
          </p:nvGrpSpPr>
          <p:grpSpPr>
            <a:xfrm>
              <a:off x="3995936" y="4005064"/>
              <a:ext cx="1925931" cy="1474718"/>
              <a:chOff x="3641104" y="3980384"/>
              <a:chExt cx="1925931" cy="1474718"/>
            </a:xfrm>
          </p:grpSpPr>
          <p:cxnSp>
            <p:nvCxnSpPr>
              <p:cNvPr id="20" name="直接连接符 19"/>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21" name="TextBox 20"/>
              <p:cNvSpPr txBox="1"/>
              <p:nvPr/>
            </p:nvSpPr>
            <p:spPr>
              <a:xfrm>
                <a:off x="3641104" y="4393273"/>
                <a:ext cx="1925931"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646464"/>
                    </a:solidFill>
                    <a:effectLst/>
                    <a:uLnTx/>
                    <a:uFillTx/>
                    <a:ea typeface="微软雅黑" pitchFamily="34" charset="-122"/>
                  </a:rPr>
                  <a:t>此处添加</a:t>
                </a:r>
                <a:r>
                  <a:rPr kumimoji="0" lang="zh-CN" altLang="en-US" sz="1800" b="1" i="0" u="none" strike="noStrike" kern="0" cap="none" spc="0" normalizeH="0" baseline="0" noProof="0" dirty="0">
                    <a:ln>
                      <a:noFill/>
                    </a:ln>
                    <a:solidFill>
                      <a:srgbClr val="646464"/>
                    </a:solidFill>
                    <a:effectLst/>
                    <a:uLnTx/>
                    <a:uFillTx/>
                    <a:ea typeface="微软雅黑" pitchFamily="34" charset="-122"/>
                  </a:rPr>
                  <a:t>标题</a:t>
                </a:r>
                <a:endParaRPr kumimoji="0" lang="en-US" altLang="zh-CN" sz="1800" b="1" i="0" u="none" strike="noStrike" kern="0" cap="none" spc="0" normalizeH="0" baseline="0" noProof="0" dirty="0" smtClean="0">
                  <a:ln>
                    <a:noFill/>
                  </a:ln>
                  <a:solidFill>
                    <a:srgbClr val="646464"/>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a:t>
                </a: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646464"/>
                  </a:solidFill>
                  <a:effectLst/>
                  <a:uLnTx/>
                  <a:uFillTx/>
                  <a:ea typeface="微软雅黑" pitchFamily="34" charset="-122"/>
                </a:endParaRPr>
              </a:p>
            </p:txBody>
          </p:sp>
        </p:grpSp>
        <p:grpSp>
          <p:nvGrpSpPr>
            <p:cNvPr id="17" name="组合 16"/>
            <p:cNvGrpSpPr/>
            <p:nvPr/>
          </p:nvGrpSpPr>
          <p:grpSpPr>
            <a:xfrm>
              <a:off x="5814421" y="1916832"/>
              <a:ext cx="1925931" cy="1502549"/>
              <a:chOff x="5044092" y="1916832"/>
              <a:chExt cx="1925931" cy="1502549"/>
            </a:xfrm>
          </p:grpSpPr>
          <p:cxnSp>
            <p:nvCxnSpPr>
              <p:cNvPr id="18" name="直接连接符 17"/>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19" name="TextBox 18"/>
              <p:cNvSpPr txBox="1"/>
              <p:nvPr/>
            </p:nvSpPr>
            <p:spPr>
              <a:xfrm>
                <a:off x="5044092" y="1916832"/>
                <a:ext cx="1925931"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646464"/>
                    </a:solidFill>
                    <a:effectLst/>
                    <a:uLnTx/>
                    <a:uFillTx/>
                    <a:ea typeface="微软雅黑" pitchFamily="34" charset="-122"/>
                  </a:rPr>
                  <a:t>此处添加</a:t>
                </a:r>
                <a:r>
                  <a:rPr kumimoji="0" lang="zh-CN" altLang="en-US" sz="1800" b="1" i="0" u="none" strike="noStrike" kern="0" cap="none" spc="0" normalizeH="0" baseline="0" noProof="0" dirty="0">
                    <a:ln>
                      <a:noFill/>
                    </a:ln>
                    <a:solidFill>
                      <a:srgbClr val="646464"/>
                    </a:solidFill>
                    <a:effectLst/>
                    <a:uLnTx/>
                    <a:uFillTx/>
                    <a:ea typeface="微软雅黑" pitchFamily="34" charset="-122"/>
                  </a:rPr>
                  <a:t>标题</a:t>
                </a:r>
                <a:endParaRPr kumimoji="0" lang="en-US" altLang="zh-CN" sz="1800" b="1" i="0" u="none" strike="noStrike" kern="0" cap="none" spc="0" normalizeH="0" baseline="0" noProof="0" dirty="0" smtClean="0">
                  <a:ln>
                    <a:noFill/>
                  </a:ln>
                  <a:solidFill>
                    <a:srgbClr val="646464"/>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a:t>
                </a: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646464"/>
                  </a:solidFill>
                  <a:effectLst/>
                  <a:uLnTx/>
                  <a:uFillTx/>
                  <a:ea typeface="微软雅黑" pitchFamily="34" charset="-122"/>
                </a:endParaRPr>
              </a:p>
            </p:txBody>
          </p:sp>
        </p:grpSp>
      </p:grpSp>
      <p:grpSp>
        <p:nvGrpSpPr>
          <p:cNvPr id="39" name="Group 12"/>
          <p:cNvGrpSpPr>
            <a:grpSpLocks/>
          </p:cNvGrpSpPr>
          <p:nvPr/>
        </p:nvGrpSpPr>
        <p:grpSpPr bwMode="auto">
          <a:xfrm rot="19906246" flipH="1" flipV="1">
            <a:off x="7559287" y="3711857"/>
            <a:ext cx="1227443" cy="293770"/>
            <a:chOff x="2532" y="1051"/>
            <a:chExt cx="893" cy="246"/>
          </a:xfrm>
        </p:grpSpPr>
        <p:grpSp>
          <p:nvGrpSpPr>
            <p:cNvPr id="40" name="Group 13"/>
            <p:cNvGrpSpPr>
              <a:grpSpLocks/>
            </p:cNvGrpSpPr>
            <p:nvPr/>
          </p:nvGrpSpPr>
          <p:grpSpPr bwMode="auto">
            <a:xfrm>
              <a:off x="2532" y="1051"/>
              <a:ext cx="743" cy="185"/>
              <a:chOff x="1565" y="2568"/>
              <a:chExt cx="1118" cy="279"/>
            </a:xfrm>
          </p:grpSpPr>
          <p:sp>
            <p:nvSpPr>
              <p:cNvPr id="46" name="AutoShape 14"/>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7" name="AutoShape 15"/>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8" name="AutoShape 16"/>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9" name="AutoShape 17"/>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41" name="Group 18"/>
            <p:cNvGrpSpPr>
              <a:grpSpLocks/>
            </p:cNvGrpSpPr>
            <p:nvPr/>
          </p:nvGrpSpPr>
          <p:grpSpPr bwMode="auto">
            <a:xfrm rot="1353540">
              <a:off x="2682" y="1111"/>
              <a:ext cx="743" cy="186"/>
              <a:chOff x="1565" y="2568"/>
              <a:chExt cx="1118" cy="279"/>
            </a:xfrm>
          </p:grpSpPr>
          <p:sp>
            <p:nvSpPr>
              <p:cNvPr id="42" name="AutoShape 19"/>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3" name="AutoShape 20"/>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4" name="AutoShape 21"/>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5" name="AutoShape 22"/>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spTree>
    <p:extLst>
      <p:ext uri="{BB962C8B-B14F-4D97-AF65-F5344CB8AC3E}">
        <p14:creationId xmlns:p14="http://schemas.microsoft.com/office/powerpoint/2010/main" val="2819050047"/>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42844" y="2761727"/>
            <a:ext cx="1677511" cy="1374579"/>
            <a:chOff x="7737176" y="3044094"/>
            <a:chExt cx="1677511" cy="1374579"/>
          </a:xfrm>
        </p:grpSpPr>
        <p:grpSp>
          <p:nvGrpSpPr>
            <p:cNvPr id="3" name="组合 2"/>
            <p:cNvGrpSpPr/>
            <p:nvPr/>
          </p:nvGrpSpPr>
          <p:grpSpPr>
            <a:xfrm>
              <a:off x="7737176" y="3044094"/>
              <a:ext cx="1677511" cy="1374579"/>
              <a:chOff x="7647017" y="2699415"/>
              <a:chExt cx="2617944" cy="2145185"/>
            </a:xfrm>
          </p:grpSpPr>
          <p:sp>
            <p:nvSpPr>
              <p:cNvPr id="5"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6" name="Oval 19"/>
              <p:cNvSpPr>
                <a:spLocks noChangeArrowheads="1"/>
              </p:cNvSpPr>
              <p:nvPr/>
            </p:nvSpPr>
            <p:spPr bwMode="auto">
              <a:xfrm>
                <a:off x="8011516" y="2699415"/>
                <a:ext cx="1931237" cy="1931674"/>
              </a:xfrm>
              <a:prstGeom prst="ellipse">
                <a:avLst/>
              </a:prstGeom>
              <a:gradFill rotWithShape="1">
                <a:gsLst>
                  <a:gs pos="0">
                    <a:srgbClr val="2676FF"/>
                  </a:gs>
                  <a:gs pos="100000">
                    <a:srgbClr val="2676FF">
                      <a:lumMod val="75000"/>
                    </a:srgbClr>
                  </a:gs>
                </a:gsLst>
                <a:path path="shape">
                  <a:fillToRect l="50000" t="50000" r="50000" b="50000"/>
                </a:path>
              </a:gradFill>
              <a:ln w="9525">
                <a:solidFill>
                  <a:srgbClr val="2676FF">
                    <a:lumMod val="75000"/>
                  </a:srgbClr>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sp>
            <p:nvSpPr>
              <p:cNvPr id="7"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sp>
          <p:nvSpPr>
            <p:cNvPr id="4" name="TextBox 3"/>
            <p:cNvSpPr txBox="1"/>
            <p:nvPr/>
          </p:nvSpPr>
          <p:spPr>
            <a:xfrm>
              <a:off x="8036109" y="3341756"/>
              <a:ext cx="1072730"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1"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rPr>
                <a:t>2012</a:t>
              </a:r>
              <a:endParaRPr kumimoji="0" lang="zh-CN" altLang="en-US" sz="3600" b="0" i="1"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grpSp>
        <p:nvGrpSpPr>
          <p:cNvPr id="8" name="组合 7"/>
          <p:cNvGrpSpPr/>
          <p:nvPr/>
        </p:nvGrpSpPr>
        <p:grpSpPr>
          <a:xfrm>
            <a:off x="223645" y="1659865"/>
            <a:ext cx="7620603" cy="3538270"/>
            <a:chOff x="223645" y="1659865"/>
            <a:chExt cx="7620603" cy="3538270"/>
          </a:xfrm>
        </p:grpSpPr>
        <p:grpSp>
          <p:nvGrpSpPr>
            <p:cNvPr id="9" name="组合 8"/>
            <p:cNvGrpSpPr/>
            <p:nvPr/>
          </p:nvGrpSpPr>
          <p:grpSpPr>
            <a:xfrm>
              <a:off x="223645" y="2948781"/>
              <a:ext cx="6876256" cy="1110479"/>
              <a:chOff x="223645" y="2948781"/>
              <a:chExt cx="6876256" cy="1110479"/>
            </a:xfrm>
          </p:grpSpPr>
          <p:sp>
            <p:nvSpPr>
              <p:cNvPr id="25" name="AutoShape 13"/>
              <p:cNvSpPr>
                <a:spLocks noChangeArrowheads="1"/>
              </p:cNvSpPr>
              <p:nvPr/>
            </p:nvSpPr>
            <p:spPr bwMode="auto">
              <a:xfrm rot="10800000">
                <a:off x="223646" y="3905272"/>
                <a:ext cx="6304797" cy="153988"/>
              </a:xfrm>
              <a:custGeom>
                <a:avLst/>
                <a:gdLst>
                  <a:gd name="T0" fmla="*/ 1580044630 w 21600"/>
                  <a:gd name="T1" fmla="*/ 548896 h 21600"/>
                  <a:gd name="T2" fmla="*/ 790022315 w 21600"/>
                  <a:gd name="T3" fmla="*/ 1097792 h 21600"/>
                  <a:gd name="T4" fmla="*/ 0 w 21600"/>
                  <a:gd name="T5" fmla="*/ 548896 h 21600"/>
                  <a:gd name="T6" fmla="*/ 790022315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FFFFFF"/>
                  </a:gs>
                  <a:gs pos="100000">
                    <a:srgbClr val="EAEAEA"/>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6" name="AutoShape 7"/>
              <p:cNvSpPr>
                <a:spLocks noChangeArrowheads="1"/>
              </p:cNvSpPr>
              <p:nvPr/>
            </p:nvSpPr>
            <p:spPr bwMode="auto">
              <a:xfrm>
                <a:off x="223645" y="2963884"/>
                <a:ext cx="6683690" cy="915987"/>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anchor="ctr"/>
              <a:lstStyle/>
              <a:p>
                <a:pPr marL="357188" marR="0" lvl="0" indent="-357188"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646464"/>
                  </a:solidFill>
                  <a:effectLst/>
                  <a:uLnTx/>
                  <a:uFillTx/>
                  <a:latin typeface="Arial" pitchFamily="34" charset="0"/>
                  <a:ea typeface="微软雅黑" pitchFamily="34" charset="-122"/>
                </a:endParaRPr>
              </a:p>
            </p:txBody>
          </p:sp>
          <p:grpSp>
            <p:nvGrpSpPr>
              <p:cNvPr id="27" name="组合 26"/>
              <p:cNvGrpSpPr/>
              <p:nvPr/>
            </p:nvGrpSpPr>
            <p:grpSpPr>
              <a:xfrm>
                <a:off x="5144029" y="2955131"/>
                <a:ext cx="567329" cy="1096254"/>
                <a:chOff x="5076056" y="1772359"/>
                <a:chExt cx="654050" cy="1096254"/>
              </a:xfrm>
            </p:grpSpPr>
            <p:sp>
              <p:nvSpPr>
                <p:cNvPr id="45" name="AutoShape 8"/>
                <p:cNvSpPr>
                  <a:spLocks noChangeArrowheads="1"/>
                </p:cNvSpPr>
                <p:nvPr/>
              </p:nvSpPr>
              <p:spPr bwMode="auto">
                <a:xfrm>
                  <a:off x="5076056" y="1772359"/>
                  <a:ext cx="654050" cy="934329"/>
                </a:xfrm>
                <a:prstGeom prst="chevron">
                  <a:avLst>
                    <a:gd name="adj" fmla="val 55472"/>
                  </a:avLst>
                </a:prstGeom>
                <a:gradFill rotWithShape="1">
                  <a:gsLst>
                    <a:gs pos="0">
                      <a:srgbClr val="2676FF"/>
                    </a:gs>
                    <a:gs pos="50000">
                      <a:srgbClr val="2676FF">
                        <a:lumMod val="75000"/>
                      </a:srgbClr>
                    </a:gs>
                    <a:gs pos="100000">
                      <a:srgbClr val="2676FF"/>
                    </a:gs>
                  </a:gsLst>
                  <a:lin ang="18900000" scaled="1"/>
                </a:gradFill>
                <a:ln w="9525">
                  <a:solidFill>
                    <a:sysClr val="window" lastClr="FFFFFF"/>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sp>
              <p:nvSpPr>
                <p:cNvPr id="46" name="AutoShape 14"/>
                <p:cNvSpPr>
                  <a:spLocks noChangeArrowheads="1"/>
                </p:cNvSpPr>
                <p:nvPr/>
              </p:nvSpPr>
              <p:spPr bwMode="auto">
                <a:xfrm>
                  <a:off x="5082406" y="2714625"/>
                  <a:ext cx="287338" cy="153988"/>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28" name="组合 27"/>
              <p:cNvGrpSpPr/>
              <p:nvPr/>
            </p:nvGrpSpPr>
            <p:grpSpPr>
              <a:xfrm>
                <a:off x="3755485" y="2955131"/>
                <a:ext cx="567329" cy="1096254"/>
                <a:chOff x="3752849" y="1772359"/>
                <a:chExt cx="654050" cy="1096254"/>
              </a:xfrm>
            </p:grpSpPr>
            <p:sp>
              <p:nvSpPr>
                <p:cNvPr id="43" name="AutoShape 8"/>
                <p:cNvSpPr>
                  <a:spLocks noChangeArrowheads="1"/>
                </p:cNvSpPr>
                <p:nvPr/>
              </p:nvSpPr>
              <p:spPr bwMode="auto">
                <a:xfrm>
                  <a:off x="3752849" y="1772359"/>
                  <a:ext cx="654050" cy="934329"/>
                </a:xfrm>
                <a:prstGeom prst="chevron">
                  <a:avLst>
                    <a:gd name="adj" fmla="val 55472"/>
                  </a:avLst>
                </a:prstGeom>
                <a:gradFill rotWithShape="1">
                  <a:gsLst>
                    <a:gs pos="0">
                      <a:srgbClr val="2676FF"/>
                    </a:gs>
                    <a:gs pos="50000">
                      <a:srgbClr val="2676FF">
                        <a:lumMod val="75000"/>
                      </a:srgbClr>
                    </a:gs>
                    <a:gs pos="100000">
                      <a:srgbClr val="2676FF"/>
                    </a:gs>
                  </a:gsLst>
                  <a:lin ang="18900000" scaled="1"/>
                </a:gradFill>
                <a:ln w="9525">
                  <a:solidFill>
                    <a:sysClr val="window" lastClr="FFFFFF"/>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sp>
              <p:nvSpPr>
                <p:cNvPr id="44" name="AutoShape 14"/>
                <p:cNvSpPr>
                  <a:spLocks noChangeArrowheads="1"/>
                </p:cNvSpPr>
                <p:nvPr/>
              </p:nvSpPr>
              <p:spPr bwMode="auto">
                <a:xfrm>
                  <a:off x="3759199" y="2714625"/>
                  <a:ext cx="287338" cy="153988"/>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29" name="组合 28"/>
              <p:cNvGrpSpPr/>
              <p:nvPr/>
            </p:nvGrpSpPr>
            <p:grpSpPr>
              <a:xfrm>
                <a:off x="2366941" y="2955131"/>
                <a:ext cx="567329" cy="1093079"/>
                <a:chOff x="2555776" y="1772359"/>
                <a:chExt cx="654050" cy="1093079"/>
              </a:xfrm>
            </p:grpSpPr>
            <p:sp>
              <p:nvSpPr>
                <p:cNvPr id="41" name="AutoShape 8"/>
                <p:cNvSpPr>
                  <a:spLocks noChangeArrowheads="1"/>
                </p:cNvSpPr>
                <p:nvPr/>
              </p:nvSpPr>
              <p:spPr bwMode="auto">
                <a:xfrm>
                  <a:off x="2555776" y="1772359"/>
                  <a:ext cx="654050" cy="934329"/>
                </a:xfrm>
                <a:prstGeom prst="chevron">
                  <a:avLst>
                    <a:gd name="adj" fmla="val 55472"/>
                  </a:avLst>
                </a:prstGeom>
                <a:gradFill rotWithShape="1">
                  <a:gsLst>
                    <a:gs pos="0">
                      <a:srgbClr val="2676FF"/>
                    </a:gs>
                    <a:gs pos="50000">
                      <a:srgbClr val="2676FF">
                        <a:lumMod val="75000"/>
                      </a:srgbClr>
                    </a:gs>
                    <a:gs pos="100000">
                      <a:srgbClr val="2676FF"/>
                    </a:gs>
                  </a:gsLst>
                  <a:lin ang="18900000" scaled="1"/>
                </a:gradFill>
                <a:ln w="9525">
                  <a:solidFill>
                    <a:sysClr val="window" lastClr="FFFFFF"/>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sp>
              <p:nvSpPr>
                <p:cNvPr id="42" name="AutoShape 14"/>
                <p:cNvSpPr>
                  <a:spLocks noChangeArrowheads="1"/>
                </p:cNvSpPr>
                <p:nvPr/>
              </p:nvSpPr>
              <p:spPr bwMode="auto">
                <a:xfrm>
                  <a:off x="2562126" y="2711450"/>
                  <a:ext cx="287338" cy="153988"/>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30" name="组合 29"/>
              <p:cNvGrpSpPr/>
              <p:nvPr/>
            </p:nvGrpSpPr>
            <p:grpSpPr>
              <a:xfrm>
                <a:off x="978397" y="2955131"/>
                <a:ext cx="567329" cy="1095429"/>
                <a:chOff x="1403648" y="1772359"/>
                <a:chExt cx="654050" cy="1095429"/>
              </a:xfrm>
            </p:grpSpPr>
            <p:sp>
              <p:nvSpPr>
                <p:cNvPr id="39" name="AutoShape 8"/>
                <p:cNvSpPr>
                  <a:spLocks noChangeArrowheads="1"/>
                </p:cNvSpPr>
                <p:nvPr/>
              </p:nvSpPr>
              <p:spPr bwMode="auto">
                <a:xfrm>
                  <a:off x="1403648" y="1772359"/>
                  <a:ext cx="654050" cy="934329"/>
                </a:xfrm>
                <a:prstGeom prst="chevron">
                  <a:avLst>
                    <a:gd name="adj" fmla="val 55472"/>
                  </a:avLst>
                </a:prstGeom>
                <a:gradFill rotWithShape="1">
                  <a:gsLst>
                    <a:gs pos="0">
                      <a:srgbClr val="2676FF"/>
                    </a:gs>
                    <a:gs pos="50000">
                      <a:srgbClr val="2676FF">
                        <a:lumMod val="75000"/>
                      </a:srgbClr>
                    </a:gs>
                    <a:gs pos="100000">
                      <a:srgbClr val="2676FF"/>
                    </a:gs>
                  </a:gsLst>
                  <a:lin ang="18900000" scaled="1"/>
                </a:gradFill>
                <a:ln w="9525">
                  <a:solidFill>
                    <a:sysClr val="window" lastClr="FFFFFF"/>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sp>
              <p:nvSpPr>
                <p:cNvPr id="40" name="AutoShape 14"/>
                <p:cNvSpPr>
                  <a:spLocks noChangeArrowheads="1"/>
                </p:cNvSpPr>
                <p:nvPr/>
              </p:nvSpPr>
              <p:spPr bwMode="auto">
                <a:xfrm>
                  <a:off x="1409998" y="2713800"/>
                  <a:ext cx="287338" cy="153988"/>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31" name="组合 30"/>
              <p:cNvGrpSpPr/>
              <p:nvPr/>
            </p:nvGrpSpPr>
            <p:grpSpPr>
              <a:xfrm>
                <a:off x="6532572" y="2948781"/>
                <a:ext cx="567329" cy="1099429"/>
                <a:chOff x="8100392" y="1766009"/>
                <a:chExt cx="654050" cy="1099429"/>
              </a:xfrm>
            </p:grpSpPr>
            <p:sp>
              <p:nvSpPr>
                <p:cNvPr id="37" name="AutoShape 8"/>
                <p:cNvSpPr>
                  <a:spLocks noChangeArrowheads="1"/>
                </p:cNvSpPr>
                <p:nvPr/>
              </p:nvSpPr>
              <p:spPr bwMode="auto">
                <a:xfrm>
                  <a:off x="8100392" y="1766009"/>
                  <a:ext cx="654050" cy="934329"/>
                </a:xfrm>
                <a:prstGeom prst="chevron">
                  <a:avLst>
                    <a:gd name="adj" fmla="val 55472"/>
                  </a:avLst>
                </a:prstGeom>
                <a:gradFill rotWithShape="1">
                  <a:gsLst>
                    <a:gs pos="0">
                      <a:srgbClr val="2676FF"/>
                    </a:gs>
                    <a:gs pos="50000">
                      <a:srgbClr val="2676FF">
                        <a:lumMod val="75000"/>
                      </a:srgbClr>
                    </a:gs>
                    <a:gs pos="100000">
                      <a:srgbClr val="2676FF"/>
                    </a:gs>
                  </a:gsLst>
                  <a:lin ang="18900000" scaled="1"/>
                </a:gradFill>
                <a:ln w="9525">
                  <a:solidFill>
                    <a:sysClr val="window" lastClr="FFFFFF"/>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sp>
              <p:nvSpPr>
                <p:cNvPr id="38" name="AutoShape 14"/>
                <p:cNvSpPr>
                  <a:spLocks noChangeArrowheads="1"/>
                </p:cNvSpPr>
                <p:nvPr/>
              </p:nvSpPr>
              <p:spPr bwMode="auto">
                <a:xfrm>
                  <a:off x="8106742" y="2711450"/>
                  <a:ext cx="287338" cy="153988"/>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sp>
            <p:nvSpPr>
              <p:cNvPr id="32" name="TextBox 31"/>
              <p:cNvSpPr txBox="1"/>
              <p:nvPr/>
            </p:nvSpPr>
            <p:spPr>
              <a:xfrm>
                <a:off x="241418" y="3237211"/>
                <a:ext cx="636713" cy="369332"/>
              </a:xfrm>
              <a:prstGeom prst="rect">
                <a:avLst/>
              </a:prstGeom>
              <a:noFill/>
            </p:spPr>
            <p:txBody>
              <a:bodyPr wrap="none" rtlCol="0">
                <a:spAutoFit/>
              </a:bodyPr>
              <a:lstStyle>
                <a:defPPr>
                  <a:defRPr lang="zh-CN"/>
                </a:defPPr>
                <a:lvl1pPr>
                  <a:defRPr i="1">
                    <a:solidFill>
                      <a:srgbClr val="646464"/>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1" u="none" strike="noStrike" kern="0" cap="none" spc="0" normalizeH="0" baseline="0" noProof="0" dirty="0" smtClean="0">
                    <a:ln>
                      <a:noFill/>
                    </a:ln>
                    <a:solidFill>
                      <a:srgbClr val="646464"/>
                    </a:solidFill>
                    <a:effectLst/>
                    <a:uLnTx/>
                    <a:uFillTx/>
                    <a:latin typeface="Impact" pitchFamily="34" charset="0"/>
                    <a:ea typeface="微软雅黑" pitchFamily="34" charset="-122"/>
                  </a:rPr>
                  <a:t>2007</a:t>
                </a:r>
                <a:endParaRPr kumimoji="0" lang="zh-CN" altLang="en-US" sz="1800" b="0" i="1" u="none" strike="noStrike" kern="0" cap="none" spc="0" normalizeH="0" baseline="0" noProof="0" dirty="0">
                  <a:ln>
                    <a:noFill/>
                  </a:ln>
                  <a:solidFill>
                    <a:srgbClr val="646464"/>
                  </a:solidFill>
                  <a:effectLst/>
                  <a:uLnTx/>
                  <a:uFillTx/>
                  <a:latin typeface="Impact" pitchFamily="34" charset="0"/>
                  <a:ea typeface="微软雅黑" pitchFamily="34" charset="-122"/>
                </a:endParaRPr>
              </a:p>
            </p:txBody>
          </p:sp>
          <p:sp>
            <p:nvSpPr>
              <p:cNvPr id="33" name="TextBox 32"/>
              <p:cNvSpPr txBox="1"/>
              <p:nvPr/>
            </p:nvSpPr>
            <p:spPr>
              <a:xfrm>
                <a:off x="1629962" y="3237211"/>
                <a:ext cx="670376" cy="369332"/>
              </a:xfrm>
              <a:prstGeom prst="rect">
                <a:avLst/>
              </a:prstGeom>
              <a:noFill/>
            </p:spPr>
            <p:txBody>
              <a:bodyPr wrap="none" rtlCol="0">
                <a:spAutoFit/>
              </a:bodyPr>
              <a:lstStyle>
                <a:defPPr>
                  <a:defRPr lang="zh-CN"/>
                </a:defPPr>
                <a:lvl1pPr>
                  <a:defRPr i="1">
                    <a:solidFill>
                      <a:srgbClr val="646464"/>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1" u="none" strike="noStrike" kern="0" cap="none" spc="0" normalizeH="0" baseline="0" noProof="0" dirty="0" smtClean="0">
                    <a:ln>
                      <a:noFill/>
                    </a:ln>
                    <a:solidFill>
                      <a:srgbClr val="646464"/>
                    </a:solidFill>
                    <a:effectLst/>
                    <a:uLnTx/>
                    <a:uFillTx/>
                    <a:latin typeface="Impact" pitchFamily="34" charset="0"/>
                    <a:ea typeface="微软雅黑" pitchFamily="34" charset="-122"/>
                  </a:rPr>
                  <a:t>2008</a:t>
                </a:r>
                <a:endParaRPr kumimoji="0" lang="zh-CN" altLang="en-US" sz="1800" b="0" i="1" u="none" strike="noStrike" kern="0" cap="none" spc="0" normalizeH="0" baseline="0" noProof="0" dirty="0">
                  <a:ln>
                    <a:noFill/>
                  </a:ln>
                  <a:solidFill>
                    <a:srgbClr val="646464"/>
                  </a:solidFill>
                  <a:effectLst/>
                  <a:uLnTx/>
                  <a:uFillTx/>
                  <a:latin typeface="Impact" pitchFamily="34" charset="0"/>
                  <a:ea typeface="微软雅黑" pitchFamily="34" charset="-122"/>
                </a:endParaRPr>
              </a:p>
            </p:txBody>
          </p:sp>
          <p:sp>
            <p:nvSpPr>
              <p:cNvPr id="34" name="TextBox 33"/>
              <p:cNvSpPr txBox="1"/>
              <p:nvPr/>
            </p:nvSpPr>
            <p:spPr>
              <a:xfrm>
                <a:off x="3018506" y="3237211"/>
                <a:ext cx="671979"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1" u="none" strike="noStrike" kern="0" cap="none" spc="0" normalizeH="0" baseline="0" noProof="0" dirty="0" smtClean="0">
                    <a:ln>
                      <a:noFill/>
                    </a:ln>
                    <a:solidFill>
                      <a:srgbClr val="646464"/>
                    </a:solidFill>
                    <a:effectLst/>
                    <a:uLnTx/>
                    <a:uFillTx/>
                    <a:latin typeface="Impact" pitchFamily="34" charset="0"/>
                    <a:ea typeface="微软雅黑" pitchFamily="34" charset="-122"/>
                  </a:rPr>
                  <a:t>2009</a:t>
                </a:r>
                <a:endParaRPr kumimoji="0" lang="zh-CN" altLang="en-US" sz="1800" b="0" i="1" u="none" strike="noStrike" kern="0" cap="none" spc="0" normalizeH="0" baseline="0" noProof="0" dirty="0">
                  <a:ln>
                    <a:noFill/>
                  </a:ln>
                  <a:solidFill>
                    <a:srgbClr val="646464"/>
                  </a:solidFill>
                  <a:effectLst/>
                  <a:uLnTx/>
                  <a:uFillTx/>
                  <a:latin typeface="Impact" pitchFamily="34" charset="0"/>
                  <a:ea typeface="微软雅黑" pitchFamily="34" charset="-122"/>
                </a:endParaRPr>
              </a:p>
            </p:txBody>
          </p:sp>
          <p:sp>
            <p:nvSpPr>
              <p:cNvPr id="35" name="TextBox 34"/>
              <p:cNvSpPr txBox="1"/>
              <p:nvPr/>
            </p:nvSpPr>
            <p:spPr>
              <a:xfrm>
                <a:off x="4407050" y="3237211"/>
                <a:ext cx="635110" cy="369332"/>
              </a:xfrm>
              <a:prstGeom prst="rect">
                <a:avLst/>
              </a:prstGeom>
              <a:noFill/>
            </p:spPr>
            <p:txBody>
              <a:bodyPr wrap="none" rtlCol="0">
                <a:spAutoFit/>
              </a:bodyPr>
              <a:lstStyle>
                <a:defPPr>
                  <a:defRPr lang="zh-CN"/>
                </a:defPPr>
                <a:lvl1pPr>
                  <a:defRPr i="1">
                    <a:solidFill>
                      <a:srgbClr val="646464"/>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1" u="none" strike="noStrike" kern="0" cap="none" spc="0" normalizeH="0" baseline="0" noProof="0" dirty="0" smtClean="0">
                    <a:ln>
                      <a:noFill/>
                    </a:ln>
                    <a:solidFill>
                      <a:srgbClr val="646464"/>
                    </a:solidFill>
                    <a:effectLst/>
                    <a:uLnTx/>
                    <a:uFillTx/>
                    <a:latin typeface="Impact" pitchFamily="34" charset="0"/>
                    <a:ea typeface="微软雅黑" pitchFamily="34" charset="-122"/>
                  </a:rPr>
                  <a:t>2010</a:t>
                </a:r>
                <a:endParaRPr kumimoji="0" lang="zh-CN" altLang="en-US" sz="1800" b="0" i="1" u="none" strike="noStrike" kern="0" cap="none" spc="0" normalizeH="0" baseline="0" noProof="0" dirty="0">
                  <a:ln>
                    <a:noFill/>
                  </a:ln>
                  <a:solidFill>
                    <a:srgbClr val="646464"/>
                  </a:solidFill>
                  <a:effectLst/>
                  <a:uLnTx/>
                  <a:uFillTx/>
                  <a:latin typeface="Impact" pitchFamily="34" charset="0"/>
                  <a:ea typeface="微软雅黑" pitchFamily="34" charset="-122"/>
                </a:endParaRPr>
              </a:p>
            </p:txBody>
          </p:sp>
          <p:sp>
            <p:nvSpPr>
              <p:cNvPr id="36" name="TextBox 35"/>
              <p:cNvSpPr txBox="1"/>
              <p:nvPr/>
            </p:nvSpPr>
            <p:spPr>
              <a:xfrm>
                <a:off x="5795594" y="3237211"/>
                <a:ext cx="599844" cy="369332"/>
              </a:xfrm>
              <a:prstGeom prst="rect">
                <a:avLst/>
              </a:prstGeom>
              <a:noFill/>
            </p:spPr>
            <p:txBody>
              <a:bodyPr wrap="none" rtlCol="0">
                <a:spAutoFit/>
              </a:bodyPr>
              <a:lstStyle>
                <a:defPPr>
                  <a:defRPr lang="zh-CN"/>
                </a:defPPr>
                <a:lvl1pPr>
                  <a:defRPr i="1">
                    <a:solidFill>
                      <a:srgbClr val="646464"/>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1" u="none" strike="noStrike" kern="0" cap="none" spc="0" normalizeH="0" baseline="0" noProof="0" dirty="0" smtClean="0">
                    <a:ln>
                      <a:noFill/>
                    </a:ln>
                    <a:solidFill>
                      <a:srgbClr val="646464"/>
                    </a:solidFill>
                    <a:effectLst/>
                    <a:uLnTx/>
                    <a:uFillTx/>
                    <a:latin typeface="Impact" pitchFamily="34" charset="0"/>
                    <a:ea typeface="微软雅黑" pitchFamily="34" charset="-122"/>
                  </a:rPr>
                  <a:t>2011</a:t>
                </a:r>
                <a:endParaRPr kumimoji="0" lang="zh-CN" altLang="en-US" sz="1800" b="0" i="1" u="none" strike="noStrike" kern="0" cap="none" spc="0" normalizeH="0" baseline="0" noProof="0" dirty="0">
                  <a:ln>
                    <a:noFill/>
                  </a:ln>
                  <a:solidFill>
                    <a:srgbClr val="646464"/>
                  </a:solidFill>
                  <a:effectLst/>
                  <a:uLnTx/>
                  <a:uFillTx/>
                  <a:latin typeface="Impact" pitchFamily="34" charset="0"/>
                  <a:ea typeface="微软雅黑" pitchFamily="34" charset="-122"/>
                </a:endParaRPr>
              </a:p>
            </p:txBody>
          </p:sp>
        </p:grpSp>
        <p:grpSp>
          <p:nvGrpSpPr>
            <p:cNvPr id="10" name="组合 9"/>
            <p:cNvGrpSpPr/>
            <p:nvPr/>
          </p:nvGrpSpPr>
          <p:grpSpPr>
            <a:xfrm>
              <a:off x="504433" y="3726503"/>
              <a:ext cx="1925931" cy="1471632"/>
              <a:chOff x="941884" y="3983470"/>
              <a:chExt cx="1925931" cy="1471632"/>
            </a:xfrm>
          </p:grpSpPr>
          <p:cxnSp>
            <p:nvCxnSpPr>
              <p:cNvPr id="23" name="直接连接符 22"/>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24" name="TextBox 23"/>
              <p:cNvSpPr txBox="1"/>
              <p:nvPr/>
            </p:nvSpPr>
            <p:spPr>
              <a:xfrm>
                <a:off x="941884" y="4393273"/>
                <a:ext cx="1925931"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646464"/>
                    </a:solidFill>
                    <a:effectLst/>
                    <a:uLnTx/>
                    <a:uFillTx/>
                    <a:ea typeface="微软雅黑" pitchFamily="34" charset="-122"/>
                  </a:rPr>
                  <a:t>此处添加</a:t>
                </a:r>
                <a:r>
                  <a:rPr kumimoji="0" lang="zh-CN" altLang="en-US" sz="1800" b="1" i="0" u="none" strike="noStrike" kern="0" cap="none" spc="0" normalizeH="0" baseline="0" noProof="0" dirty="0">
                    <a:ln>
                      <a:noFill/>
                    </a:ln>
                    <a:solidFill>
                      <a:srgbClr val="646464"/>
                    </a:solidFill>
                    <a:effectLst/>
                    <a:uLnTx/>
                    <a:uFillTx/>
                    <a:ea typeface="微软雅黑" pitchFamily="34" charset="-122"/>
                  </a:rPr>
                  <a:t>标题</a:t>
                </a:r>
                <a:endParaRPr kumimoji="0" lang="en-US" altLang="zh-CN" sz="1800" b="1" i="0" u="none" strike="noStrike" kern="0" cap="none" spc="0" normalizeH="0" baseline="0" noProof="0" dirty="0" smtClean="0">
                  <a:ln>
                    <a:noFill/>
                  </a:ln>
                  <a:solidFill>
                    <a:srgbClr val="646464"/>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a:t>
                </a: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646464"/>
                  </a:solidFill>
                  <a:effectLst/>
                  <a:uLnTx/>
                  <a:uFillTx/>
                  <a:ea typeface="微软雅黑" pitchFamily="34" charset="-122"/>
                </a:endParaRPr>
              </a:p>
            </p:txBody>
          </p:sp>
        </p:grpSp>
        <p:grpSp>
          <p:nvGrpSpPr>
            <p:cNvPr id="11" name="组合 10"/>
            <p:cNvGrpSpPr/>
            <p:nvPr/>
          </p:nvGrpSpPr>
          <p:grpSpPr>
            <a:xfrm>
              <a:off x="1855693" y="1659865"/>
              <a:ext cx="1925931" cy="1502549"/>
              <a:chOff x="2293144" y="1916832"/>
              <a:chExt cx="1925931" cy="1502549"/>
            </a:xfrm>
          </p:grpSpPr>
          <p:cxnSp>
            <p:nvCxnSpPr>
              <p:cNvPr id="21" name="直接连接符 20"/>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22" name="TextBox 21"/>
              <p:cNvSpPr txBox="1"/>
              <p:nvPr/>
            </p:nvSpPr>
            <p:spPr>
              <a:xfrm>
                <a:off x="2293144" y="1916832"/>
                <a:ext cx="1925931"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646464"/>
                    </a:solidFill>
                    <a:effectLst/>
                    <a:uLnTx/>
                    <a:uFillTx/>
                    <a:ea typeface="微软雅黑" pitchFamily="34" charset="-122"/>
                  </a:rPr>
                  <a:t>此处添加</a:t>
                </a:r>
                <a:r>
                  <a:rPr kumimoji="0" lang="zh-CN" altLang="en-US" sz="1800" b="1" i="0" u="none" strike="noStrike" kern="0" cap="none" spc="0" normalizeH="0" baseline="0" noProof="0" dirty="0">
                    <a:ln>
                      <a:noFill/>
                    </a:ln>
                    <a:solidFill>
                      <a:srgbClr val="646464"/>
                    </a:solidFill>
                    <a:effectLst/>
                    <a:uLnTx/>
                    <a:uFillTx/>
                    <a:ea typeface="微软雅黑" pitchFamily="34" charset="-122"/>
                  </a:rPr>
                  <a:t>标题</a:t>
                </a:r>
                <a:endParaRPr kumimoji="0" lang="en-US" altLang="zh-CN" sz="1800" b="1" i="0" u="none" strike="noStrike" kern="0" cap="none" spc="0" normalizeH="0" baseline="0" noProof="0" dirty="0" smtClean="0">
                  <a:ln>
                    <a:noFill/>
                  </a:ln>
                  <a:solidFill>
                    <a:srgbClr val="646464"/>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a:t>
                </a: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646464"/>
                  </a:solidFill>
                  <a:effectLst/>
                  <a:uLnTx/>
                  <a:uFillTx/>
                  <a:ea typeface="微软雅黑" pitchFamily="34" charset="-122"/>
                </a:endParaRPr>
              </a:p>
            </p:txBody>
          </p:sp>
        </p:grpSp>
        <p:grpSp>
          <p:nvGrpSpPr>
            <p:cNvPr id="12" name="组合 11"/>
            <p:cNvGrpSpPr/>
            <p:nvPr/>
          </p:nvGrpSpPr>
          <p:grpSpPr>
            <a:xfrm>
              <a:off x="3203653" y="3723417"/>
              <a:ext cx="1925931" cy="1474718"/>
              <a:chOff x="3641104" y="3980384"/>
              <a:chExt cx="1925931" cy="1474718"/>
            </a:xfrm>
          </p:grpSpPr>
          <p:cxnSp>
            <p:nvCxnSpPr>
              <p:cNvPr id="19" name="直接连接符 18"/>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20" name="TextBox 19"/>
              <p:cNvSpPr txBox="1"/>
              <p:nvPr/>
            </p:nvSpPr>
            <p:spPr>
              <a:xfrm>
                <a:off x="3641104" y="4393273"/>
                <a:ext cx="1925931"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646464"/>
                    </a:solidFill>
                    <a:effectLst/>
                    <a:uLnTx/>
                    <a:uFillTx/>
                    <a:ea typeface="微软雅黑" pitchFamily="34" charset="-122"/>
                  </a:rPr>
                  <a:t>此处添加</a:t>
                </a:r>
                <a:r>
                  <a:rPr kumimoji="0" lang="zh-CN" altLang="en-US" sz="1800" b="1" i="0" u="none" strike="noStrike" kern="0" cap="none" spc="0" normalizeH="0" baseline="0" noProof="0" dirty="0">
                    <a:ln>
                      <a:noFill/>
                    </a:ln>
                    <a:solidFill>
                      <a:srgbClr val="646464"/>
                    </a:solidFill>
                    <a:effectLst/>
                    <a:uLnTx/>
                    <a:uFillTx/>
                    <a:ea typeface="微软雅黑" pitchFamily="34" charset="-122"/>
                  </a:rPr>
                  <a:t>标题</a:t>
                </a:r>
                <a:endParaRPr kumimoji="0" lang="en-US" altLang="zh-CN" sz="1800" b="1" i="0" u="none" strike="noStrike" kern="0" cap="none" spc="0" normalizeH="0" baseline="0" noProof="0" dirty="0" smtClean="0">
                  <a:ln>
                    <a:noFill/>
                  </a:ln>
                  <a:solidFill>
                    <a:srgbClr val="646464"/>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a:t>
                </a: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646464"/>
                  </a:solidFill>
                  <a:effectLst/>
                  <a:uLnTx/>
                  <a:uFillTx/>
                  <a:ea typeface="微软雅黑" pitchFamily="34" charset="-122"/>
                </a:endParaRPr>
              </a:p>
            </p:txBody>
          </p:sp>
        </p:grpSp>
        <p:grpSp>
          <p:nvGrpSpPr>
            <p:cNvPr id="13" name="组合 12"/>
            <p:cNvGrpSpPr/>
            <p:nvPr/>
          </p:nvGrpSpPr>
          <p:grpSpPr>
            <a:xfrm>
              <a:off x="5918317" y="3723417"/>
              <a:ext cx="1925931" cy="1474718"/>
              <a:chOff x="6355768" y="3980384"/>
              <a:chExt cx="1925931" cy="1474718"/>
            </a:xfrm>
          </p:grpSpPr>
          <p:cxnSp>
            <p:nvCxnSpPr>
              <p:cNvPr id="17" name="直接连接符 16"/>
              <p:cNvCxnSpPr/>
              <p:nvPr/>
            </p:nvCxnSpPr>
            <p:spPr>
              <a:xfrm>
                <a:off x="6363260"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18" name="TextBox 17"/>
              <p:cNvSpPr txBox="1"/>
              <p:nvPr/>
            </p:nvSpPr>
            <p:spPr>
              <a:xfrm>
                <a:off x="6355768" y="4393273"/>
                <a:ext cx="1925931"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646464"/>
                    </a:solidFill>
                    <a:effectLst/>
                    <a:uLnTx/>
                    <a:uFillTx/>
                    <a:ea typeface="微软雅黑" pitchFamily="34" charset="-122"/>
                  </a:rPr>
                  <a:t>此处添加</a:t>
                </a:r>
                <a:r>
                  <a:rPr kumimoji="0" lang="zh-CN" altLang="en-US" sz="1800" b="1" i="0" u="none" strike="noStrike" kern="0" cap="none" spc="0" normalizeH="0" baseline="0" noProof="0" dirty="0">
                    <a:ln>
                      <a:noFill/>
                    </a:ln>
                    <a:solidFill>
                      <a:srgbClr val="646464"/>
                    </a:solidFill>
                    <a:effectLst/>
                    <a:uLnTx/>
                    <a:uFillTx/>
                    <a:ea typeface="微软雅黑" pitchFamily="34" charset="-122"/>
                  </a:rPr>
                  <a:t>标题</a:t>
                </a:r>
                <a:endParaRPr kumimoji="0" lang="en-US" altLang="zh-CN" sz="1800" b="1" i="0" u="none" strike="noStrike" kern="0" cap="none" spc="0" normalizeH="0" baseline="0" noProof="0" dirty="0" smtClean="0">
                  <a:ln>
                    <a:noFill/>
                  </a:ln>
                  <a:solidFill>
                    <a:srgbClr val="646464"/>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a:t>
                </a: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646464"/>
                  </a:solidFill>
                  <a:effectLst/>
                  <a:uLnTx/>
                  <a:uFillTx/>
                  <a:ea typeface="微软雅黑" pitchFamily="34" charset="-122"/>
                </a:endParaRPr>
              </a:p>
            </p:txBody>
          </p:sp>
        </p:grpSp>
        <p:grpSp>
          <p:nvGrpSpPr>
            <p:cNvPr id="14" name="组合 13"/>
            <p:cNvGrpSpPr/>
            <p:nvPr/>
          </p:nvGrpSpPr>
          <p:grpSpPr>
            <a:xfrm>
              <a:off x="4606641" y="1659865"/>
              <a:ext cx="1925931" cy="1502549"/>
              <a:chOff x="5044092" y="1916832"/>
              <a:chExt cx="1925931" cy="1502549"/>
            </a:xfrm>
          </p:grpSpPr>
          <p:cxnSp>
            <p:nvCxnSpPr>
              <p:cNvPr id="15" name="直接连接符 14"/>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16" name="TextBox 15"/>
              <p:cNvSpPr txBox="1"/>
              <p:nvPr/>
            </p:nvSpPr>
            <p:spPr>
              <a:xfrm>
                <a:off x="5044092" y="1916832"/>
                <a:ext cx="1925931"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646464"/>
                    </a:solidFill>
                    <a:effectLst/>
                    <a:uLnTx/>
                    <a:uFillTx/>
                    <a:ea typeface="微软雅黑" pitchFamily="34" charset="-122"/>
                  </a:rPr>
                  <a:t>此处添加</a:t>
                </a:r>
                <a:r>
                  <a:rPr kumimoji="0" lang="zh-CN" altLang="en-US" sz="1800" b="1" i="0" u="none" strike="noStrike" kern="0" cap="none" spc="0" normalizeH="0" baseline="0" noProof="0" dirty="0">
                    <a:ln>
                      <a:noFill/>
                    </a:ln>
                    <a:solidFill>
                      <a:srgbClr val="646464"/>
                    </a:solidFill>
                    <a:effectLst/>
                    <a:uLnTx/>
                    <a:uFillTx/>
                    <a:ea typeface="微软雅黑" pitchFamily="34" charset="-122"/>
                  </a:rPr>
                  <a:t>标题</a:t>
                </a:r>
                <a:endParaRPr kumimoji="0" lang="en-US" altLang="zh-CN" sz="1800" b="1" i="0" u="none" strike="noStrike" kern="0" cap="none" spc="0" normalizeH="0" baseline="0" noProof="0" dirty="0" smtClean="0">
                  <a:ln>
                    <a:noFill/>
                  </a:ln>
                  <a:solidFill>
                    <a:srgbClr val="646464"/>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点击</a:t>
                </a:r>
                <a:r>
                  <a:rPr kumimoji="0" lang="zh-CN" altLang="en-US" sz="1200" b="0" i="0" u="none" strike="noStrike" kern="0" cap="none" spc="0" normalizeH="0" baseline="0" noProof="0" dirty="0">
                    <a:ln>
                      <a:noFill/>
                    </a:ln>
                    <a:solidFill>
                      <a:srgbClr val="646464"/>
                    </a:solidFill>
                    <a:effectLst/>
                    <a:uLnTx/>
                    <a:uFillTx/>
                    <a:ea typeface="微软雅黑" pitchFamily="34" charset="-122"/>
                  </a:rPr>
                  <a:t>此处添加段落</a:t>
                </a:r>
                <a:r>
                  <a:rPr kumimoji="0" lang="zh-CN" altLang="en-US" sz="1200" b="0" i="0" u="none" strike="noStrike" kern="0" cap="none" spc="0" normalizeH="0" baseline="0" noProof="0" dirty="0" smtClean="0">
                    <a:ln>
                      <a:noFill/>
                    </a:ln>
                    <a:solidFill>
                      <a:srgbClr val="646464"/>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646464"/>
                  </a:solidFill>
                  <a:effectLst/>
                  <a:uLnTx/>
                  <a:uFillTx/>
                  <a:ea typeface="微软雅黑" pitchFamily="34" charset="-122"/>
                </a:endParaRPr>
              </a:p>
            </p:txBody>
          </p:sp>
        </p:grpSp>
      </p:grpSp>
      <p:grpSp>
        <p:nvGrpSpPr>
          <p:cNvPr id="47" name="Group 12"/>
          <p:cNvGrpSpPr>
            <a:grpSpLocks/>
          </p:cNvGrpSpPr>
          <p:nvPr/>
        </p:nvGrpSpPr>
        <p:grpSpPr bwMode="auto">
          <a:xfrm rot="19906246" flipH="1" flipV="1">
            <a:off x="7549762" y="3711857"/>
            <a:ext cx="1227443" cy="293770"/>
            <a:chOff x="2532" y="1051"/>
            <a:chExt cx="893" cy="246"/>
          </a:xfrm>
        </p:grpSpPr>
        <p:grpSp>
          <p:nvGrpSpPr>
            <p:cNvPr id="48" name="Group 13"/>
            <p:cNvGrpSpPr>
              <a:grpSpLocks/>
            </p:cNvGrpSpPr>
            <p:nvPr/>
          </p:nvGrpSpPr>
          <p:grpSpPr bwMode="auto">
            <a:xfrm>
              <a:off x="2532" y="1051"/>
              <a:ext cx="743" cy="185"/>
              <a:chOff x="1565" y="2568"/>
              <a:chExt cx="1118" cy="279"/>
            </a:xfrm>
          </p:grpSpPr>
          <p:sp>
            <p:nvSpPr>
              <p:cNvPr id="54" name="AutoShape 14"/>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5" name="AutoShape 15"/>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6" name="AutoShape 16"/>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7" name="AutoShape 17"/>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49" name="Group 18"/>
            <p:cNvGrpSpPr>
              <a:grpSpLocks/>
            </p:cNvGrpSpPr>
            <p:nvPr/>
          </p:nvGrpSpPr>
          <p:grpSpPr bwMode="auto">
            <a:xfrm rot="1353540">
              <a:off x="2682" y="1111"/>
              <a:ext cx="743" cy="186"/>
              <a:chOff x="1565" y="2568"/>
              <a:chExt cx="1118" cy="279"/>
            </a:xfrm>
          </p:grpSpPr>
          <p:sp>
            <p:nvSpPr>
              <p:cNvPr id="50" name="AutoShape 19"/>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1" name="AutoShape 20"/>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2" name="AutoShape 21"/>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3" name="AutoShape 22"/>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spTree>
    <p:extLst>
      <p:ext uri="{BB962C8B-B14F-4D97-AF65-F5344CB8AC3E}">
        <p14:creationId xmlns:p14="http://schemas.microsoft.com/office/powerpoint/2010/main" val="3840557033"/>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75" y="1851326"/>
            <a:ext cx="8823325" cy="3157538"/>
          </a:xfrm>
          <a:custGeom>
            <a:avLst/>
            <a:gdLst/>
            <a:ahLst/>
            <a:cxnLst/>
            <a:rect l="l" t="t" r="r" b="b"/>
            <a:pathLst>
              <a:path w="8823448" h="3158430">
                <a:moveTo>
                  <a:pt x="8241649" y="0"/>
                </a:moveTo>
                <a:lnTo>
                  <a:pt x="8728198" y="0"/>
                </a:lnTo>
                <a:lnTo>
                  <a:pt x="8823448" y="489634"/>
                </a:lnTo>
                <a:cubicBezTo>
                  <a:pt x="8430854" y="873019"/>
                  <a:pt x="8013348" y="1404050"/>
                  <a:pt x="7068437" y="1698874"/>
                </a:cubicBezTo>
                <a:cubicBezTo>
                  <a:pt x="7628989" y="1992015"/>
                  <a:pt x="7945549" y="2374041"/>
                  <a:pt x="8247384" y="2668796"/>
                </a:cubicBezTo>
                <a:lnTo>
                  <a:pt x="8152134" y="3158430"/>
                </a:lnTo>
                <a:lnTo>
                  <a:pt x="7665585" y="3158430"/>
                </a:lnTo>
                <a:cubicBezTo>
                  <a:pt x="7165519" y="2763921"/>
                  <a:pt x="6666098" y="1976586"/>
                  <a:pt x="5085772" y="1899642"/>
                </a:cubicBezTo>
                <a:lnTo>
                  <a:pt x="0" y="1899642"/>
                </a:lnTo>
                <a:lnTo>
                  <a:pt x="0" y="1251570"/>
                </a:lnTo>
                <a:lnTo>
                  <a:pt x="4824536" y="1251570"/>
                </a:lnTo>
                <a:lnTo>
                  <a:pt x="4824536" y="1239738"/>
                </a:lnTo>
                <a:cubicBezTo>
                  <a:pt x="4974557" y="1239738"/>
                  <a:pt x="5117305" y="1243690"/>
                  <a:pt x="5253235" y="1251570"/>
                </a:cubicBezTo>
                <a:lnTo>
                  <a:pt x="5778784" y="1251570"/>
                </a:lnTo>
                <a:cubicBezTo>
                  <a:pt x="7267238" y="1142561"/>
                  <a:pt x="7754136" y="384606"/>
                  <a:pt x="8241649"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cxnSp>
        <p:nvCxnSpPr>
          <p:cNvPr id="3" name="直接连接符 2"/>
          <p:cNvCxnSpPr/>
          <p:nvPr/>
        </p:nvCxnSpPr>
        <p:spPr>
          <a:xfrm>
            <a:off x="304800" y="2355308"/>
            <a:ext cx="0" cy="79375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p:spPr>
      </p:cxnSp>
      <p:cxnSp>
        <p:nvCxnSpPr>
          <p:cNvPr id="4" name="直接连接符 3"/>
          <p:cNvCxnSpPr/>
          <p:nvPr/>
        </p:nvCxnSpPr>
        <p:spPr>
          <a:xfrm>
            <a:off x="3402013" y="2355308"/>
            <a:ext cx="0" cy="79375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p:spPr>
      </p:cxnSp>
      <p:cxnSp>
        <p:nvCxnSpPr>
          <p:cNvPr id="5" name="直接连接符 4"/>
          <p:cNvCxnSpPr>
            <a:stCxn id="14" idx="1"/>
          </p:cNvCxnSpPr>
          <p:nvPr/>
        </p:nvCxnSpPr>
        <p:spPr>
          <a:xfrm flipH="1">
            <a:off x="1889125" y="1959227"/>
            <a:ext cx="15875" cy="118983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p:spPr>
      </p:cxnSp>
      <p:cxnSp>
        <p:nvCxnSpPr>
          <p:cNvPr id="6" name="直接连接符 5"/>
          <p:cNvCxnSpPr>
            <a:stCxn id="16" idx="1"/>
          </p:cNvCxnSpPr>
          <p:nvPr/>
        </p:nvCxnSpPr>
        <p:spPr>
          <a:xfrm>
            <a:off x="4913313" y="1851277"/>
            <a:ext cx="0" cy="129778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p:spPr>
      </p:cxnSp>
      <p:cxnSp>
        <p:nvCxnSpPr>
          <p:cNvPr id="7" name="直接连接符 6"/>
          <p:cNvCxnSpPr/>
          <p:nvPr/>
        </p:nvCxnSpPr>
        <p:spPr>
          <a:xfrm>
            <a:off x="6426200" y="2210845"/>
            <a:ext cx="0" cy="79375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p:spPr>
      </p:cxnSp>
      <p:cxnSp>
        <p:nvCxnSpPr>
          <p:cNvPr id="8" name="直接连接符 7"/>
          <p:cNvCxnSpPr/>
          <p:nvPr/>
        </p:nvCxnSpPr>
        <p:spPr>
          <a:xfrm>
            <a:off x="8010525" y="1347245"/>
            <a:ext cx="0" cy="79216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p:spPr>
      </p:cxnSp>
      <p:cxnSp>
        <p:nvCxnSpPr>
          <p:cNvPr id="9" name="直接连接符 8"/>
          <p:cNvCxnSpPr/>
          <p:nvPr/>
        </p:nvCxnSpPr>
        <p:spPr>
          <a:xfrm>
            <a:off x="1096963" y="3795170"/>
            <a:ext cx="0" cy="793750"/>
          </a:xfrm>
          <a:prstGeom prst="line">
            <a:avLst/>
          </a:prstGeom>
          <a:noFill/>
          <a:ln w="9525" cap="flat" cmpd="sng" algn="ctr">
            <a:solidFill>
              <a:srgbClr val="D7D7D7"/>
            </a:solidFill>
            <a:prstDash val="solid"/>
          </a:ln>
          <a:effectLst/>
        </p:spPr>
      </p:cxnSp>
      <p:cxnSp>
        <p:nvCxnSpPr>
          <p:cNvPr id="10" name="直接连接符 9"/>
          <p:cNvCxnSpPr/>
          <p:nvPr/>
        </p:nvCxnSpPr>
        <p:spPr>
          <a:xfrm>
            <a:off x="4121150" y="3795170"/>
            <a:ext cx="0" cy="793750"/>
          </a:xfrm>
          <a:prstGeom prst="line">
            <a:avLst/>
          </a:prstGeom>
          <a:noFill/>
          <a:ln w="9525" cap="flat" cmpd="sng" algn="ctr">
            <a:solidFill>
              <a:srgbClr val="D7D7D7"/>
            </a:solidFill>
            <a:prstDash val="solid"/>
          </a:ln>
          <a:effectLst/>
        </p:spPr>
      </p:cxnSp>
      <p:cxnSp>
        <p:nvCxnSpPr>
          <p:cNvPr id="11" name="直接连接符 10"/>
          <p:cNvCxnSpPr/>
          <p:nvPr/>
        </p:nvCxnSpPr>
        <p:spPr>
          <a:xfrm>
            <a:off x="2609850" y="3795170"/>
            <a:ext cx="0" cy="793750"/>
          </a:xfrm>
          <a:prstGeom prst="line">
            <a:avLst/>
          </a:prstGeom>
          <a:noFill/>
          <a:ln w="9525" cap="flat" cmpd="sng" algn="ctr">
            <a:solidFill>
              <a:srgbClr val="D7D7D7"/>
            </a:solidFill>
            <a:prstDash val="solid"/>
          </a:ln>
          <a:effectLst/>
        </p:spPr>
      </p:cxnSp>
      <p:cxnSp>
        <p:nvCxnSpPr>
          <p:cNvPr id="12" name="直接连接符 11"/>
          <p:cNvCxnSpPr/>
          <p:nvPr/>
        </p:nvCxnSpPr>
        <p:spPr>
          <a:xfrm>
            <a:off x="5705475" y="3895313"/>
            <a:ext cx="0" cy="793750"/>
          </a:xfrm>
          <a:prstGeom prst="line">
            <a:avLst/>
          </a:prstGeom>
          <a:noFill/>
          <a:ln w="9525" cap="flat" cmpd="sng" algn="ctr">
            <a:solidFill>
              <a:srgbClr val="D7D7D7"/>
            </a:solidFill>
            <a:prstDash val="solid"/>
          </a:ln>
          <a:effectLst/>
        </p:spPr>
      </p:cxnSp>
      <p:sp>
        <p:nvSpPr>
          <p:cNvPr id="13" name="矩形 12"/>
          <p:cNvSpPr/>
          <p:nvPr/>
        </p:nvSpPr>
        <p:spPr>
          <a:xfrm>
            <a:off x="304800" y="2210845"/>
            <a:ext cx="1081088" cy="396875"/>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文本</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1</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 name="矩形 13"/>
          <p:cNvSpPr/>
          <p:nvPr/>
        </p:nvSpPr>
        <p:spPr>
          <a:xfrm>
            <a:off x="1905000" y="1761583"/>
            <a:ext cx="1079500" cy="395287"/>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文本</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2</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 name="矩形 14"/>
          <p:cNvSpPr/>
          <p:nvPr/>
        </p:nvSpPr>
        <p:spPr>
          <a:xfrm>
            <a:off x="3402013" y="2290220"/>
            <a:ext cx="1079500" cy="396875"/>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文本</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6" name="矩形 15"/>
          <p:cNvSpPr/>
          <p:nvPr/>
        </p:nvSpPr>
        <p:spPr>
          <a:xfrm>
            <a:off x="4913313" y="1653633"/>
            <a:ext cx="1081087" cy="395287"/>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文本</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 name="矩形 16"/>
          <p:cNvSpPr/>
          <p:nvPr/>
        </p:nvSpPr>
        <p:spPr>
          <a:xfrm>
            <a:off x="6438900" y="1893345"/>
            <a:ext cx="1081088" cy="396875"/>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文本</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5</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8" name="矩形 17"/>
          <p:cNvSpPr/>
          <p:nvPr/>
        </p:nvSpPr>
        <p:spPr>
          <a:xfrm>
            <a:off x="8010525" y="1253583"/>
            <a:ext cx="1079500" cy="396875"/>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文本</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6</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9" name="矩形 18"/>
          <p:cNvSpPr/>
          <p:nvPr/>
        </p:nvSpPr>
        <p:spPr>
          <a:xfrm>
            <a:off x="1097583" y="4157468"/>
            <a:ext cx="1080120" cy="396441"/>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文本</a:t>
            </a: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 name="矩形 19"/>
          <p:cNvSpPr/>
          <p:nvPr/>
        </p:nvSpPr>
        <p:spPr>
          <a:xfrm>
            <a:off x="2609751" y="4646435"/>
            <a:ext cx="1080120" cy="396441"/>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2</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 name="矩形 20"/>
          <p:cNvSpPr/>
          <p:nvPr/>
        </p:nvSpPr>
        <p:spPr>
          <a:xfrm>
            <a:off x="4121919" y="4157467"/>
            <a:ext cx="1080120" cy="396441"/>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3</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2" name="矩形 21"/>
          <p:cNvSpPr/>
          <p:nvPr/>
        </p:nvSpPr>
        <p:spPr>
          <a:xfrm>
            <a:off x="5690283" y="4646435"/>
            <a:ext cx="1080120" cy="396441"/>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4</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3" name="矩形 22"/>
          <p:cNvSpPr/>
          <p:nvPr/>
        </p:nvSpPr>
        <p:spPr>
          <a:xfrm>
            <a:off x="7711455" y="5196252"/>
            <a:ext cx="1080120" cy="396441"/>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r>
              <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5</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4" name="矩形 23"/>
          <p:cNvSpPr/>
          <p:nvPr/>
        </p:nvSpPr>
        <p:spPr>
          <a:xfrm>
            <a:off x="737543" y="3219478"/>
            <a:ext cx="755335"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ysClr val="window" lastClr="FFFFFF">
                    <a:lumMod val="50000"/>
                  </a:sysClr>
                </a:solidFill>
                <a:effectLst/>
                <a:uLnTx/>
                <a:uFillTx/>
                <a:latin typeface="Impact" pitchFamily="34" charset="0"/>
                <a:ea typeface="微软雅黑" pitchFamily="34" charset="-122"/>
              </a:rPr>
              <a:t>2009</a:t>
            </a:r>
            <a:endParaRPr kumimoji="0" lang="zh-CN" altLang="en-US" sz="2000" b="0" i="0" u="none" strike="noStrike" kern="0" cap="none" spc="0" normalizeH="0" baseline="0" noProof="0" dirty="0">
              <a:ln>
                <a:noFill/>
              </a:ln>
              <a:solidFill>
                <a:sysClr val="window" lastClr="FFFFFF">
                  <a:lumMod val="50000"/>
                </a:sysClr>
              </a:solidFill>
              <a:effectLst/>
              <a:uLnTx/>
              <a:uFillTx/>
              <a:latin typeface="Impact" pitchFamily="34" charset="0"/>
              <a:ea typeface="微软雅黑" pitchFamily="34" charset="-122"/>
            </a:endParaRPr>
          </a:p>
        </p:txBody>
      </p:sp>
      <p:sp>
        <p:nvSpPr>
          <p:cNvPr id="25" name="矩形 24"/>
          <p:cNvSpPr/>
          <p:nvPr/>
        </p:nvSpPr>
        <p:spPr>
          <a:xfrm>
            <a:off x="2249711" y="3219478"/>
            <a:ext cx="686406"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ysClr val="window" lastClr="FFFFFF">
                    <a:lumMod val="50000"/>
                  </a:sysClr>
                </a:solidFill>
                <a:effectLst/>
                <a:uLnTx/>
                <a:uFillTx/>
                <a:latin typeface="Impact" pitchFamily="34" charset="0"/>
                <a:ea typeface="微软雅黑" pitchFamily="34" charset="-122"/>
              </a:rPr>
              <a:t>2010</a:t>
            </a:r>
            <a:endParaRPr kumimoji="0" lang="zh-CN" altLang="en-US" sz="2000" b="0" i="0" u="none" strike="noStrike" kern="0" cap="none" spc="0" normalizeH="0" baseline="0" noProof="0" dirty="0">
              <a:ln>
                <a:noFill/>
              </a:ln>
              <a:solidFill>
                <a:sysClr val="window" lastClr="FFFFFF">
                  <a:lumMod val="50000"/>
                </a:sysClr>
              </a:solidFill>
              <a:effectLst/>
              <a:uLnTx/>
              <a:uFillTx/>
              <a:latin typeface="Impact" pitchFamily="34" charset="0"/>
              <a:ea typeface="微软雅黑" pitchFamily="34" charset="-122"/>
            </a:endParaRPr>
          </a:p>
        </p:txBody>
      </p:sp>
      <p:sp>
        <p:nvSpPr>
          <p:cNvPr id="26" name="矩形 25"/>
          <p:cNvSpPr/>
          <p:nvPr/>
        </p:nvSpPr>
        <p:spPr>
          <a:xfrm>
            <a:off x="3833887" y="3219478"/>
            <a:ext cx="646331"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ysClr val="window" lastClr="FFFFFF">
                    <a:lumMod val="50000"/>
                  </a:sysClr>
                </a:solidFill>
                <a:effectLst/>
                <a:uLnTx/>
                <a:uFillTx/>
                <a:latin typeface="Impact" pitchFamily="34" charset="0"/>
                <a:ea typeface="微软雅黑" pitchFamily="34" charset="-122"/>
              </a:rPr>
              <a:t>2011</a:t>
            </a:r>
            <a:endParaRPr kumimoji="0" lang="zh-CN" altLang="en-US" sz="2000" b="0" i="0" u="none" strike="noStrike" kern="0" cap="none" spc="0" normalizeH="0" baseline="0" noProof="0" dirty="0">
              <a:ln>
                <a:noFill/>
              </a:ln>
              <a:solidFill>
                <a:sysClr val="window" lastClr="FFFFFF">
                  <a:lumMod val="50000"/>
                </a:sysClr>
              </a:solidFill>
              <a:effectLst/>
              <a:uLnTx/>
              <a:uFillTx/>
              <a:latin typeface="Impact" pitchFamily="34" charset="0"/>
              <a:ea typeface="微软雅黑" pitchFamily="34" charset="-122"/>
            </a:endParaRPr>
          </a:p>
        </p:txBody>
      </p:sp>
      <p:sp>
        <p:nvSpPr>
          <p:cNvPr id="27" name="矩形 26"/>
          <p:cNvSpPr/>
          <p:nvPr/>
        </p:nvSpPr>
        <p:spPr>
          <a:xfrm>
            <a:off x="5274047" y="3219478"/>
            <a:ext cx="676788"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ysClr val="window" lastClr="FFFFFF">
                    <a:lumMod val="50000"/>
                  </a:sysClr>
                </a:solidFill>
                <a:effectLst/>
                <a:uLnTx/>
                <a:uFillTx/>
                <a:latin typeface="Impact" pitchFamily="34" charset="0"/>
                <a:ea typeface="微软雅黑" pitchFamily="34" charset="-122"/>
              </a:rPr>
              <a:t>2012</a:t>
            </a:r>
            <a:endParaRPr kumimoji="0" lang="zh-CN" altLang="en-US" sz="2000" b="0" i="0" u="none" strike="noStrike" kern="0" cap="none" spc="0" normalizeH="0" baseline="0" noProof="0" dirty="0">
              <a:ln>
                <a:noFill/>
              </a:ln>
              <a:solidFill>
                <a:sysClr val="window" lastClr="FFFFFF">
                  <a:lumMod val="50000"/>
                </a:sysClr>
              </a:solidFill>
              <a:effectLst/>
              <a:uLnTx/>
              <a:uFillTx/>
              <a:latin typeface="Impact" pitchFamily="34" charset="0"/>
              <a:ea typeface="微软雅黑" pitchFamily="34" charset="-122"/>
            </a:endParaRPr>
          </a:p>
        </p:txBody>
      </p:sp>
      <p:sp>
        <p:nvSpPr>
          <p:cNvPr id="28" name="TextBox 35"/>
          <p:cNvSpPr txBox="1">
            <a:spLocks noChangeArrowheads="1"/>
          </p:cNvSpPr>
          <p:nvPr/>
        </p:nvSpPr>
        <p:spPr bwMode="auto">
          <a:xfrm rot="19626261">
            <a:off x="6932857" y="2588182"/>
            <a:ext cx="144016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此处添加</a:t>
            </a:r>
            <a:r>
              <a:rPr kumimoji="0" lang="zh-CN" altLang="en-US" sz="1400" b="1"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文本</a:t>
            </a:r>
            <a:endParaRPr kumimoji="0" lang="en-US" altLang="zh-CN" sz="1400" b="1"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endParaRPr>
          </a:p>
        </p:txBody>
      </p:sp>
      <p:sp>
        <p:nvSpPr>
          <p:cNvPr id="29" name="TextBox 35"/>
          <p:cNvSpPr txBox="1">
            <a:spLocks noChangeArrowheads="1"/>
          </p:cNvSpPr>
          <p:nvPr/>
        </p:nvSpPr>
        <p:spPr bwMode="auto">
          <a:xfrm rot="2202946">
            <a:off x="6660852" y="4017917"/>
            <a:ext cx="144016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50000"/>
              </a:lnSpc>
            </a:pPr>
            <a:r>
              <a:rPr lang="zh-CN" altLang="en-US" sz="1400" b="1" dirty="0">
                <a:solidFill>
                  <a:srgbClr val="7D7D7D"/>
                </a:solidFill>
                <a:latin typeface="微软雅黑" pitchFamily="34" charset="-122"/>
                <a:ea typeface="微软雅黑" pitchFamily="34" charset="-122"/>
              </a:rPr>
              <a:t>此处添加</a:t>
            </a:r>
            <a:r>
              <a:rPr lang="zh-CN" altLang="en-US" sz="1400" b="1" dirty="0" smtClean="0">
                <a:solidFill>
                  <a:srgbClr val="7D7D7D"/>
                </a:solidFill>
                <a:latin typeface="微软雅黑" pitchFamily="34" charset="-122"/>
                <a:ea typeface="微软雅黑" pitchFamily="34" charset="-122"/>
              </a:rPr>
              <a:t>文本</a:t>
            </a:r>
            <a:endParaRPr lang="en-US" altLang="zh-CN" sz="1400" b="1" dirty="0">
              <a:solidFill>
                <a:srgbClr val="7D7D7D"/>
              </a:solidFill>
              <a:latin typeface="微软雅黑" pitchFamily="34" charset="-122"/>
              <a:ea typeface="微软雅黑" pitchFamily="34" charset="-122"/>
            </a:endParaRPr>
          </a:p>
        </p:txBody>
      </p:sp>
      <p:cxnSp>
        <p:nvCxnSpPr>
          <p:cNvPr id="30" name="直接连接符 29"/>
          <p:cNvCxnSpPr/>
          <p:nvPr/>
        </p:nvCxnSpPr>
        <p:spPr>
          <a:xfrm>
            <a:off x="7711455" y="4689063"/>
            <a:ext cx="0" cy="79216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p:spPr>
      </p:cxnSp>
    </p:spTree>
    <p:extLst>
      <p:ext uri="{BB962C8B-B14F-4D97-AF65-F5344CB8AC3E}">
        <p14:creationId xmlns:p14="http://schemas.microsoft.com/office/powerpoint/2010/main" val="3797804"/>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8950" y="3497263"/>
            <a:ext cx="1687513" cy="420687"/>
            <a:chOff x="488950" y="3497263"/>
            <a:chExt cx="1687513" cy="420687"/>
          </a:xfrm>
          <a:effectLst>
            <a:reflection blurRad="6350" stA="50000" endA="300" endPos="55000" dir="5400000" sy="-100000" algn="bl" rotWithShape="0"/>
          </a:effectLst>
        </p:grpSpPr>
        <p:sp>
          <p:nvSpPr>
            <p:cNvPr id="3" name="燕尾形 2"/>
            <p:cNvSpPr/>
            <p:nvPr/>
          </p:nvSpPr>
          <p:spPr bwMode="auto">
            <a:xfrm>
              <a:off x="48895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燕尾形 3"/>
            <p:cNvSpPr/>
            <p:nvPr/>
          </p:nvSpPr>
          <p:spPr bwMode="auto">
            <a:xfrm>
              <a:off x="74930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燕尾形 4"/>
            <p:cNvSpPr/>
            <p:nvPr/>
          </p:nvSpPr>
          <p:spPr bwMode="auto">
            <a:xfrm>
              <a:off x="100965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燕尾形 5"/>
            <p:cNvSpPr/>
            <p:nvPr/>
          </p:nvSpPr>
          <p:spPr bwMode="auto">
            <a:xfrm>
              <a:off x="126841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燕尾形 6"/>
            <p:cNvSpPr/>
            <p:nvPr/>
          </p:nvSpPr>
          <p:spPr bwMode="auto">
            <a:xfrm>
              <a:off x="152876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燕尾形 7"/>
            <p:cNvSpPr/>
            <p:nvPr/>
          </p:nvSpPr>
          <p:spPr bwMode="auto">
            <a:xfrm>
              <a:off x="178911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grpSp>
        <p:nvGrpSpPr>
          <p:cNvPr id="9" name="组合 8"/>
          <p:cNvGrpSpPr/>
          <p:nvPr/>
        </p:nvGrpSpPr>
        <p:grpSpPr>
          <a:xfrm>
            <a:off x="2309813" y="3497263"/>
            <a:ext cx="1427162" cy="420687"/>
            <a:chOff x="2309813" y="3497263"/>
            <a:chExt cx="1427162" cy="420687"/>
          </a:xfrm>
          <a:effectLst>
            <a:reflection blurRad="6350" stA="50000" endA="300" endPos="55000" dir="5400000" sy="-100000" algn="bl" rotWithShape="0"/>
          </a:effectLst>
        </p:grpSpPr>
        <p:sp>
          <p:nvSpPr>
            <p:cNvPr id="10" name="燕尾形 9"/>
            <p:cNvSpPr/>
            <p:nvPr/>
          </p:nvSpPr>
          <p:spPr bwMode="auto">
            <a:xfrm>
              <a:off x="230981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燕尾形 10"/>
            <p:cNvSpPr/>
            <p:nvPr/>
          </p:nvSpPr>
          <p:spPr bwMode="auto">
            <a:xfrm>
              <a:off x="257016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燕尾形 11"/>
            <p:cNvSpPr/>
            <p:nvPr/>
          </p:nvSpPr>
          <p:spPr bwMode="auto">
            <a:xfrm>
              <a:off x="2828925" y="3497263"/>
              <a:ext cx="388938"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3" name="燕尾形 12"/>
            <p:cNvSpPr/>
            <p:nvPr/>
          </p:nvSpPr>
          <p:spPr bwMode="auto">
            <a:xfrm>
              <a:off x="3089275"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燕尾形 13"/>
            <p:cNvSpPr/>
            <p:nvPr/>
          </p:nvSpPr>
          <p:spPr bwMode="auto">
            <a:xfrm>
              <a:off x="3349625"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grpSp>
        <p:nvGrpSpPr>
          <p:cNvPr id="15" name="组合 14"/>
          <p:cNvGrpSpPr/>
          <p:nvPr/>
        </p:nvGrpSpPr>
        <p:grpSpPr>
          <a:xfrm>
            <a:off x="3870325" y="3497263"/>
            <a:ext cx="1427163" cy="420687"/>
            <a:chOff x="3870325" y="3497263"/>
            <a:chExt cx="1427163" cy="420687"/>
          </a:xfrm>
          <a:effectLst>
            <a:reflection blurRad="6350" stA="50000" endA="300" endPos="55000" dir="5400000" sy="-100000" algn="bl" rotWithShape="0"/>
          </a:effectLst>
        </p:grpSpPr>
        <p:sp>
          <p:nvSpPr>
            <p:cNvPr id="16" name="燕尾形 15"/>
            <p:cNvSpPr/>
            <p:nvPr/>
          </p:nvSpPr>
          <p:spPr bwMode="auto">
            <a:xfrm>
              <a:off x="3870325"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7" name="燕尾形 16"/>
            <p:cNvSpPr/>
            <p:nvPr/>
          </p:nvSpPr>
          <p:spPr bwMode="auto">
            <a:xfrm>
              <a:off x="4130675"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8" name="燕尾形 17"/>
            <p:cNvSpPr/>
            <p:nvPr/>
          </p:nvSpPr>
          <p:spPr bwMode="auto">
            <a:xfrm>
              <a:off x="4389438" y="3497263"/>
              <a:ext cx="388937"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9" name="燕尾形 18"/>
            <p:cNvSpPr/>
            <p:nvPr/>
          </p:nvSpPr>
          <p:spPr bwMode="auto">
            <a:xfrm>
              <a:off x="4649788"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0" name="燕尾形 19"/>
            <p:cNvSpPr/>
            <p:nvPr/>
          </p:nvSpPr>
          <p:spPr bwMode="auto">
            <a:xfrm>
              <a:off x="4910138"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grpSp>
        <p:nvGrpSpPr>
          <p:cNvPr id="21" name="组合 20"/>
          <p:cNvGrpSpPr/>
          <p:nvPr/>
        </p:nvGrpSpPr>
        <p:grpSpPr>
          <a:xfrm>
            <a:off x="5430838" y="3497263"/>
            <a:ext cx="1427162" cy="420687"/>
            <a:chOff x="5430838" y="3497263"/>
            <a:chExt cx="1427162" cy="420687"/>
          </a:xfrm>
          <a:effectLst>
            <a:reflection blurRad="6350" stA="50000" endA="300" endPos="55000" dir="5400000" sy="-100000" algn="bl" rotWithShape="0"/>
          </a:effectLst>
        </p:grpSpPr>
        <p:sp>
          <p:nvSpPr>
            <p:cNvPr id="22" name="燕尾形 21"/>
            <p:cNvSpPr/>
            <p:nvPr/>
          </p:nvSpPr>
          <p:spPr bwMode="auto">
            <a:xfrm>
              <a:off x="5430838"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3" name="燕尾形 22"/>
            <p:cNvSpPr/>
            <p:nvPr/>
          </p:nvSpPr>
          <p:spPr bwMode="auto">
            <a:xfrm>
              <a:off x="5691188"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4" name="燕尾形 23"/>
            <p:cNvSpPr/>
            <p:nvPr/>
          </p:nvSpPr>
          <p:spPr bwMode="auto">
            <a:xfrm>
              <a:off x="5949950" y="3497263"/>
              <a:ext cx="388938"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5" name="燕尾形 24"/>
            <p:cNvSpPr/>
            <p:nvPr/>
          </p:nvSpPr>
          <p:spPr bwMode="auto">
            <a:xfrm>
              <a:off x="621030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6" name="燕尾形 25"/>
            <p:cNvSpPr/>
            <p:nvPr/>
          </p:nvSpPr>
          <p:spPr bwMode="auto">
            <a:xfrm>
              <a:off x="647065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grpSp>
        <p:nvGrpSpPr>
          <p:cNvPr id="27" name="组合 26"/>
          <p:cNvGrpSpPr/>
          <p:nvPr/>
        </p:nvGrpSpPr>
        <p:grpSpPr>
          <a:xfrm>
            <a:off x="6991350" y="3497263"/>
            <a:ext cx="1687513" cy="420687"/>
            <a:chOff x="6991350" y="3497263"/>
            <a:chExt cx="1687513" cy="420687"/>
          </a:xfrm>
          <a:effectLst>
            <a:reflection blurRad="6350" stA="50000" endA="300" endPos="55000" dir="5400000" sy="-100000" algn="bl" rotWithShape="0"/>
          </a:effectLst>
        </p:grpSpPr>
        <p:sp>
          <p:nvSpPr>
            <p:cNvPr id="28" name="燕尾形 27"/>
            <p:cNvSpPr/>
            <p:nvPr/>
          </p:nvSpPr>
          <p:spPr bwMode="auto">
            <a:xfrm>
              <a:off x="699135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9" name="燕尾形 28"/>
            <p:cNvSpPr/>
            <p:nvPr/>
          </p:nvSpPr>
          <p:spPr bwMode="auto">
            <a:xfrm>
              <a:off x="725170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0" name="燕尾形 29"/>
            <p:cNvSpPr/>
            <p:nvPr/>
          </p:nvSpPr>
          <p:spPr bwMode="auto">
            <a:xfrm>
              <a:off x="751205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1" name="燕尾形 30"/>
            <p:cNvSpPr/>
            <p:nvPr/>
          </p:nvSpPr>
          <p:spPr bwMode="auto">
            <a:xfrm>
              <a:off x="777081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2" name="燕尾形 31"/>
            <p:cNvSpPr/>
            <p:nvPr/>
          </p:nvSpPr>
          <p:spPr bwMode="auto">
            <a:xfrm>
              <a:off x="803116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3" name="燕尾形 32"/>
            <p:cNvSpPr/>
            <p:nvPr/>
          </p:nvSpPr>
          <p:spPr bwMode="auto">
            <a:xfrm>
              <a:off x="829151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cxnSp>
        <p:nvCxnSpPr>
          <p:cNvPr id="34" name="直接连接符 54"/>
          <p:cNvCxnSpPr>
            <a:cxnSpLocks noChangeShapeType="1"/>
          </p:cNvCxnSpPr>
          <p:nvPr/>
        </p:nvCxnSpPr>
        <p:spPr bwMode="auto">
          <a:xfrm>
            <a:off x="2046288" y="1484313"/>
            <a:ext cx="0" cy="1873250"/>
          </a:xfrm>
          <a:prstGeom prst="line">
            <a:avLst/>
          </a:prstGeom>
          <a:noFill/>
          <a:ln w="9525" cap="rnd">
            <a:solidFill>
              <a:sysClr val="window" lastClr="FFFFFF">
                <a:lumMod val="85000"/>
              </a:sysClr>
            </a:solidFill>
            <a:round/>
            <a:headEnd/>
            <a:tailEnd/>
          </a:ln>
        </p:spPr>
      </p:cxnSp>
      <p:cxnSp>
        <p:nvCxnSpPr>
          <p:cNvPr id="35" name="直接连接符 55"/>
          <p:cNvCxnSpPr>
            <a:cxnSpLocks noChangeShapeType="1"/>
          </p:cNvCxnSpPr>
          <p:nvPr/>
        </p:nvCxnSpPr>
        <p:spPr bwMode="auto">
          <a:xfrm>
            <a:off x="3611563" y="1484313"/>
            <a:ext cx="0" cy="1873250"/>
          </a:xfrm>
          <a:prstGeom prst="line">
            <a:avLst/>
          </a:prstGeom>
          <a:noFill/>
          <a:ln w="9525" cap="rnd">
            <a:solidFill>
              <a:sysClr val="window" lastClr="FFFFFF">
                <a:lumMod val="85000"/>
              </a:sysClr>
            </a:solidFill>
            <a:round/>
            <a:headEnd/>
            <a:tailEnd/>
          </a:ln>
        </p:spPr>
      </p:cxnSp>
      <p:cxnSp>
        <p:nvCxnSpPr>
          <p:cNvPr id="36" name="直接连接符 56"/>
          <p:cNvCxnSpPr>
            <a:cxnSpLocks noChangeShapeType="1"/>
          </p:cNvCxnSpPr>
          <p:nvPr/>
        </p:nvCxnSpPr>
        <p:spPr bwMode="auto">
          <a:xfrm>
            <a:off x="5178425" y="1484313"/>
            <a:ext cx="0" cy="1873250"/>
          </a:xfrm>
          <a:prstGeom prst="line">
            <a:avLst/>
          </a:prstGeom>
          <a:noFill/>
          <a:ln w="9525" cap="rnd">
            <a:solidFill>
              <a:sysClr val="window" lastClr="FFFFFF">
                <a:lumMod val="85000"/>
              </a:sysClr>
            </a:solidFill>
            <a:round/>
            <a:headEnd/>
            <a:tailEnd/>
          </a:ln>
        </p:spPr>
      </p:cxnSp>
      <p:cxnSp>
        <p:nvCxnSpPr>
          <p:cNvPr id="37" name="直接连接符 57"/>
          <p:cNvCxnSpPr>
            <a:cxnSpLocks noChangeShapeType="1"/>
          </p:cNvCxnSpPr>
          <p:nvPr/>
        </p:nvCxnSpPr>
        <p:spPr bwMode="auto">
          <a:xfrm>
            <a:off x="6743700" y="1484313"/>
            <a:ext cx="0" cy="1873250"/>
          </a:xfrm>
          <a:prstGeom prst="line">
            <a:avLst/>
          </a:prstGeom>
          <a:noFill/>
          <a:ln w="9525" cap="rnd">
            <a:solidFill>
              <a:sysClr val="window" lastClr="FFFFFF">
                <a:lumMod val="85000"/>
              </a:sysClr>
            </a:solidFill>
            <a:round/>
            <a:headEnd/>
            <a:tailEnd/>
          </a:ln>
        </p:spPr>
      </p:cxnSp>
      <p:sp>
        <p:nvSpPr>
          <p:cNvPr id="38" name="TextBox 37"/>
          <p:cNvSpPr txBox="1"/>
          <p:nvPr/>
        </p:nvSpPr>
        <p:spPr>
          <a:xfrm>
            <a:off x="488950" y="4559300"/>
            <a:ext cx="1450975" cy="646331"/>
          </a:xfrm>
          <a:prstGeom prst="rect">
            <a:avLst/>
          </a:prstGeom>
          <a:noFill/>
        </p:spPr>
        <p:txBody>
          <a:bodyPr>
            <a:spAutoFit/>
          </a:bodyPr>
          <a:lstStyle/>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p:txBody>
      </p:sp>
      <p:sp>
        <p:nvSpPr>
          <p:cNvPr id="39" name="TextBox 38"/>
          <p:cNvSpPr txBox="1"/>
          <p:nvPr/>
        </p:nvSpPr>
        <p:spPr>
          <a:xfrm>
            <a:off x="488950" y="4076700"/>
            <a:ext cx="1938338" cy="461665"/>
          </a:xfrm>
          <a:prstGeom prst="rect">
            <a:avLst/>
          </a:prstGeom>
          <a:noFill/>
        </p:spPr>
        <p:txBody>
          <a:bodyPr>
            <a:spAutoFit/>
          </a:bodyPr>
          <a:lstStyle/>
          <a:p>
            <a:pPr>
              <a:lnSpc>
                <a:spcPct val="150000"/>
              </a:lnSpc>
              <a:defRPr/>
            </a:pPr>
            <a:r>
              <a:rPr lang="zh-CN" altLang="en-US" sz="1600" b="1" dirty="0">
                <a:solidFill>
                  <a:srgbClr val="7D7D7D"/>
                </a:solidFill>
                <a:latin typeface="微软雅黑" pitchFamily="34" charset="-122"/>
                <a:ea typeface="微软雅黑" pitchFamily="34" charset="-122"/>
              </a:rPr>
              <a:t>添加文字</a:t>
            </a:r>
          </a:p>
        </p:txBody>
      </p:sp>
      <p:sp>
        <p:nvSpPr>
          <p:cNvPr id="40" name="TextBox 39"/>
          <p:cNvSpPr txBox="1"/>
          <p:nvPr/>
        </p:nvSpPr>
        <p:spPr>
          <a:xfrm>
            <a:off x="2043113" y="2395538"/>
            <a:ext cx="1449387" cy="646331"/>
          </a:xfrm>
          <a:prstGeom prst="rect">
            <a:avLst/>
          </a:prstGeom>
          <a:noFill/>
        </p:spPr>
        <p:txBody>
          <a:bodyPr>
            <a:spAutoFit/>
          </a:bodyPr>
          <a:lstStyle/>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p:txBody>
      </p:sp>
      <p:sp>
        <p:nvSpPr>
          <p:cNvPr id="41" name="TextBox 40"/>
          <p:cNvSpPr txBox="1"/>
          <p:nvPr/>
        </p:nvSpPr>
        <p:spPr>
          <a:xfrm>
            <a:off x="2043113" y="1912938"/>
            <a:ext cx="1449387" cy="418191"/>
          </a:xfrm>
          <a:prstGeom prst="rect">
            <a:avLst/>
          </a:prstGeom>
          <a:noFill/>
        </p:spPr>
        <p:txBody>
          <a:bodyPr>
            <a:spAutoFit/>
          </a:bodyPr>
          <a:lstStyle/>
          <a:p>
            <a:pPr>
              <a:lnSpc>
                <a:spcPct val="150000"/>
              </a:lnSpc>
              <a:defRPr/>
            </a:pPr>
            <a:r>
              <a:rPr lang="zh-CN" altLang="en-US" sz="1600" b="1" dirty="0">
                <a:solidFill>
                  <a:srgbClr val="7D7D7D"/>
                </a:solidFill>
                <a:latin typeface="微软雅黑" pitchFamily="34" charset="-122"/>
                <a:ea typeface="微软雅黑" pitchFamily="34" charset="-122"/>
              </a:rPr>
              <a:t>添加文字</a:t>
            </a:r>
          </a:p>
        </p:txBody>
      </p:sp>
      <p:sp>
        <p:nvSpPr>
          <p:cNvPr id="42" name="TextBox 41"/>
          <p:cNvSpPr txBox="1"/>
          <p:nvPr/>
        </p:nvSpPr>
        <p:spPr>
          <a:xfrm>
            <a:off x="3800475" y="4559300"/>
            <a:ext cx="1450975" cy="646331"/>
          </a:xfrm>
          <a:prstGeom prst="rect">
            <a:avLst/>
          </a:prstGeom>
          <a:noFill/>
        </p:spPr>
        <p:txBody>
          <a:bodyPr>
            <a:spAutoFit/>
          </a:bodyPr>
          <a:lstStyle/>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p:txBody>
      </p:sp>
      <p:sp>
        <p:nvSpPr>
          <p:cNvPr id="43" name="TextBox 42"/>
          <p:cNvSpPr txBox="1"/>
          <p:nvPr/>
        </p:nvSpPr>
        <p:spPr>
          <a:xfrm>
            <a:off x="3800475" y="4076700"/>
            <a:ext cx="1938338" cy="461665"/>
          </a:xfrm>
          <a:prstGeom prst="rect">
            <a:avLst/>
          </a:prstGeom>
          <a:noFill/>
        </p:spPr>
        <p:txBody>
          <a:bodyPr>
            <a:spAutoFit/>
          </a:bodyPr>
          <a:lstStyle/>
          <a:p>
            <a:pPr>
              <a:lnSpc>
                <a:spcPct val="150000"/>
              </a:lnSpc>
              <a:defRPr/>
            </a:pPr>
            <a:r>
              <a:rPr lang="zh-CN" altLang="en-US" sz="1600" b="1" dirty="0">
                <a:solidFill>
                  <a:srgbClr val="7D7D7D"/>
                </a:solidFill>
                <a:latin typeface="微软雅黑" pitchFamily="34" charset="-122"/>
                <a:ea typeface="微软雅黑" pitchFamily="34" charset="-122"/>
              </a:rPr>
              <a:t>添加文字</a:t>
            </a:r>
          </a:p>
        </p:txBody>
      </p:sp>
      <p:sp>
        <p:nvSpPr>
          <p:cNvPr id="44" name="TextBox 43"/>
          <p:cNvSpPr txBox="1"/>
          <p:nvPr/>
        </p:nvSpPr>
        <p:spPr>
          <a:xfrm>
            <a:off x="7113588" y="4559300"/>
            <a:ext cx="1450975" cy="646331"/>
          </a:xfrm>
          <a:prstGeom prst="rect">
            <a:avLst/>
          </a:prstGeom>
          <a:noFill/>
        </p:spPr>
        <p:txBody>
          <a:bodyPr>
            <a:spAutoFit/>
          </a:bodyPr>
          <a:lstStyle/>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p:txBody>
      </p:sp>
      <p:sp>
        <p:nvSpPr>
          <p:cNvPr id="45" name="TextBox 44"/>
          <p:cNvSpPr txBox="1"/>
          <p:nvPr/>
        </p:nvSpPr>
        <p:spPr>
          <a:xfrm>
            <a:off x="7113588" y="4076700"/>
            <a:ext cx="1938337" cy="461665"/>
          </a:xfrm>
          <a:prstGeom prst="rect">
            <a:avLst/>
          </a:prstGeom>
          <a:noFill/>
        </p:spPr>
        <p:txBody>
          <a:bodyPr>
            <a:spAutoFit/>
          </a:bodyPr>
          <a:lstStyle/>
          <a:p>
            <a:pPr>
              <a:lnSpc>
                <a:spcPct val="150000"/>
              </a:lnSpc>
              <a:defRPr/>
            </a:pPr>
            <a:r>
              <a:rPr lang="zh-CN" altLang="en-US" sz="1600" b="1" dirty="0">
                <a:solidFill>
                  <a:srgbClr val="7D7D7D"/>
                </a:solidFill>
                <a:latin typeface="微软雅黑" pitchFamily="34" charset="-122"/>
                <a:ea typeface="微软雅黑" pitchFamily="34" charset="-122"/>
              </a:rPr>
              <a:t>添加文字</a:t>
            </a:r>
          </a:p>
        </p:txBody>
      </p:sp>
      <p:sp>
        <p:nvSpPr>
          <p:cNvPr id="46" name="TextBox 45"/>
          <p:cNvSpPr txBox="1"/>
          <p:nvPr/>
        </p:nvSpPr>
        <p:spPr>
          <a:xfrm>
            <a:off x="2144713" y="4559300"/>
            <a:ext cx="1450975" cy="646331"/>
          </a:xfrm>
          <a:prstGeom prst="rect">
            <a:avLst/>
          </a:prstGeom>
          <a:noFill/>
        </p:spPr>
        <p:txBody>
          <a:bodyPr>
            <a:spAutoFit/>
          </a:bodyPr>
          <a:lstStyle/>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p:txBody>
      </p:sp>
      <p:sp>
        <p:nvSpPr>
          <p:cNvPr id="47" name="TextBox 46"/>
          <p:cNvSpPr txBox="1"/>
          <p:nvPr/>
        </p:nvSpPr>
        <p:spPr>
          <a:xfrm>
            <a:off x="2144713" y="4076700"/>
            <a:ext cx="1938337" cy="461665"/>
          </a:xfrm>
          <a:prstGeom prst="rect">
            <a:avLst/>
          </a:prstGeom>
          <a:noFill/>
        </p:spPr>
        <p:txBody>
          <a:bodyPr>
            <a:spAutoFit/>
          </a:bodyPr>
          <a:lstStyle/>
          <a:p>
            <a:pPr>
              <a:lnSpc>
                <a:spcPct val="150000"/>
              </a:lnSpc>
              <a:defRPr/>
            </a:pPr>
            <a:r>
              <a:rPr lang="zh-CN" altLang="en-US" sz="1600" b="1" dirty="0">
                <a:solidFill>
                  <a:srgbClr val="7D7D7D"/>
                </a:solidFill>
                <a:latin typeface="微软雅黑" pitchFamily="34" charset="-122"/>
                <a:ea typeface="微软雅黑" pitchFamily="34" charset="-122"/>
              </a:rPr>
              <a:t>添加文字</a:t>
            </a:r>
          </a:p>
        </p:txBody>
      </p:sp>
      <p:sp>
        <p:nvSpPr>
          <p:cNvPr id="48" name="TextBox 47"/>
          <p:cNvSpPr txBox="1"/>
          <p:nvPr/>
        </p:nvSpPr>
        <p:spPr>
          <a:xfrm>
            <a:off x="5457825" y="4559300"/>
            <a:ext cx="1450975" cy="646331"/>
          </a:xfrm>
          <a:prstGeom prst="rect">
            <a:avLst/>
          </a:prstGeom>
          <a:noFill/>
        </p:spPr>
        <p:txBody>
          <a:bodyPr>
            <a:spAutoFit/>
          </a:bodyPr>
          <a:lstStyle/>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p:txBody>
      </p:sp>
      <p:sp>
        <p:nvSpPr>
          <p:cNvPr id="49" name="TextBox 48"/>
          <p:cNvSpPr txBox="1"/>
          <p:nvPr/>
        </p:nvSpPr>
        <p:spPr>
          <a:xfrm>
            <a:off x="5457825" y="4076700"/>
            <a:ext cx="1938338" cy="461665"/>
          </a:xfrm>
          <a:prstGeom prst="rect">
            <a:avLst/>
          </a:prstGeom>
          <a:noFill/>
        </p:spPr>
        <p:txBody>
          <a:bodyPr>
            <a:spAutoFit/>
          </a:bodyPr>
          <a:lstStyle/>
          <a:p>
            <a:pPr>
              <a:lnSpc>
                <a:spcPct val="150000"/>
              </a:lnSpc>
              <a:defRPr/>
            </a:pPr>
            <a:r>
              <a:rPr lang="zh-CN" altLang="en-US" sz="1600" b="1" dirty="0">
                <a:solidFill>
                  <a:srgbClr val="7D7D7D"/>
                </a:solidFill>
                <a:latin typeface="微软雅黑" pitchFamily="34" charset="-122"/>
                <a:ea typeface="微软雅黑" pitchFamily="34" charset="-122"/>
              </a:rPr>
              <a:t>添加文字</a:t>
            </a:r>
          </a:p>
        </p:txBody>
      </p:sp>
      <p:sp>
        <p:nvSpPr>
          <p:cNvPr id="50" name="TextBox 49"/>
          <p:cNvSpPr txBox="1"/>
          <p:nvPr/>
        </p:nvSpPr>
        <p:spPr>
          <a:xfrm>
            <a:off x="3609975" y="2395538"/>
            <a:ext cx="1449388" cy="646331"/>
          </a:xfrm>
          <a:prstGeom prst="rect">
            <a:avLst/>
          </a:prstGeom>
          <a:noFill/>
        </p:spPr>
        <p:txBody>
          <a:bodyPr>
            <a:spAutoFit/>
          </a:bodyPr>
          <a:lstStyle/>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p:txBody>
      </p:sp>
      <p:sp>
        <p:nvSpPr>
          <p:cNvPr id="51" name="TextBox 50"/>
          <p:cNvSpPr txBox="1"/>
          <p:nvPr/>
        </p:nvSpPr>
        <p:spPr>
          <a:xfrm>
            <a:off x="3609975" y="1912938"/>
            <a:ext cx="1449388" cy="461665"/>
          </a:xfrm>
          <a:prstGeom prst="rect">
            <a:avLst/>
          </a:prstGeom>
          <a:noFill/>
        </p:spPr>
        <p:txBody>
          <a:bodyPr>
            <a:spAutoFit/>
          </a:bodyPr>
          <a:lstStyle/>
          <a:p>
            <a:pPr>
              <a:lnSpc>
                <a:spcPct val="150000"/>
              </a:lnSpc>
              <a:defRPr/>
            </a:pPr>
            <a:r>
              <a:rPr lang="zh-CN" altLang="en-US" sz="1600" b="1" dirty="0">
                <a:solidFill>
                  <a:srgbClr val="7D7D7D"/>
                </a:solidFill>
                <a:latin typeface="微软雅黑" pitchFamily="34" charset="-122"/>
                <a:ea typeface="微软雅黑" pitchFamily="34" charset="-122"/>
              </a:rPr>
              <a:t>添加文字</a:t>
            </a:r>
          </a:p>
        </p:txBody>
      </p:sp>
      <p:sp>
        <p:nvSpPr>
          <p:cNvPr id="52" name="TextBox 51"/>
          <p:cNvSpPr txBox="1"/>
          <p:nvPr/>
        </p:nvSpPr>
        <p:spPr>
          <a:xfrm>
            <a:off x="5176838" y="2395538"/>
            <a:ext cx="1449387" cy="646331"/>
          </a:xfrm>
          <a:prstGeom prst="rect">
            <a:avLst/>
          </a:prstGeom>
          <a:noFill/>
        </p:spPr>
        <p:txBody>
          <a:bodyPr>
            <a:spAutoFit/>
          </a:bodyPr>
          <a:lstStyle/>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p:txBody>
      </p:sp>
      <p:sp>
        <p:nvSpPr>
          <p:cNvPr id="53" name="TextBox 52"/>
          <p:cNvSpPr txBox="1"/>
          <p:nvPr/>
        </p:nvSpPr>
        <p:spPr>
          <a:xfrm>
            <a:off x="5176838" y="1912938"/>
            <a:ext cx="1449387" cy="461665"/>
          </a:xfrm>
          <a:prstGeom prst="rect">
            <a:avLst/>
          </a:prstGeom>
          <a:noFill/>
        </p:spPr>
        <p:txBody>
          <a:bodyPr>
            <a:spAutoFit/>
          </a:bodyPr>
          <a:lstStyle/>
          <a:p>
            <a:pPr>
              <a:lnSpc>
                <a:spcPct val="150000"/>
              </a:lnSpc>
              <a:defRPr/>
            </a:pPr>
            <a:r>
              <a:rPr lang="zh-CN" altLang="en-US" sz="1600" b="1" dirty="0">
                <a:solidFill>
                  <a:srgbClr val="7D7D7D"/>
                </a:solidFill>
                <a:latin typeface="微软雅黑" pitchFamily="34" charset="-122"/>
                <a:ea typeface="微软雅黑" pitchFamily="34" charset="-122"/>
              </a:rPr>
              <a:t>添加文字</a:t>
            </a:r>
          </a:p>
        </p:txBody>
      </p:sp>
      <p:sp>
        <p:nvSpPr>
          <p:cNvPr id="54" name="TextBox 53"/>
          <p:cNvSpPr txBox="1"/>
          <p:nvPr/>
        </p:nvSpPr>
        <p:spPr>
          <a:xfrm>
            <a:off x="6743700" y="2395538"/>
            <a:ext cx="1449388" cy="646331"/>
          </a:xfrm>
          <a:prstGeom prst="rect">
            <a:avLst/>
          </a:prstGeom>
          <a:noFill/>
        </p:spPr>
        <p:txBody>
          <a:bodyPr>
            <a:spAutoFit/>
          </a:bodyPr>
          <a:lstStyle/>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p:txBody>
      </p:sp>
      <p:sp>
        <p:nvSpPr>
          <p:cNvPr id="55" name="TextBox 54"/>
          <p:cNvSpPr txBox="1"/>
          <p:nvPr/>
        </p:nvSpPr>
        <p:spPr>
          <a:xfrm>
            <a:off x="6743700" y="1912938"/>
            <a:ext cx="1449388" cy="461665"/>
          </a:xfrm>
          <a:prstGeom prst="rect">
            <a:avLst/>
          </a:prstGeom>
          <a:noFill/>
        </p:spPr>
        <p:txBody>
          <a:bodyPr>
            <a:spAutoFit/>
          </a:bodyPr>
          <a:lstStyle/>
          <a:p>
            <a:pPr>
              <a:lnSpc>
                <a:spcPct val="150000"/>
              </a:lnSpc>
              <a:defRPr/>
            </a:pPr>
            <a:r>
              <a:rPr lang="zh-CN" altLang="en-US" sz="1600" b="1" dirty="0">
                <a:solidFill>
                  <a:srgbClr val="7D7D7D"/>
                </a:solidFill>
                <a:latin typeface="微软雅黑" pitchFamily="34" charset="-122"/>
                <a:ea typeface="微软雅黑" pitchFamily="34" charset="-122"/>
              </a:rPr>
              <a:t>添加文字</a:t>
            </a:r>
          </a:p>
        </p:txBody>
      </p:sp>
      <p:sp>
        <p:nvSpPr>
          <p:cNvPr id="56" name="燕尾形 4"/>
          <p:cNvSpPr/>
          <p:nvPr/>
        </p:nvSpPr>
        <p:spPr>
          <a:xfrm>
            <a:off x="6638925" y="3357563"/>
            <a:ext cx="476250" cy="560387"/>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48" h="559048">
                <a:moveTo>
                  <a:pt x="0" y="25400"/>
                </a:moveTo>
                <a:lnTo>
                  <a:pt x="193774" y="0"/>
                </a:lnTo>
                <a:lnTo>
                  <a:pt x="476448" y="349374"/>
                </a:lnTo>
                <a:lnTo>
                  <a:pt x="282674" y="559048"/>
                </a:lnTo>
                <a:lnTo>
                  <a:pt x="88900" y="559048"/>
                </a:lnTo>
                <a:lnTo>
                  <a:pt x="282674" y="349374"/>
                </a:lnTo>
                <a:lnTo>
                  <a:pt x="0" y="25400"/>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reflection blurRad="6350" stA="50000" endA="300" endPos="55000" dir="5400000" sy="-100000" algn="bl" rotWithShape="0"/>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57" name="燕尾形 4"/>
          <p:cNvSpPr/>
          <p:nvPr/>
        </p:nvSpPr>
        <p:spPr>
          <a:xfrm>
            <a:off x="5078413" y="3357563"/>
            <a:ext cx="476250" cy="560387"/>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48" h="559048">
                <a:moveTo>
                  <a:pt x="0" y="25400"/>
                </a:moveTo>
                <a:lnTo>
                  <a:pt x="193774" y="0"/>
                </a:lnTo>
                <a:lnTo>
                  <a:pt x="476448" y="349374"/>
                </a:lnTo>
                <a:lnTo>
                  <a:pt x="282674" y="559048"/>
                </a:lnTo>
                <a:lnTo>
                  <a:pt x="88900" y="559048"/>
                </a:lnTo>
                <a:lnTo>
                  <a:pt x="282674" y="349374"/>
                </a:lnTo>
                <a:lnTo>
                  <a:pt x="0" y="25400"/>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reflection blurRad="6350" stA="50000" endA="300" endPos="55000" dir="5400000" sy="-100000" algn="bl" rotWithShape="0"/>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58" name="燕尾形 4"/>
          <p:cNvSpPr/>
          <p:nvPr/>
        </p:nvSpPr>
        <p:spPr>
          <a:xfrm>
            <a:off x="3518633" y="3357563"/>
            <a:ext cx="476250" cy="560387"/>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48" h="559048">
                <a:moveTo>
                  <a:pt x="0" y="25400"/>
                </a:moveTo>
                <a:lnTo>
                  <a:pt x="193774" y="0"/>
                </a:lnTo>
                <a:lnTo>
                  <a:pt x="476448" y="349374"/>
                </a:lnTo>
                <a:lnTo>
                  <a:pt x="282674" y="559048"/>
                </a:lnTo>
                <a:lnTo>
                  <a:pt x="88900" y="559048"/>
                </a:lnTo>
                <a:lnTo>
                  <a:pt x="282674" y="349374"/>
                </a:lnTo>
                <a:lnTo>
                  <a:pt x="0" y="25400"/>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reflection blurRad="6350" stA="50000" endA="300" endPos="55000" dir="5400000" sy="-100000" algn="bl" rotWithShape="0"/>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59" name="燕尾形 4"/>
          <p:cNvSpPr/>
          <p:nvPr/>
        </p:nvSpPr>
        <p:spPr>
          <a:xfrm>
            <a:off x="1958121" y="3357563"/>
            <a:ext cx="476250" cy="560387"/>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48" h="559048">
                <a:moveTo>
                  <a:pt x="0" y="25400"/>
                </a:moveTo>
                <a:lnTo>
                  <a:pt x="193774" y="0"/>
                </a:lnTo>
                <a:lnTo>
                  <a:pt x="476448" y="349374"/>
                </a:lnTo>
                <a:lnTo>
                  <a:pt x="282674" y="559048"/>
                </a:lnTo>
                <a:lnTo>
                  <a:pt x="88900" y="559048"/>
                </a:lnTo>
                <a:lnTo>
                  <a:pt x="282674" y="349374"/>
                </a:lnTo>
                <a:lnTo>
                  <a:pt x="0" y="25400"/>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reflection blurRad="6350" stA="50000" endA="300" endPos="55000" dir="5400000" sy="-100000" algn="bl" rotWithShape="0"/>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361062224"/>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p:cNvSpPr>
            <a:spLocks noChangeArrowheads="1"/>
          </p:cNvSpPr>
          <p:nvPr/>
        </p:nvSpPr>
        <p:spPr bwMode="gray">
          <a:xfrm>
            <a:off x="789672" y="2796580"/>
            <a:ext cx="7567569" cy="1596273"/>
          </a:xfrm>
          <a:prstGeom prst="roundRect">
            <a:avLst>
              <a:gd name="adj" fmla="val 14810"/>
            </a:avLst>
          </a:prstGeom>
          <a:gradFill rotWithShape="1">
            <a:gsLst>
              <a:gs pos="0">
                <a:srgbClr val="EAEAEA"/>
              </a:gs>
              <a:gs pos="100000">
                <a:srgbClr val="F8F8F8"/>
              </a:gs>
            </a:gsLst>
            <a:lin ang="5400000" scaled="1"/>
          </a:gradFill>
          <a:ln w="19050" algn="ctr">
            <a:solidFill>
              <a:srgbClr val="DDDDDD">
                <a:alpha val="2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 name="Text Box 20"/>
          <p:cNvSpPr txBox="1">
            <a:spLocks noChangeArrowheads="1"/>
          </p:cNvSpPr>
          <p:nvPr/>
        </p:nvSpPr>
        <p:spPr bwMode="gray">
          <a:xfrm>
            <a:off x="2869252" y="3264694"/>
            <a:ext cx="1638300" cy="553998"/>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spcBef>
                <a:spcPct val="50000"/>
              </a:spcBef>
              <a:buFontTx/>
              <a:buChar char="•"/>
              <a:defRPr sz="1200">
                <a:solidFill>
                  <a:srgbClr val="888888"/>
                </a:solidFill>
                <a:latin typeface="微软雅黑" pitchFamily="34" charset="-122"/>
                <a:ea typeface="微软雅黑" pitchFamily="34" charset="-122"/>
                <a:cs typeface="Arial" pitchFamily="34" charset="0"/>
              </a:defRPr>
            </a:lvl1pPr>
          </a:lstStyle>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rPr>
              <a:t> </a:t>
            </a:r>
            <a:r>
              <a:rPr kumimoji="0" lang="zh-CN" altLang="en-US"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rPr>
              <a:t>此处输入文本</a:t>
            </a:r>
            <a:endParaRPr kumimoji="0" lang="en-US" altLang="zh-CN"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endParaRPr>
          </a:p>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rPr>
              <a:t> </a:t>
            </a:r>
            <a:r>
              <a:rPr kumimoji="0" lang="zh-CN" altLang="en-US"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rPr>
              <a:t>此处输入文本</a:t>
            </a:r>
            <a:endParaRPr kumimoji="0" lang="en-US" altLang="zh-CN"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endParaRPr>
          </a:p>
        </p:txBody>
      </p:sp>
      <p:sp>
        <p:nvSpPr>
          <p:cNvPr id="4" name="Text Box 22"/>
          <p:cNvSpPr txBox="1">
            <a:spLocks noChangeArrowheads="1"/>
          </p:cNvSpPr>
          <p:nvPr/>
        </p:nvSpPr>
        <p:spPr bwMode="gray">
          <a:xfrm>
            <a:off x="6316489" y="3264694"/>
            <a:ext cx="1639887" cy="553998"/>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spcBef>
                <a:spcPct val="50000"/>
              </a:spcBef>
              <a:buFontTx/>
              <a:buChar char="•"/>
              <a:defRPr sz="1200">
                <a:solidFill>
                  <a:srgbClr val="888888"/>
                </a:solidFill>
                <a:latin typeface="微软雅黑" pitchFamily="34" charset="-122"/>
                <a:ea typeface="微软雅黑" pitchFamily="34" charset="-122"/>
                <a:cs typeface="Arial" pitchFamily="34" charset="0"/>
              </a:defRPr>
            </a:lvl1pPr>
          </a:lstStyle>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rPr>
              <a:t> </a:t>
            </a:r>
            <a:r>
              <a:rPr kumimoji="0" lang="zh-CN" altLang="en-US"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rPr>
              <a:t>此处输入文本</a:t>
            </a:r>
            <a:endParaRPr kumimoji="0" lang="en-US" altLang="zh-CN"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endParaRPr>
          </a:p>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rPr>
              <a:t> </a:t>
            </a:r>
            <a:r>
              <a:rPr kumimoji="0" lang="zh-CN" altLang="en-US"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rPr>
              <a:t>此处输入文本</a:t>
            </a:r>
            <a:endParaRPr kumimoji="0" lang="en-US" altLang="zh-CN"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endParaRPr>
          </a:p>
        </p:txBody>
      </p:sp>
      <p:sp>
        <p:nvSpPr>
          <p:cNvPr id="5" name="Text Box 31"/>
          <p:cNvSpPr txBox="1">
            <a:spLocks noChangeArrowheads="1"/>
          </p:cNvSpPr>
          <p:nvPr/>
        </p:nvSpPr>
        <p:spPr bwMode="gray">
          <a:xfrm>
            <a:off x="1146427" y="3264694"/>
            <a:ext cx="1638300" cy="553998"/>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Tx/>
              <a:buChar char="•"/>
            </a:pPr>
            <a:r>
              <a:rPr lang="en-US" altLang="zh-CN" sz="1200" dirty="0">
                <a:solidFill>
                  <a:srgbClr val="888888"/>
                </a:solidFill>
                <a:latin typeface="微软雅黑" pitchFamily="34" charset="-122"/>
                <a:ea typeface="微软雅黑" pitchFamily="34" charset="-122"/>
                <a:cs typeface="Arial" pitchFamily="34" charset="0"/>
              </a:rPr>
              <a:t> </a:t>
            </a:r>
            <a:r>
              <a:rPr lang="zh-CN" altLang="en-US" sz="1200" dirty="0" smtClean="0">
                <a:solidFill>
                  <a:srgbClr val="888888"/>
                </a:solidFill>
                <a:latin typeface="微软雅黑" pitchFamily="34" charset="-122"/>
                <a:ea typeface="微软雅黑" pitchFamily="34" charset="-122"/>
                <a:cs typeface="Arial" pitchFamily="34" charset="0"/>
              </a:rPr>
              <a:t>此处输入文本</a:t>
            </a:r>
            <a:endParaRPr lang="en-US" altLang="zh-CN" sz="1200" dirty="0">
              <a:solidFill>
                <a:srgbClr val="888888"/>
              </a:solidFill>
              <a:latin typeface="微软雅黑" pitchFamily="34" charset="-122"/>
              <a:ea typeface="微软雅黑" pitchFamily="34" charset="-122"/>
              <a:cs typeface="Arial" pitchFamily="34" charset="0"/>
            </a:endParaRPr>
          </a:p>
          <a:p>
            <a:pPr algn="l">
              <a:spcBef>
                <a:spcPct val="50000"/>
              </a:spcBef>
              <a:buFontTx/>
              <a:buChar char="•"/>
            </a:pPr>
            <a:r>
              <a:rPr lang="en-US" altLang="zh-CN" sz="1200" dirty="0">
                <a:solidFill>
                  <a:srgbClr val="888888"/>
                </a:solidFill>
                <a:latin typeface="微软雅黑" pitchFamily="34" charset="-122"/>
                <a:ea typeface="微软雅黑" pitchFamily="34" charset="-122"/>
                <a:cs typeface="Arial" pitchFamily="34" charset="0"/>
              </a:rPr>
              <a:t> </a:t>
            </a:r>
            <a:r>
              <a:rPr lang="zh-CN" altLang="en-US" sz="1200" dirty="0" smtClean="0">
                <a:solidFill>
                  <a:srgbClr val="888888"/>
                </a:solidFill>
                <a:latin typeface="微软雅黑" pitchFamily="34" charset="-122"/>
                <a:ea typeface="微软雅黑" pitchFamily="34" charset="-122"/>
                <a:cs typeface="Arial" pitchFamily="34" charset="0"/>
              </a:rPr>
              <a:t>此处输入文本</a:t>
            </a:r>
            <a:endParaRPr lang="en-US" altLang="zh-CN" sz="1200" dirty="0">
              <a:solidFill>
                <a:srgbClr val="888888"/>
              </a:solidFill>
              <a:latin typeface="微软雅黑" pitchFamily="34" charset="-122"/>
              <a:ea typeface="微软雅黑" pitchFamily="34" charset="-122"/>
              <a:cs typeface="Arial" pitchFamily="34" charset="0"/>
            </a:endParaRPr>
          </a:p>
        </p:txBody>
      </p:sp>
      <p:sp>
        <p:nvSpPr>
          <p:cNvPr id="6" name="Text Box 32"/>
          <p:cNvSpPr txBox="1">
            <a:spLocks noChangeArrowheads="1"/>
          </p:cNvSpPr>
          <p:nvPr/>
        </p:nvSpPr>
        <p:spPr bwMode="gray">
          <a:xfrm>
            <a:off x="4592077" y="3264694"/>
            <a:ext cx="1639888" cy="553998"/>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spcBef>
                <a:spcPct val="50000"/>
              </a:spcBef>
              <a:buFontTx/>
              <a:buChar char="•"/>
              <a:defRPr sz="1200">
                <a:solidFill>
                  <a:srgbClr val="888888"/>
                </a:solidFill>
                <a:latin typeface="微软雅黑" pitchFamily="34" charset="-122"/>
                <a:ea typeface="微软雅黑" pitchFamily="34" charset="-122"/>
                <a:cs typeface="Arial" pitchFamily="34" charset="0"/>
              </a:defRPr>
            </a:lvl1pPr>
          </a:lstStyle>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rPr>
              <a:t> </a:t>
            </a:r>
            <a:r>
              <a:rPr kumimoji="0" lang="zh-CN" altLang="en-US"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rPr>
              <a:t>此处输入文本</a:t>
            </a:r>
            <a:endParaRPr kumimoji="0" lang="en-US" altLang="zh-CN"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endParaRPr>
          </a:p>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rPr>
              <a:t> </a:t>
            </a:r>
            <a:r>
              <a:rPr kumimoji="0" lang="zh-CN" altLang="en-US"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rPr>
              <a:t>此处输入文本</a:t>
            </a:r>
            <a:endParaRPr kumimoji="0" lang="en-US" altLang="zh-CN"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pitchFamily="34" charset="0"/>
            </a:endParaRPr>
          </a:p>
        </p:txBody>
      </p:sp>
      <p:grpSp>
        <p:nvGrpSpPr>
          <p:cNvPr id="7" name="组合 6"/>
          <p:cNvGrpSpPr/>
          <p:nvPr/>
        </p:nvGrpSpPr>
        <p:grpSpPr>
          <a:xfrm>
            <a:off x="2840457" y="2421197"/>
            <a:ext cx="1733550" cy="703262"/>
            <a:chOff x="6574458" y="2564904"/>
            <a:chExt cx="1733550" cy="703262"/>
          </a:xfrm>
        </p:grpSpPr>
        <p:sp>
          <p:nvSpPr>
            <p:cNvPr id="8" name="AutoShape 17"/>
            <p:cNvSpPr>
              <a:spLocks noChangeArrowheads="1"/>
            </p:cNvSpPr>
            <p:nvPr/>
          </p:nvSpPr>
          <p:spPr bwMode="gray">
            <a:xfrm>
              <a:off x="6574458" y="2564904"/>
              <a:ext cx="1733550" cy="703262"/>
            </a:xfrm>
            <a:prstGeom prst="chevron">
              <a:avLst>
                <a:gd name="adj" fmla="val 36511"/>
              </a:avLst>
            </a:prstGeom>
            <a:gradFill rotWithShape="1">
              <a:gsLst>
                <a:gs pos="0">
                  <a:srgbClr val="2676FF">
                    <a:lumMod val="20000"/>
                    <a:lumOff val="80000"/>
                  </a:srgbClr>
                </a:gs>
                <a:gs pos="50000">
                  <a:srgbClr val="2676FF">
                    <a:lumMod val="75000"/>
                  </a:srgbClr>
                </a:gs>
                <a:gs pos="100000">
                  <a:srgbClr val="2676FF">
                    <a:lumMod val="20000"/>
                    <a:lumOff val="80000"/>
                  </a:srgbClr>
                </a:gs>
              </a:gsLst>
              <a:lin ang="0" scaled="1"/>
            </a:gradFill>
            <a:ln w="12700" algn="ctr">
              <a:solidFill>
                <a:srgbClr val="2676FF"/>
              </a:solidFill>
              <a:miter lim="800000"/>
              <a:headEnd/>
              <a:tailEnd/>
            </a:ln>
            <a:effectLst>
              <a:outerShdw dist="50800" dir="5400000" algn="ctr" rotWithShape="0">
                <a:srgbClr val="808080">
                  <a:alpha val="50000"/>
                </a:srgbClr>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itchFamily="34" charset="-122"/>
              </a:endParaRPr>
            </a:p>
          </p:txBody>
        </p:sp>
        <p:sp>
          <p:nvSpPr>
            <p:cNvPr id="9" name="AutoShape 8"/>
            <p:cNvSpPr>
              <a:spLocks noChangeArrowheads="1"/>
            </p:cNvSpPr>
            <p:nvPr/>
          </p:nvSpPr>
          <p:spPr bwMode="gray">
            <a:xfrm>
              <a:off x="6606097" y="2582612"/>
              <a:ext cx="1685548" cy="667846"/>
            </a:xfrm>
            <a:prstGeom prst="chevron">
              <a:avLst>
                <a:gd name="adj" fmla="val 38600"/>
              </a:avLst>
            </a:prstGeom>
            <a:gradFill rotWithShape="1">
              <a:gsLst>
                <a:gs pos="0">
                  <a:srgbClr val="2676FF">
                    <a:lumMod val="60000"/>
                    <a:lumOff val="40000"/>
                  </a:srgbClr>
                </a:gs>
                <a:gs pos="50000">
                  <a:srgbClr val="2676FF">
                    <a:lumMod val="75000"/>
                  </a:srgbClr>
                </a:gs>
                <a:gs pos="100000">
                  <a:srgbClr val="2676FF">
                    <a:lumMod val="60000"/>
                    <a:lumOff val="40000"/>
                  </a:srgbClr>
                </a:gs>
              </a:gsLst>
              <a:lin ang="5400000" scaled="1"/>
            </a:gradFill>
            <a:ln>
              <a:noFill/>
            </a:ln>
            <a:effectLst/>
            <a:extLst>
              <a:ext uri="{91240B29-F687-4F45-9708-019B960494DF}">
                <a14:hiddenLine xmlns:a14="http://schemas.microsoft.com/office/drawing/2010/main" w="12700" algn="ctr">
                  <a:solidFill>
                    <a:schemeClr val="accent1"/>
                  </a:solidFill>
                  <a:miter lim="800000"/>
                  <a:headEnd/>
                  <a:tailEnd/>
                </a14:hiddenLine>
              </a:ext>
              <a:ext uri="{AF507438-7753-43E0-B8FC-AC1667EBCBE1}">
                <a14:hiddenEffects xmlns:a14="http://schemas.microsoft.com/office/drawing/2010/main">
                  <a:effectLst>
                    <a:outerShdw dist="50800" dir="5400000" algn="ctr" rotWithShape="0">
                      <a:schemeClr val="bg2">
                        <a:alpha val="50000"/>
                      </a:schemeClr>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1"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rPr>
                <a:t>2010</a:t>
              </a:r>
              <a:endParaRPr kumimoji="0" lang="zh-CN" altLang="en-US" sz="2800" b="0" i="1"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grpSp>
        <p:nvGrpSpPr>
          <p:cNvPr id="10" name="组合 9"/>
          <p:cNvGrpSpPr/>
          <p:nvPr/>
        </p:nvGrpSpPr>
        <p:grpSpPr>
          <a:xfrm>
            <a:off x="1114261" y="2421197"/>
            <a:ext cx="1733550" cy="703262"/>
            <a:chOff x="1114261" y="2444948"/>
            <a:chExt cx="1733550" cy="703262"/>
          </a:xfrm>
        </p:grpSpPr>
        <p:sp>
          <p:nvSpPr>
            <p:cNvPr id="11" name="AutoShape 17"/>
            <p:cNvSpPr>
              <a:spLocks noChangeArrowheads="1"/>
            </p:cNvSpPr>
            <p:nvPr/>
          </p:nvSpPr>
          <p:spPr bwMode="gray">
            <a:xfrm>
              <a:off x="1114261" y="2444948"/>
              <a:ext cx="1733550" cy="703262"/>
            </a:xfrm>
            <a:prstGeom prst="chevron">
              <a:avLst>
                <a:gd name="adj" fmla="val 36511"/>
              </a:avLst>
            </a:prstGeom>
            <a:gradFill rotWithShape="1">
              <a:gsLst>
                <a:gs pos="0">
                  <a:srgbClr val="F8F8F8"/>
                </a:gs>
                <a:gs pos="50000">
                  <a:srgbClr val="C0C0C0"/>
                </a:gs>
                <a:gs pos="100000">
                  <a:srgbClr val="F8F8F8"/>
                </a:gs>
              </a:gsLst>
              <a:lin ang="0" scaled="1"/>
            </a:gradFill>
            <a:ln w="12700" algn="ctr">
              <a:solidFill>
                <a:srgbClr val="C0C0C0"/>
              </a:solidFill>
              <a:miter lim="800000"/>
              <a:headEnd/>
              <a:tailEnd/>
            </a:ln>
            <a:effectLst>
              <a:outerShdw dist="50800" dir="5400000" algn="ctr" rotWithShape="0">
                <a:srgbClr val="C0C0C0">
                  <a:alpha val="50000"/>
                </a:srgbClr>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1" u="none" strike="noStrike" kern="0" cap="none" spc="0" normalizeH="0" baseline="0" noProof="0" dirty="0">
                <a:ln>
                  <a:noFill/>
                </a:ln>
                <a:solidFill>
                  <a:sysClr val="window" lastClr="FFFFFF"/>
                </a:solidFill>
                <a:effectLst/>
                <a:uLnTx/>
                <a:uFillTx/>
                <a:ea typeface="微软雅黑" pitchFamily="34" charset="-122"/>
              </a:endParaRPr>
            </a:p>
          </p:txBody>
        </p:sp>
        <p:sp>
          <p:nvSpPr>
            <p:cNvPr id="12" name="AutoShape 8"/>
            <p:cNvSpPr>
              <a:spLocks noChangeArrowheads="1"/>
            </p:cNvSpPr>
            <p:nvPr/>
          </p:nvSpPr>
          <p:spPr bwMode="gray">
            <a:xfrm>
              <a:off x="1172174" y="2469356"/>
              <a:ext cx="1653384" cy="655103"/>
            </a:xfrm>
            <a:prstGeom prst="chevron">
              <a:avLst>
                <a:gd name="adj" fmla="val 38600"/>
              </a:avLst>
            </a:prstGeom>
            <a:gradFill rotWithShape="1">
              <a:gsLst>
                <a:gs pos="0">
                  <a:srgbClr val="F8F8F8"/>
                </a:gs>
                <a:gs pos="50000">
                  <a:srgbClr val="EAEAEA"/>
                </a:gs>
                <a:gs pos="100000">
                  <a:srgbClr val="F8F8F8"/>
                </a:gs>
              </a:gsLst>
              <a:lin ang="5400000" scaled="1"/>
            </a:gradFill>
            <a:ln>
              <a:noFill/>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1" u="none" strike="noStrike" kern="0" cap="none" spc="0" normalizeH="0" baseline="0" noProof="0" dirty="0" smtClean="0">
                  <a:ln>
                    <a:noFill/>
                  </a:ln>
                  <a:solidFill>
                    <a:srgbClr val="646464"/>
                  </a:solidFill>
                  <a:effectLst/>
                  <a:uLnTx/>
                  <a:uFillTx/>
                  <a:latin typeface="Impact" pitchFamily="34" charset="0"/>
                  <a:ea typeface="微软雅黑" pitchFamily="34" charset="-122"/>
                </a:rPr>
                <a:t>2009</a:t>
              </a:r>
              <a:endParaRPr kumimoji="0" lang="zh-CN" altLang="en-US" sz="2800" b="0" i="1" u="none" strike="noStrike" kern="0" cap="none" spc="0" normalizeH="0" baseline="0" noProof="0" dirty="0">
                <a:ln>
                  <a:noFill/>
                </a:ln>
                <a:solidFill>
                  <a:srgbClr val="646464"/>
                </a:solidFill>
                <a:effectLst/>
                <a:uLnTx/>
                <a:uFillTx/>
                <a:latin typeface="Impact" pitchFamily="34" charset="0"/>
                <a:ea typeface="微软雅黑" pitchFamily="34" charset="-122"/>
              </a:endParaRPr>
            </a:p>
          </p:txBody>
        </p:sp>
      </p:grpSp>
      <p:grpSp>
        <p:nvGrpSpPr>
          <p:cNvPr id="13" name="组合 12"/>
          <p:cNvGrpSpPr/>
          <p:nvPr/>
        </p:nvGrpSpPr>
        <p:grpSpPr>
          <a:xfrm>
            <a:off x="4566653" y="2421197"/>
            <a:ext cx="1733550" cy="703262"/>
            <a:chOff x="1114261" y="2444948"/>
            <a:chExt cx="1733550" cy="703262"/>
          </a:xfrm>
        </p:grpSpPr>
        <p:sp>
          <p:nvSpPr>
            <p:cNvPr id="14" name="AutoShape 17"/>
            <p:cNvSpPr>
              <a:spLocks noChangeArrowheads="1"/>
            </p:cNvSpPr>
            <p:nvPr/>
          </p:nvSpPr>
          <p:spPr bwMode="gray">
            <a:xfrm>
              <a:off x="1114261" y="2444948"/>
              <a:ext cx="1733550" cy="703262"/>
            </a:xfrm>
            <a:prstGeom prst="chevron">
              <a:avLst>
                <a:gd name="adj" fmla="val 36511"/>
              </a:avLst>
            </a:prstGeom>
            <a:gradFill rotWithShape="1">
              <a:gsLst>
                <a:gs pos="0">
                  <a:srgbClr val="F8F8F8"/>
                </a:gs>
                <a:gs pos="50000">
                  <a:srgbClr val="C0C0C0"/>
                </a:gs>
                <a:gs pos="100000">
                  <a:srgbClr val="F8F8F8"/>
                </a:gs>
              </a:gsLst>
              <a:lin ang="0" scaled="1"/>
            </a:gradFill>
            <a:ln w="12700" algn="ctr">
              <a:solidFill>
                <a:srgbClr val="C0C0C0"/>
              </a:solidFill>
              <a:miter lim="800000"/>
              <a:headEnd/>
              <a:tailEnd/>
            </a:ln>
            <a:effectLst>
              <a:outerShdw dist="50800" dir="5400000" algn="ctr" rotWithShape="0">
                <a:srgbClr val="C0C0C0">
                  <a:alpha val="50000"/>
                </a:srgbClr>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itchFamily="34" charset="-122"/>
              </a:endParaRPr>
            </a:p>
          </p:txBody>
        </p:sp>
        <p:sp>
          <p:nvSpPr>
            <p:cNvPr id="15" name="AutoShape 8"/>
            <p:cNvSpPr>
              <a:spLocks noChangeArrowheads="1"/>
            </p:cNvSpPr>
            <p:nvPr/>
          </p:nvSpPr>
          <p:spPr bwMode="gray">
            <a:xfrm>
              <a:off x="1172174" y="2469356"/>
              <a:ext cx="1653384" cy="655103"/>
            </a:xfrm>
            <a:prstGeom prst="chevron">
              <a:avLst>
                <a:gd name="adj" fmla="val 38600"/>
              </a:avLst>
            </a:prstGeom>
            <a:gradFill rotWithShape="1">
              <a:gsLst>
                <a:gs pos="0">
                  <a:srgbClr val="F8F8F8"/>
                </a:gs>
                <a:gs pos="50000">
                  <a:srgbClr val="EAEAEA"/>
                </a:gs>
                <a:gs pos="100000">
                  <a:srgbClr val="F8F8F8"/>
                </a:gs>
              </a:gsLst>
              <a:lin ang="5400000" scaled="1"/>
            </a:gradFill>
            <a:ln>
              <a:noFill/>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1" u="none" strike="noStrike" kern="0" cap="none" spc="0" normalizeH="0" baseline="0" noProof="0" dirty="0" smtClean="0">
                  <a:ln>
                    <a:noFill/>
                  </a:ln>
                  <a:solidFill>
                    <a:srgbClr val="646464"/>
                  </a:solidFill>
                  <a:effectLst/>
                  <a:uLnTx/>
                  <a:uFillTx/>
                  <a:latin typeface="Impact" pitchFamily="34" charset="0"/>
                  <a:ea typeface="微软雅黑" pitchFamily="34" charset="-122"/>
                </a:rPr>
                <a:t>2011</a:t>
              </a:r>
              <a:endParaRPr kumimoji="0" lang="zh-CN" altLang="en-US" sz="2800" b="0" i="1" u="none" strike="noStrike" kern="0" cap="none" spc="0" normalizeH="0" baseline="0" noProof="0" dirty="0">
                <a:ln>
                  <a:noFill/>
                </a:ln>
                <a:solidFill>
                  <a:srgbClr val="646464"/>
                </a:solidFill>
                <a:effectLst/>
                <a:uLnTx/>
                <a:uFillTx/>
                <a:latin typeface="Impact" pitchFamily="34" charset="0"/>
                <a:ea typeface="微软雅黑" pitchFamily="34" charset="-122"/>
              </a:endParaRPr>
            </a:p>
          </p:txBody>
        </p:sp>
      </p:grpSp>
      <p:grpSp>
        <p:nvGrpSpPr>
          <p:cNvPr id="16" name="组合 15"/>
          <p:cNvGrpSpPr/>
          <p:nvPr/>
        </p:nvGrpSpPr>
        <p:grpSpPr>
          <a:xfrm>
            <a:off x="6292850" y="2421197"/>
            <a:ext cx="1733550" cy="703262"/>
            <a:chOff x="1114261" y="2444948"/>
            <a:chExt cx="1733550" cy="703262"/>
          </a:xfrm>
        </p:grpSpPr>
        <p:sp>
          <p:nvSpPr>
            <p:cNvPr id="17" name="AutoShape 17"/>
            <p:cNvSpPr>
              <a:spLocks noChangeArrowheads="1"/>
            </p:cNvSpPr>
            <p:nvPr/>
          </p:nvSpPr>
          <p:spPr bwMode="gray">
            <a:xfrm>
              <a:off x="1114261" y="2444948"/>
              <a:ext cx="1733550" cy="703262"/>
            </a:xfrm>
            <a:prstGeom prst="chevron">
              <a:avLst>
                <a:gd name="adj" fmla="val 36511"/>
              </a:avLst>
            </a:prstGeom>
            <a:gradFill rotWithShape="1">
              <a:gsLst>
                <a:gs pos="0">
                  <a:srgbClr val="F8F8F8"/>
                </a:gs>
                <a:gs pos="50000">
                  <a:srgbClr val="C0C0C0"/>
                </a:gs>
                <a:gs pos="100000">
                  <a:srgbClr val="F8F8F8"/>
                </a:gs>
              </a:gsLst>
              <a:lin ang="0" scaled="1"/>
            </a:gradFill>
            <a:ln w="12700" algn="ctr">
              <a:solidFill>
                <a:srgbClr val="C0C0C0"/>
              </a:solidFill>
              <a:miter lim="800000"/>
              <a:headEnd/>
              <a:tailEnd/>
            </a:ln>
            <a:effectLst>
              <a:outerShdw dist="50800" dir="5400000" algn="ctr" rotWithShape="0">
                <a:srgbClr val="C0C0C0">
                  <a:alpha val="50000"/>
                </a:srgbClr>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itchFamily="34" charset="-122"/>
              </a:endParaRPr>
            </a:p>
          </p:txBody>
        </p:sp>
        <p:sp>
          <p:nvSpPr>
            <p:cNvPr id="18" name="AutoShape 8"/>
            <p:cNvSpPr>
              <a:spLocks noChangeArrowheads="1"/>
            </p:cNvSpPr>
            <p:nvPr/>
          </p:nvSpPr>
          <p:spPr bwMode="gray">
            <a:xfrm>
              <a:off x="1172174" y="2469356"/>
              <a:ext cx="1653384" cy="655103"/>
            </a:xfrm>
            <a:prstGeom prst="chevron">
              <a:avLst>
                <a:gd name="adj" fmla="val 38600"/>
              </a:avLst>
            </a:prstGeom>
            <a:gradFill rotWithShape="1">
              <a:gsLst>
                <a:gs pos="0">
                  <a:srgbClr val="F8F8F8"/>
                </a:gs>
                <a:gs pos="50000">
                  <a:srgbClr val="EAEAEA"/>
                </a:gs>
                <a:gs pos="100000">
                  <a:srgbClr val="F8F8F8"/>
                </a:gs>
              </a:gsLst>
              <a:lin ang="5400000" scaled="1"/>
            </a:gradFill>
            <a:ln>
              <a:noFill/>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1" u="none" strike="noStrike" kern="0" cap="none" spc="0" normalizeH="0" baseline="0" noProof="0" dirty="0" smtClean="0">
                  <a:ln>
                    <a:noFill/>
                  </a:ln>
                  <a:solidFill>
                    <a:srgbClr val="646464"/>
                  </a:solidFill>
                  <a:effectLst/>
                  <a:uLnTx/>
                  <a:uFillTx/>
                  <a:latin typeface="Impact" pitchFamily="34" charset="0"/>
                  <a:ea typeface="微软雅黑" pitchFamily="34" charset="-122"/>
                </a:rPr>
                <a:t>2012</a:t>
              </a:r>
              <a:endParaRPr kumimoji="0" lang="zh-CN" altLang="en-US" sz="2800" b="0" i="1" u="none" strike="noStrike" kern="0" cap="none" spc="0" normalizeH="0" baseline="0" noProof="0" dirty="0">
                <a:ln>
                  <a:noFill/>
                </a:ln>
                <a:solidFill>
                  <a:srgbClr val="646464"/>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262316611"/>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077953"/>
            <a:ext cx="9144000" cy="4681190"/>
            <a:chOff x="0" y="1077953"/>
            <a:chExt cx="9144000" cy="4681190"/>
          </a:xfrm>
        </p:grpSpPr>
        <p:grpSp>
          <p:nvGrpSpPr>
            <p:cNvPr id="3" name="组合 2"/>
            <p:cNvGrpSpPr/>
            <p:nvPr/>
          </p:nvGrpSpPr>
          <p:grpSpPr>
            <a:xfrm>
              <a:off x="0" y="2446031"/>
              <a:ext cx="9144000" cy="3313112"/>
              <a:chOff x="0" y="2636838"/>
              <a:chExt cx="9144000" cy="3313112"/>
            </a:xfrm>
          </p:grpSpPr>
          <p:sp>
            <p:nvSpPr>
              <p:cNvPr id="30" name="矩形 1"/>
              <p:cNvSpPr/>
              <p:nvPr/>
            </p:nvSpPr>
            <p:spPr>
              <a:xfrm>
                <a:off x="0" y="2636838"/>
                <a:ext cx="9144000" cy="3313112"/>
              </a:xfrm>
              <a:custGeom>
                <a:avLst/>
                <a:gdLst>
                  <a:gd name="connsiteX0" fmla="*/ 0 w 9036496"/>
                  <a:gd name="connsiteY0" fmla="*/ 0 h 3312368"/>
                  <a:gd name="connsiteX1" fmla="*/ 9036496 w 9036496"/>
                  <a:gd name="connsiteY1" fmla="*/ 0 h 3312368"/>
                  <a:gd name="connsiteX2" fmla="*/ 9036496 w 9036496"/>
                  <a:gd name="connsiteY2" fmla="*/ 3312368 h 3312368"/>
                  <a:gd name="connsiteX3" fmla="*/ 0 w 9036496"/>
                  <a:gd name="connsiteY3" fmla="*/ 3312368 h 3312368"/>
                  <a:gd name="connsiteX4" fmla="*/ 0 w 9036496"/>
                  <a:gd name="connsiteY4" fmla="*/ 0 h 3312368"/>
                  <a:gd name="connsiteX0" fmla="*/ 9525 w 9036496"/>
                  <a:gd name="connsiteY0" fmla="*/ 1543050 h 3312368"/>
                  <a:gd name="connsiteX1" fmla="*/ 9036496 w 9036496"/>
                  <a:gd name="connsiteY1" fmla="*/ 0 h 3312368"/>
                  <a:gd name="connsiteX2" fmla="*/ 9036496 w 9036496"/>
                  <a:gd name="connsiteY2" fmla="*/ 3312368 h 3312368"/>
                  <a:gd name="connsiteX3" fmla="*/ 0 w 9036496"/>
                  <a:gd name="connsiteY3" fmla="*/ 3312368 h 3312368"/>
                  <a:gd name="connsiteX4" fmla="*/ 9525 w 9036496"/>
                  <a:gd name="connsiteY4" fmla="*/ 1543050 h 3312368"/>
                  <a:gd name="connsiteX0" fmla="*/ 9525 w 9036496"/>
                  <a:gd name="connsiteY0" fmla="*/ 1543050 h 3312368"/>
                  <a:gd name="connsiteX1" fmla="*/ 9036496 w 9036496"/>
                  <a:gd name="connsiteY1" fmla="*/ 0 h 3312368"/>
                  <a:gd name="connsiteX2" fmla="*/ 9036496 w 9036496"/>
                  <a:gd name="connsiteY2" fmla="*/ 683468 h 3312368"/>
                  <a:gd name="connsiteX3" fmla="*/ 0 w 9036496"/>
                  <a:gd name="connsiteY3" fmla="*/ 3312368 h 3312368"/>
                  <a:gd name="connsiteX4" fmla="*/ 9525 w 9036496"/>
                  <a:gd name="connsiteY4" fmla="*/ 1543050 h 3312368"/>
                  <a:gd name="connsiteX0" fmla="*/ 9525 w 9036496"/>
                  <a:gd name="connsiteY0" fmla="*/ 1543050 h 3312368"/>
                  <a:gd name="connsiteX1" fmla="*/ 9036496 w 9036496"/>
                  <a:gd name="connsiteY1" fmla="*/ 0 h 3312368"/>
                  <a:gd name="connsiteX2" fmla="*/ 9036496 w 9036496"/>
                  <a:gd name="connsiteY2" fmla="*/ 683468 h 3312368"/>
                  <a:gd name="connsiteX3" fmla="*/ 1752600 w 9036496"/>
                  <a:gd name="connsiteY3" fmla="*/ 3259063 h 3312368"/>
                  <a:gd name="connsiteX4" fmla="*/ 0 w 9036496"/>
                  <a:gd name="connsiteY4" fmla="*/ 3312368 h 3312368"/>
                  <a:gd name="connsiteX5" fmla="*/ 9525 w 9036496"/>
                  <a:gd name="connsiteY5" fmla="*/ 1543050 h 3312368"/>
                  <a:gd name="connsiteX0" fmla="*/ 9525 w 9036496"/>
                  <a:gd name="connsiteY0" fmla="*/ 1543050 h 3312368"/>
                  <a:gd name="connsiteX1" fmla="*/ 9036496 w 9036496"/>
                  <a:gd name="connsiteY1" fmla="*/ 0 h 3312368"/>
                  <a:gd name="connsiteX2" fmla="*/ 9036496 w 9036496"/>
                  <a:gd name="connsiteY2" fmla="*/ 683468 h 3312368"/>
                  <a:gd name="connsiteX3" fmla="*/ 1752600 w 9036496"/>
                  <a:gd name="connsiteY3" fmla="*/ 3259063 h 3312368"/>
                  <a:gd name="connsiteX4" fmla="*/ 0 w 9036496"/>
                  <a:gd name="connsiteY4" fmla="*/ 3312368 h 3312368"/>
                  <a:gd name="connsiteX5" fmla="*/ 9525 w 9036496"/>
                  <a:gd name="connsiteY5" fmla="*/ 1543050 h 3312368"/>
                  <a:gd name="connsiteX0" fmla="*/ 9525 w 9036496"/>
                  <a:gd name="connsiteY0" fmla="*/ 1543050 h 3312368"/>
                  <a:gd name="connsiteX1" fmla="*/ 9036496 w 9036496"/>
                  <a:gd name="connsiteY1" fmla="*/ 0 h 3312368"/>
                  <a:gd name="connsiteX2" fmla="*/ 9036496 w 9036496"/>
                  <a:gd name="connsiteY2" fmla="*/ 683468 h 3312368"/>
                  <a:gd name="connsiteX3" fmla="*/ 1752600 w 9036496"/>
                  <a:gd name="connsiteY3" fmla="*/ 3259063 h 3312368"/>
                  <a:gd name="connsiteX4" fmla="*/ 0 w 9036496"/>
                  <a:gd name="connsiteY4" fmla="*/ 3312368 h 3312368"/>
                  <a:gd name="connsiteX5" fmla="*/ 9525 w 9036496"/>
                  <a:gd name="connsiteY5" fmla="*/ 1543050 h 3312368"/>
                  <a:gd name="connsiteX0" fmla="*/ 9525 w 9036496"/>
                  <a:gd name="connsiteY0" fmla="*/ 1543050 h 3312368"/>
                  <a:gd name="connsiteX1" fmla="*/ 9036496 w 9036496"/>
                  <a:gd name="connsiteY1" fmla="*/ 0 h 3312368"/>
                  <a:gd name="connsiteX2" fmla="*/ 9036496 w 9036496"/>
                  <a:gd name="connsiteY2" fmla="*/ 683468 h 3312368"/>
                  <a:gd name="connsiteX3" fmla="*/ 1752600 w 9036496"/>
                  <a:gd name="connsiteY3" fmla="*/ 3259063 h 3312368"/>
                  <a:gd name="connsiteX4" fmla="*/ 0 w 9036496"/>
                  <a:gd name="connsiteY4" fmla="*/ 3312368 h 3312368"/>
                  <a:gd name="connsiteX5" fmla="*/ 9525 w 9036496"/>
                  <a:gd name="connsiteY5" fmla="*/ 1543050 h 3312368"/>
                  <a:gd name="connsiteX0" fmla="*/ 9525 w 9036496"/>
                  <a:gd name="connsiteY0" fmla="*/ 1543050 h 3312368"/>
                  <a:gd name="connsiteX1" fmla="*/ 9036496 w 9036496"/>
                  <a:gd name="connsiteY1" fmla="*/ 0 h 3312368"/>
                  <a:gd name="connsiteX2" fmla="*/ 9036496 w 9036496"/>
                  <a:gd name="connsiteY2" fmla="*/ 683468 h 3312368"/>
                  <a:gd name="connsiteX3" fmla="*/ 1752600 w 9036496"/>
                  <a:gd name="connsiteY3" fmla="*/ 3259063 h 3312368"/>
                  <a:gd name="connsiteX4" fmla="*/ 0 w 9036496"/>
                  <a:gd name="connsiteY4" fmla="*/ 3312368 h 3312368"/>
                  <a:gd name="connsiteX5" fmla="*/ 9525 w 9036496"/>
                  <a:gd name="connsiteY5" fmla="*/ 1543050 h 331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36496" h="3312368">
                    <a:moveTo>
                      <a:pt x="9525" y="1543050"/>
                    </a:moveTo>
                    <a:cubicBezTo>
                      <a:pt x="3189965" y="1352550"/>
                      <a:pt x="6322781" y="857250"/>
                      <a:pt x="9036496" y="0"/>
                    </a:cubicBezTo>
                    <a:lnTo>
                      <a:pt x="9036496" y="683468"/>
                    </a:lnTo>
                    <a:cubicBezTo>
                      <a:pt x="6611706" y="1002250"/>
                      <a:pt x="3034390" y="1844906"/>
                      <a:pt x="1752600" y="3259063"/>
                    </a:cubicBezTo>
                    <a:lnTo>
                      <a:pt x="0" y="3312368"/>
                    </a:lnTo>
                    <a:lnTo>
                      <a:pt x="9525" y="154305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31" name="TextBox 19"/>
              <p:cNvSpPr txBox="1">
                <a:spLocks noChangeArrowheads="1"/>
              </p:cNvSpPr>
              <p:nvPr/>
            </p:nvSpPr>
            <p:spPr bwMode="auto">
              <a:xfrm rot="21321541">
                <a:off x="395873" y="4118599"/>
                <a:ext cx="1296062"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此处</a:t>
                </a:r>
                <a:r>
                  <a:rPr kumimoji="0" lang="zh-CN" altLang="en-US" sz="12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添加标题</a:t>
                </a:r>
              </a:p>
            </p:txBody>
          </p:sp>
          <p:sp>
            <p:nvSpPr>
              <p:cNvPr id="32" name="TextBox 19"/>
              <p:cNvSpPr txBox="1">
                <a:spLocks noChangeArrowheads="1"/>
              </p:cNvSpPr>
              <p:nvPr/>
            </p:nvSpPr>
            <p:spPr bwMode="auto">
              <a:xfrm rot="21213319">
                <a:off x="2268138" y="3932509"/>
                <a:ext cx="1296062"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此处</a:t>
                </a:r>
                <a:r>
                  <a:rPr kumimoji="0" lang="zh-CN" altLang="en-US" sz="12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添加标题</a:t>
                </a:r>
              </a:p>
            </p:txBody>
          </p:sp>
          <p:sp>
            <p:nvSpPr>
              <p:cNvPr id="33" name="TextBox 19"/>
              <p:cNvSpPr txBox="1">
                <a:spLocks noChangeArrowheads="1"/>
              </p:cNvSpPr>
              <p:nvPr/>
            </p:nvSpPr>
            <p:spPr bwMode="auto">
              <a:xfrm rot="21022666">
                <a:off x="3996275" y="3689814"/>
                <a:ext cx="1296062"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此处</a:t>
                </a:r>
                <a:r>
                  <a:rPr kumimoji="0" lang="zh-CN" altLang="en-US" sz="12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添加标题</a:t>
                </a:r>
              </a:p>
            </p:txBody>
          </p:sp>
          <p:sp>
            <p:nvSpPr>
              <p:cNvPr id="34" name="TextBox 19"/>
              <p:cNvSpPr txBox="1">
                <a:spLocks noChangeArrowheads="1"/>
              </p:cNvSpPr>
              <p:nvPr/>
            </p:nvSpPr>
            <p:spPr bwMode="auto">
              <a:xfrm rot="20895050">
                <a:off x="5883694" y="3319220"/>
                <a:ext cx="1296062"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此处</a:t>
                </a:r>
                <a:r>
                  <a:rPr kumimoji="0" lang="zh-CN" altLang="en-US" sz="12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添加标题</a:t>
                </a:r>
              </a:p>
            </p:txBody>
          </p:sp>
          <p:sp>
            <p:nvSpPr>
              <p:cNvPr id="35" name="TextBox 19"/>
              <p:cNvSpPr txBox="1">
                <a:spLocks noChangeArrowheads="1"/>
              </p:cNvSpPr>
              <p:nvPr/>
            </p:nvSpPr>
            <p:spPr bwMode="auto">
              <a:xfrm rot="20657864">
                <a:off x="7683893" y="2887172"/>
                <a:ext cx="1296062"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此处</a:t>
                </a:r>
                <a:r>
                  <a:rPr kumimoji="0" lang="zh-CN" altLang="en-US" sz="12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添加标题</a:t>
                </a:r>
              </a:p>
            </p:txBody>
          </p:sp>
        </p:grpSp>
        <p:cxnSp>
          <p:nvCxnSpPr>
            <p:cNvPr id="4" name="直接连接符 3"/>
            <p:cNvCxnSpPr/>
            <p:nvPr/>
          </p:nvCxnSpPr>
          <p:spPr>
            <a:xfrm>
              <a:off x="1979613" y="1222068"/>
              <a:ext cx="99" cy="2736205"/>
            </a:xfrm>
            <a:prstGeom prst="line">
              <a:avLst/>
            </a:prstGeom>
            <a:noFill/>
            <a:ln w="9525" cap="flat" cmpd="sng" algn="ctr">
              <a:solidFill>
                <a:srgbClr val="C5C5C5"/>
              </a:solidFill>
              <a:prstDash val="solid"/>
            </a:ln>
            <a:effectLst/>
          </p:spPr>
        </p:cxnSp>
        <p:cxnSp>
          <p:nvCxnSpPr>
            <p:cNvPr id="5" name="直接连接符 4"/>
            <p:cNvCxnSpPr/>
            <p:nvPr/>
          </p:nvCxnSpPr>
          <p:spPr>
            <a:xfrm>
              <a:off x="3779846" y="1222068"/>
              <a:ext cx="66" cy="2448173"/>
            </a:xfrm>
            <a:prstGeom prst="line">
              <a:avLst/>
            </a:prstGeom>
            <a:noFill/>
            <a:ln w="9525" cap="flat" cmpd="sng" algn="ctr">
              <a:solidFill>
                <a:srgbClr val="C5C5C5"/>
              </a:solidFill>
              <a:prstDash val="solid"/>
            </a:ln>
            <a:effectLst/>
          </p:spPr>
        </p:cxnSp>
        <p:cxnSp>
          <p:nvCxnSpPr>
            <p:cNvPr id="6" name="直接连接符 5"/>
            <p:cNvCxnSpPr/>
            <p:nvPr/>
          </p:nvCxnSpPr>
          <p:spPr>
            <a:xfrm>
              <a:off x="5580079" y="1222068"/>
              <a:ext cx="33" cy="2160141"/>
            </a:xfrm>
            <a:prstGeom prst="line">
              <a:avLst/>
            </a:prstGeom>
            <a:noFill/>
            <a:ln w="9525" cap="flat" cmpd="sng" algn="ctr">
              <a:solidFill>
                <a:srgbClr val="C5C5C5"/>
              </a:solidFill>
              <a:prstDash val="solid"/>
            </a:ln>
            <a:effectLst/>
          </p:spPr>
        </p:cxnSp>
        <p:cxnSp>
          <p:nvCxnSpPr>
            <p:cNvPr id="7" name="直接连接符 6"/>
            <p:cNvCxnSpPr/>
            <p:nvPr/>
          </p:nvCxnSpPr>
          <p:spPr>
            <a:xfrm>
              <a:off x="7380312" y="1222068"/>
              <a:ext cx="0" cy="1872109"/>
            </a:xfrm>
            <a:prstGeom prst="line">
              <a:avLst/>
            </a:prstGeom>
            <a:noFill/>
            <a:ln w="9525" cap="flat" cmpd="sng" algn="ctr">
              <a:solidFill>
                <a:srgbClr val="C5C5C5"/>
              </a:solidFill>
              <a:prstDash val="solid"/>
            </a:ln>
            <a:effectLst/>
          </p:spPr>
        </p:cxnSp>
        <p:grpSp>
          <p:nvGrpSpPr>
            <p:cNvPr id="8" name="组合 7"/>
            <p:cNvGrpSpPr/>
            <p:nvPr/>
          </p:nvGrpSpPr>
          <p:grpSpPr>
            <a:xfrm>
              <a:off x="179512" y="1077953"/>
              <a:ext cx="1728787" cy="2447548"/>
              <a:chOff x="7307974" y="1772816"/>
              <a:chExt cx="1728787" cy="2447548"/>
            </a:xfrm>
          </p:grpSpPr>
          <p:sp>
            <p:nvSpPr>
              <p:cNvPr id="28" name="TextBox 19"/>
              <p:cNvSpPr txBox="1">
                <a:spLocks noChangeArrowheads="1"/>
              </p:cNvSpPr>
              <p:nvPr/>
            </p:nvSpPr>
            <p:spPr bwMode="auto">
              <a:xfrm>
                <a:off x="7308304" y="1772816"/>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单击此处添加标题</a:t>
                </a:r>
              </a:p>
            </p:txBody>
          </p:sp>
          <p:sp>
            <p:nvSpPr>
              <p:cNvPr id="29" name="TextBox 28"/>
              <p:cNvSpPr txBox="1"/>
              <p:nvPr/>
            </p:nvSpPr>
            <p:spPr bwMode="auto">
              <a:xfrm>
                <a:off x="7307974" y="2096706"/>
                <a:ext cx="1728787" cy="2123658"/>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a:t>
                </a:r>
                <a:r>
                  <a:rPr kumimoji="0" lang="zh-CN" altLang="en-US" sz="11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文本</a:t>
                </a:r>
                <a:endParaRPr kumimoji="0" lang="en-US" altLang="zh-CN" sz="11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endParaRPr kumimoji="0" lang="en-US" altLang="zh-CN" sz="11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grpSp>
          <p:nvGrpSpPr>
            <p:cNvPr id="9" name="组合 8"/>
            <p:cNvGrpSpPr/>
            <p:nvPr/>
          </p:nvGrpSpPr>
          <p:grpSpPr>
            <a:xfrm>
              <a:off x="2051720" y="1077953"/>
              <a:ext cx="1728787" cy="2193633"/>
              <a:chOff x="7307974" y="1772816"/>
              <a:chExt cx="1728787" cy="2193633"/>
            </a:xfrm>
          </p:grpSpPr>
          <p:sp>
            <p:nvSpPr>
              <p:cNvPr id="26" name="TextBox 19"/>
              <p:cNvSpPr txBox="1">
                <a:spLocks noChangeArrowheads="1"/>
              </p:cNvSpPr>
              <p:nvPr/>
            </p:nvSpPr>
            <p:spPr bwMode="auto">
              <a:xfrm>
                <a:off x="7308304" y="1772816"/>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单击此处添加标题</a:t>
                </a:r>
              </a:p>
            </p:txBody>
          </p:sp>
          <p:sp>
            <p:nvSpPr>
              <p:cNvPr id="27" name="TextBox 26"/>
              <p:cNvSpPr txBox="1"/>
              <p:nvPr/>
            </p:nvSpPr>
            <p:spPr bwMode="auto">
              <a:xfrm>
                <a:off x="7307974" y="2096706"/>
                <a:ext cx="1728787" cy="1869743"/>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a:t>
                </a:r>
                <a:r>
                  <a:rPr kumimoji="0" lang="zh-CN" altLang="en-US" sz="11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文本</a:t>
                </a:r>
                <a:endParaRPr kumimoji="0" lang="en-US" altLang="zh-CN" sz="11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a:t>
                </a:r>
              </a:p>
              <a:p>
                <a:pPr marL="0" marR="0" lvl="0" indent="0" algn="ctr" defTabSz="914400" eaLnBrk="1" fontAlgn="auto" latinLnBrk="0" hangingPunct="1">
                  <a:lnSpc>
                    <a:spcPct val="15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grpSp>
          <p:nvGrpSpPr>
            <p:cNvPr id="10" name="组合 9"/>
            <p:cNvGrpSpPr/>
            <p:nvPr/>
          </p:nvGrpSpPr>
          <p:grpSpPr>
            <a:xfrm>
              <a:off x="3779912" y="1077953"/>
              <a:ext cx="1728787" cy="1939717"/>
              <a:chOff x="7307974" y="1772816"/>
              <a:chExt cx="1728787" cy="1939717"/>
            </a:xfrm>
          </p:grpSpPr>
          <p:sp>
            <p:nvSpPr>
              <p:cNvPr id="24" name="TextBox 19"/>
              <p:cNvSpPr txBox="1">
                <a:spLocks noChangeArrowheads="1"/>
              </p:cNvSpPr>
              <p:nvPr/>
            </p:nvSpPr>
            <p:spPr bwMode="auto">
              <a:xfrm>
                <a:off x="7308304" y="1772816"/>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单击此处添加标题</a:t>
                </a:r>
              </a:p>
            </p:txBody>
          </p:sp>
          <p:sp>
            <p:nvSpPr>
              <p:cNvPr id="25" name="TextBox 24"/>
              <p:cNvSpPr txBox="1"/>
              <p:nvPr/>
            </p:nvSpPr>
            <p:spPr bwMode="auto">
              <a:xfrm>
                <a:off x="7307974" y="2096706"/>
                <a:ext cx="1728787" cy="1615827"/>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a:t>
                </a:r>
                <a:r>
                  <a:rPr kumimoji="0" lang="zh-CN" altLang="en-US" sz="11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文本</a:t>
                </a:r>
                <a:endParaRPr kumimoji="0" lang="en-US" altLang="zh-CN" sz="11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a:t>
                </a:r>
              </a:p>
              <a:p>
                <a:pPr marL="0" marR="0" lvl="0" indent="0" algn="ctr" defTabSz="914400" eaLnBrk="1" fontAlgn="auto" latinLnBrk="0" hangingPunct="1">
                  <a:lnSpc>
                    <a:spcPct val="15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grpSp>
          <p:nvGrpSpPr>
            <p:cNvPr id="11" name="组合 10"/>
            <p:cNvGrpSpPr/>
            <p:nvPr/>
          </p:nvGrpSpPr>
          <p:grpSpPr>
            <a:xfrm>
              <a:off x="5652120" y="1077953"/>
              <a:ext cx="1728787" cy="1402006"/>
              <a:chOff x="7307974" y="1772816"/>
              <a:chExt cx="1728787" cy="1402006"/>
            </a:xfrm>
          </p:grpSpPr>
          <p:sp>
            <p:nvSpPr>
              <p:cNvPr id="22" name="TextBox 19"/>
              <p:cNvSpPr txBox="1">
                <a:spLocks noChangeArrowheads="1"/>
              </p:cNvSpPr>
              <p:nvPr/>
            </p:nvSpPr>
            <p:spPr bwMode="auto">
              <a:xfrm>
                <a:off x="7308304" y="1772816"/>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单击此处添加标题</a:t>
                </a:r>
              </a:p>
            </p:txBody>
          </p:sp>
          <p:sp>
            <p:nvSpPr>
              <p:cNvPr id="23" name="TextBox 22"/>
              <p:cNvSpPr txBox="1"/>
              <p:nvPr/>
            </p:nvSpPr>
            <p:spPr bwMode="auto">
              <a:xfrm>
                <a:off x="7307974" y="2096706"/>
                <a:ext cx="1728787" cy="1078116"/>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2" name="组合 11"/>
            <p:cNvGrpSpPr/>
            <p:nvPr/>
          </p:nvGrpSpPr>
          <p:grpSpPr>
            <a:xfrm>
              <a:off x="7382297" y="1077953"/>
              <a:ext cx="1728787" cy="1402006"/>
              <a:chOff x="7307974" y="1772816"/>
              <a:chExt cx="1728787" cy="1402006"/>
            </a:xfrm>
          </p:grpSpPr>
          <p:sp>
            <p:nvSpPr>
              <p:cNvPr id="20" name="TextBox 19"/>
              <p:cNvSpPr txBox="1">
                <a:spLocks noChangeArrowheads="1"/>
              </p:cNvSpPr>
              <p:nvPr/>
            </p:nvSpPr>
            <p:spPr bwMode="auto">
              <a:xfrm>
                <a:off x="7308304" y="1772816"/>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单击此处添加标题</a:t>
                </a:r>
              </a:p>
            </p:txBody>
          </p:sp>
          <p:sp>
            <p:nvSpPr>
              <p:cNvPr id="21" name="TextBox 20"/>
              <p:cNvSpPr txBox="1"/>
              <p:nvPr/>
            </p:nvSpPr>
            <p:spPr bwMode="auto">
              <a:xfrm>
                <a:off x="7307974" y="2096706"/>
                <a:ext cx="1728787" cy="1078116"/>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3" name="组合 12"/>
            <p:cNvGrpSpPr/>
            <p:nvPr/>
          </p:nvGrpSpPr>
          <p:grpSpPr>
            <a:xfrm>
              <a:off x="1766253" y="3128387"/>
              <a:ext cx="7375709" cy="2575460"/>
              <a:chOff x="1766253" y="3319194"/>
              <a:chExt cx="7375709" cy="2575460"/>
            </a:xfrm>
          </p:grpSpPr>
          <p:sp>
            <p:nvSpPr>
              <p:cNvPr id="14" name="矩形 2"/>
              <p:cNvSpPr/>
              <p:nvPr/>
            </p:nvSpPr>
            <p:spPr>
              <a:xfrm>
                <a:off x="1766253" y="3319194"/>
                <a:ext cx="7375709" cy="2575460"/>
              </a:xfrm>
              <a:custGeom>
                <a:avLst/>
                <a:gdLst>
                  <a:gd name="connsiteX0" fmla="*/ 0 w 4176464"/>
                  <a:gd name="connsiteY0" fmla="*/ 0 h 360040"/>
                  <a:gd name="connsiteX1" fmla="*/ 4176464 w 4176464"/>
                  <a:gd name="connsiteY1" fmla="*/ 0 h 360040"/>
                  <a:gd name="connsiteX2" fmla="*/ 4176464 w 4176464"/>
                  <a:gd name="connsiteY2" fmla="*/ 360040 h 360040"/>
                  <a:gd name="connsiteX3" fmla="*/ 0 w 4176464"/>
                  <a:gd name="connsiteY3" fmla="*/ 360040 h 360040"/>
                  <a:gd name="connsiteX4" fmla="*/ 0 w 4176464"/>
                  <a:gd name="connsiteY4" fmla="*/ 0 h 360040"/>
                  <a:gd name="connsiteX0" fmla="*/ 0 w 6205289"/>
                  <a:gd name="connsiteY0" fmla="*/ 1104900 h 1104900"/>
                  <a:gd name="connsiteX1" fmla="*/ 6205289 w 6205289"/>
                  <a:gd name="connsiteY1" fmla="*/ 0 h 1104900"/>
                  <a:gd name="connsiteX2" fmla="*/ 6205289 w 6205289"/>
                  <a:gd name="connsiteY2" fmla="*/ 360040 h 1104900"/>
                  <a:gd name="connsiteX3" fmla="*/ 2028825 w 6205289"/>
                  <a:gd name="connsiteY3" fmla="*/ 360040 h 1104900"/>
                  <a:gd name="connsiteX4" fmla="*/ 0 w 6205289"/>
                  <a:gd name="connsiteY4" fmla="*/ 1104900 h 1104900"/>
                  <a:gd name="connsiteX0" fmla="*/ 0 w 6205289"/>
                  <a:gd name="connsiteY0" fmla="*/ 1104900 h 1122040"/>
                  <a:gd name="connsiteX1" fmla="*/ 6205289 w 6205289"/>
                  <a:gd name="connsiteY1" fmla="*/ 0 h 1122040"/>
                  <a:gd name="connsiteX2" fmla="*/ 6205289 w 6205289"/>
                  <a:gd name="connsiteY2" fmla="*/ 360040 h 1122040"/>
                  <a:gd name="connsiteX3" fmla="*/ 504825 w 6205289"/>
                  <a:gd name="connsiteY3" fmla="*/ 1122040 h 1122040"/>
                  <a:gd name="connsiteX4" fmla="*/ 0 w 6205289"/>
                  <a:gd name="connsiteY4" fmla="*/ 1104900 h 1122040"/>
                  <a:gd name="connsiteX0" fmla="*/ 0 w 7281614"/>
                  <a:gd name="connsiteY0" fmla="*/ 2590800 h 2607940"/>
                  <a:gd name="connsiteX1" fmla="*/ 7281614 w 7281614"/>
                  <a:gd name="connsiteY1" fmla="*/ 0 h 2607940"/>
                  <a:gd name="connsiteX2" fmla="*/ 6205289 w 7281614"/>
                  <a:gd name="connsiteY2" fmla="*/ 1845940 h 2607940"/>
                  <a:gd name="connsiteX3" fmla="*/ 504825 w 7281614"/>
                  <a:gd name="connsiteY3" fmla="*/ 2607940 h 2607940"/>
                  <a:gd name="connsiteX4" fmla="*/ 0 w 7281614"/>
                  <a:gd name="connsiteY4" fmla="*/ 2590800 h 2607940"/>
                  <a:gd name="connsiteX0" fmla="*/ 0 w 7310189"/>
                  <a:gd name="connsiteY0" fmla="*/ 2590800 h 2607940"/>
                  <a:gd name="connsiteX1" fmla="*/ 7281614 w 7310189"/>
                  <a:gd name="connsiteY1" fmla="*/ 0 h 2607940"/>
                  <a:gd name="connsiteX2" fmla="*/ 7310189 w 7310189"/>
                  <a:gd name="connsiteY2" fmla="*/ 283840 h 2607940"/>
                  <a:gd name="connsiteX3" fmla="*/ 504825 w 7310189"/>
                  <a:gd name="connsiteY3" fmla="*/ 2607940 h 2607940"/>
                  <a:gd name="connsiteX4" fmla="*/ 0 w 7310189"/>
                  <a:gd name="connsiteY4" fmla="*/ 2590800 h 2607940"/>
                  <a:gd name="connsiteX0" fmla="*/ 0 w 7281614"/>
                  <a:gd name="connsiteY0" fmla="*/ 2590800 h 2607940"/>
                  <a:gd name="connsiteX1" fmla="*/ 7281614 w 7281614"/>
                  <a:gd name="connsiteY1" fmla="*/ 0 h 2607940"/>
                  <a:gd name="connsiteX2" fmla="*/ 7262564 w 7281614"/>
                  <a:gd name="connsiteY2" fmla="*/ 293365 h 2607940"/>
                  <a:gd name="connsiteX3" fmla="*/ 504825 w 7281614"/>
                  <a:gd name="connsiteY3" fmla="*/ 2607940 h 2607940"/>
                  <a:gd name="connsiteX4" fmla="*/ 0 w 7281614"/>
                  <a:gd name="connsiteY4" fmla="*/ 2590800 h 2607940"/>
                  <a:gd name="connsiteX0" fmla="*/ 0 w 7291139"/>
                  <a:gd name="connsiteY0" fmla="*/ 2590800 h 2607940"/>
                  <a:gd name="connsiteX1" fmla="*/ 7281614 w 7291139"/>
                  <a:gd name="connsiteY1" fmla="*/ 0 h 2607940"/>
                  <a:gd name="connsiteX2" fmla="*/ 7291139 w 7291139"/>
                  <a:gd name="connsiteY2" fmla="*/ 293365 h 2607940"/>
                  <a:gd name="connsiteX3" fmla="*/ 504825 w 7291139"/>
                  <a:gd name="connsiteY3" fmla="*/ 2607940 h 2607940"/>
                  <a:gd name="connsiteX4" fmla="*/ 0 w 7291139"/>
                  <a:gd name="connsiteY4" fmla="*/ 2590800 h 2607940"/>
                  <a:gd name="connsiteX0" fmla="*/ 0 w 7281614"/>
                  <a:gd name="connsiteY0" fmla="*/ 2590800 h 2607940"/>
                  <a:gd name="connsiteX1" fmla="*/ 7281614 w 7281614"/>
                  <a:gd name="connsiteY1" fmla="*/ 0 h 2607940"/>
                  <a:gd name="connsiteX2" fmla="*/ 7262564 w 7281614"/>
                  <a:gd name="connsiteY2" fmla="*/ 293365 h 2607940"/>
                  <a:gd name="connsiteX3" fmla="*/ 504825 w 7281614"/>
                  <a:gd name="connsiteY3" fmla="*/ 2607940 h 2607940"/>
                  <a:gd name="connsiteX4" fmla="*/ 0 w 7281614"/>
                  <a:gd name="connsiteY4" fmla="*/ 2590800 h 2607940"/>
                  <a:gd name="connsiteX0" fmla="*/ 0 w 7291139"/>
                  <a:gd name="connsiteY0" fmla="*/ 2590800 h 2607940"/>
                  <a:gd name="connsiteX1" fmla="*/ 7281614 w 7291139"/>
                  <a:gd name="connsiteY1" fmla="*/ 0 h 2607940"/>
                  <a:gd name="connsiteX2" fmla="*/ 7291139 w 7291139"/>
                  <a:gd name="connsiteY2" fmla="*/ 293365 h 2607940"/>
                  <a:gd name="connsiteX3" fmla="*/ 504825 w 7291139"/>
                  <a:gd name="connsiteY3" fmla="*/ 2607940 h 2607940"/>
                  <a:gd name="connsiteX4" fmla="*/ 0 w 7291139"/>
                  <a:gd name="connsiteY4" fmla="*/ 2590800 h 2607940"/>
                  <a:gd name="connsiteX0" fmla="*/ 0 w 7291139"/>
                  <a:gd name="connsiteY0" fmla="*/ 2590800 h 2598415"/>
                  <a:gd name="connsiteX1" fmla="*/ 7281614 w 7291139"/>
                  <a:gd name="connsiteY1" fmla="*/ 0 h 2598415"/>
                  <a:gd name="connsiteX2" fmla="*/ 7291139 w 7291139"/>
                  <a:gd name="connsiteY2" fmla="*/ 293365 h 2598415"/>
                  <a:gd name="connsiteX3" fmla="*/ 457200 w 7291139"/>
                  <a:gd name="connsiteY3" fmla="*/ 2598415 h 2598415"/>
                  <a:gd name="connsiteX4" fmla="*/ 0 w 7291139"/>
                  <a:gd name="connsiteY4" fmla="*/ 2590800 h 2598415"/>
                  <a:gd name="connsiteX0" fmla="*/ 0 w 7291139"/>
                  <a:gd name="connsiteY0" fmla="*/ 2590800 h 2607940"/>
                  <a:gd name="connsiteX1" fmla="*/ 7281614 w 7291139"/>
                  <a:gd name="connsiteY1" fmla="*/ 0 h 2607940"/>
                  <a:gd name="connsiteX2" fmla="*/ 7291139 w 7291139"/>
                  <a:gd name="connsiteY2" fmla="*/ 293365 h 2607940"/>
                  <a:gd name="connsiteX3" fmla="*/ 476250 w 7291139"/>
                  <a:gd name="connsiteY3" fmla="*/ 2607940 h 2607940"/>
                  <a:gd name="connsiteX4" fmla="*/ 0 w 7291139"/>
                  <a:gd name="connsiteY4" fmla="*/ 2590800 h 2607940"/>
                  <a:gd name="connsiteX0" fmla="*/ 0 w 7291139"/>
                  <a:gd name="connsiteY0" fmla="*/ 2590800 h 2590800"/>
                  <a:gd name="connsiteX1" fmla="*/ 7281614 w 7291139"/>
                  <a:gd name="connsiteY1" fmla="*/ 0 h 2590800"/>
                  <a:gd name="connsiteX2" fmla="*/ 7291139 w 7291139"/>
                  <a:gd name="connsiteY2" fmla="*/ 293365 h 2590800"/>
                  <a:gd name="connsiteX3" fmla="*/ 495300 w 7291139"/>
                  <a:gd name="connsiteY3" fmla="*/ 2588890 h 2590800"/>
                  <a:gd name="connsiteX4" fmla="*/ 0 w 7291139"/>
                  <a:gd name="connsiteY4" fmla="*/ 2590800 h 2590800"/>
                  <a:gd name="connsiteX0" fmla="*/ 0 w 7291139"/>
                  <a:gd name="connsiteY0" fmla="*/ 2590800 h 2590800"/>
                  <a:gd name="connsiteX1" fmla="*/ 7281614 w 7291139"/>
                  <a:gd name="connsiteY1" fmla="*/ 0 h 2590800"/>
                  <a:gd name="connsiteX2" fmla="*/ 7291139 w 7291139"/>
                  <a:gd name="connsiteY2" fmla="*/ 293365 h 2590800"/>
                  <a:gd name="connsiteX3" fmla="*/ 495300 w 7291139"/>
                  <a:gd name="connsiteY3" fmla="*/ 2588890 h 2590800"/>
                  <a:gd name="connsiteX4" fmla="*/ 0 w 7291139"/>
                  <a:gd name="connsiteY4" fmla="*/ 2590800 h 2590800"/>
                  <a:gd name="connsiteX0" fmla="*/ 0 w 7291139"/>
                  <a:gd name="connsiteY0" fmla="*/ 2590800 h 2590800"/>
                  <a:gd name="connsiteX1" fmla="*/ 7281614 w 7291139"/>
                  <a:gd name="connsiteY1" fmla="*/ 0 h 2590800"/>
                  <a:gd name="connsiteX2" fmla="*/ 7291139 w 7291139"/>
                  <a:gd name="connsiteY2" fmla="*/ 293365 h 2590800"/>
                  <a:gd name="connsiteX3" fmla="*/ 495300 w 7291139"/>
                  <a:gd name="connsiteY3" fmla="*/ 2588890 h 2590800"/>
                  <a:gd name="connsiteX4" fmla="*/ 0 w 7291139"/>
                  <a:gd name="connsiteY4" fmla="*/ 2590800 h 2590800"/>
                  <a:gd name="connsiteX0" fmla="*/ 0 w 7291139"/>
                  <a:gd name="connsiteY0" fmla="*/ 2590800 h 2590800"/>
                  <a:gd name="connsiteX1" fmla="*/ 7281614 w 7291139"/>
                  <a:gd name="connsiteY1" fmla="*/ 0 h 2590800"/>
                  <a:gd name="connsiteX2" fmla="*/ 7291139 w 7291139"/>
                  <a:gd name="connsiteY2" fmla="*/ 293365 h 2590800"/>
                  <a:gd name="connsiteX3" fmla="*/ 495300 w 7291139"/>
                  <a:gd name="connsiteY3" fmla="*/ 2588890 h 2590800"/>
                  <a:gd name="connsiteX4" fmla="*/ 0 w 7291139"/>
                  <a:gd name="connsiteY4" fmla="*/ 2590800 h 2590800"/>
                  <a:gd name="connsiteX0" fmla="*/ 0 w 7291139"/>
                  <a:gd name="connsiteY0" fmla="*/ 2590800 h 2590800"/>
                  <a:gd name="connsiteX1" fmla="*/ 7281614 w 7291139"/>
                  <a:gd name="connsiteY1" fmla="*/ 0 h 2590800"/>
                  <a:gd name="connsiteX2" fmla="*/ 7291139 w 7291139"/>
                  <a:gd name="connsiteY2" fmla="*/ 293365 h 2590800"/>
                  <a:gd name="connsiteX3" fmla="*/ 495300 w 7291139"/>
                  <a:gd name="connsiteY3" fmla="*/ 2588890 h 2590800"/>
                  <a:gd name="connsiteX4" fmla="*/ 0 w 7291139"/>
                  <a:gd name="connsiteY4" fmla="*/ 2590800 h 2590800"/>
                  <a:gd name="connsiteX0" fmla="*/ 0 w 7246049"/>
                  <a:gd name="connsiteY0" fmla="*/ 2518429 h 2588894"/>
                  <a:gd name="connsiteX1" fmla="*/ 7236524 w 7246049"/>
                  <a:gd name="connsiteY1" fmla="*/ 0 h 2588894"/>
                  <a:gd name="connsiteX2" fmla="*/ 7246049 w 7246049"/>
                  <a:gd name="connsiteY2" fmla="*/ 293365 h 2588894"/>
                  <a:gd name="connsiteX3" fmla="*/ 450210 w 7246049"/>
                  <a:gd name="connsiteY3" fmla="*/ 2588890 h 2588894"/>
                  <a:gd name="connsiteX4" fmla="*/ 0 w 7246049"/>
                  <a:gd name="connsiteY4" fmla="*/ 2518429 h 2588894"/>
                  <a:gd name="connsiteX0" fmla="*/ 0 w 7246049"/>
                  <a:gd name="connsiteY0" fmla="*/ 2518429 h 2588894"/>
                  <a:gd name="connsiteX1" fmla="*/ 7236524 w 7246049"/>
                  <a:gd name="connsiteY1" fmla="*/ 0 h 2588894"/>
                  <a:gd name="connsiteX2" fmla="*/ 7246049 w 7246049"/>
                  <a:gd name="connsiteY2" fmla="*/ 293365 h 2588894"/>
                  <a:gd name="connsiteX3" fmla="*/ 450210 w 7246049"/>
                  <a:gd name="connsiteY3" fmla="*/ 2588890 h 2588894"/>
                  <a:gd name="connsiteX4" fmla="*/ 0 w 7246049"/>
                  <a:gd name="connsiteY4" fmla="*/ 2518429 h 2588894"/>
                  <a:gd name="connsiteX0" fmla="*/ 0 w 7246049"/>
                  <a:gd name="connsiteY0" fmla="*/ 2446058 h 2516523"/>
                  <a:gd name="connsiteX1" fmla="*/ 7244039 w 7246049"/>
                  <a:gd name="connsiteY1" fmla="*/ 0 h 2516523"/>
                  <a:gd name="connsiteX2" fmla="*/ 7246049 w 7246049"/>
                  <a:gd name="connsiteY2" fmla="*/ 220994 h 2516523"/>
                  <a:gd name="connsiteX3" fmla="*/ 450210 w 7246049"/>
                  <a:gd name="connsiteY3" fmla="*/ 2516519 h 2516523"/>
                  <a:gd name="connsiteX4" fmla="*/ 0 w 7246049"/>
                  <a:gd name="connsiteY4" fmla="*/ 2446058 h 2516523"/>
                  <a:gd name="connsiteX0" fmla="*/ 0 w 7276109"/>
                  <a:gd name="connsiteY0" fmla="*/ 2446058 h 2516523"/>
                  <a:gd name="connsiteX1" fmla="*/ 7274099 w 7276109"/>
                  <a:gd name="connsiteY1" fmla="*/ 0 h 2516523"/>
                  <a:gd name="connsiteX2" fmla="*/ 7276109 w 7276109"/>
                  <a:gd name="connsiteY2" fmla="*/ 220994 h 2516523"/>
                  <a:gd name="connsiteX3" fmla="*/ 480270 w 7276109"/>
                  <a:gd name="connsiteY3" fmla="*/ 2516519 h 2516523"/>
                  <a:gd name="connsiteX4" fmla="*/ 0 w 7276109"/>
                  <a:gd name="connsiteY4" fmla="*/ 2446058 h 2516523"/>
                  <a:gd name="connsiteX0" fmla="*/ 0 w 7276109"/>
                  <a:gd name="connsiteY0" fmla="*/ 2446058 h 2516523"/>
                  <a:gd name="connsiteX1" fmla="*/ 7274099 w 7276109"/>
                  <a:gd name="connsiteY1" fmla="*/ 0 h 2516523"/>
                  <a:gd name="connsiteX2" fmla="*/ 7276109 w 7276109"/>
                  <a:gd name="connsiteY2" fmla="*/ 220994 h 2516523"/>
                  <a:gd name="connsiteX3" fmla="*/ 480270 w 7276109"/>
                  <a:gd name="connsiteY3" fmla="*/ 2516519 h 2516523"/>
                  <a:gd name="connsiteX4" fmla="*/ 0 w 7276109"/>
                  <a:gd name="connsiteY4" fmla="*/ 2446058 h 2516523"/>
                  <a:gd name="connsiteX0" fmla="*/ 0 w 7276109"/>
                  <a:gd name="connsiteY0" fmla="*/ 2446058 h 2516523"/>
                  <a:gd name="connsiteX1" fmla="*/ 7274099 w 7276109"/>
                  <a:gd name="connsiteY1" fmla="*/ 0 h 2516523"/>
                  <a:gd name="connsiteX2" fmla="*/ 7276109 w 7276109"/>
                  <a:gd name="connsiteY2" fmla="*/ 220994 h 2516523"/>
                  <a:gd name="connsiteX3" fmla="*/ 480270 w 7276109"/>
                  <a:gd name="connsiteY3" fmla="*/ 2516519 h 2516523"/>
                  <a:gd name="connsiteX4" fmla="*/ 0 w 7276109"/>
                  <a:gd name="connsiteY4" fmla="*/ 2446058 h 2516523"/>
                  <a:gd name="connsiteX0" fmla="*/ 0 w 7276109"/>
                  <a:gd name="connsiteY0" fmla="*/ 2446058 h 2516523"/>
                  <a:gd name="connsiteX1" fmla="*/ 7274099 w 7276109"/>
                  <a:gd name="connsiteY1" fmla="*/ 0 h 2516523"/>
                  <a:gd name="connsiteX2" fmla="*/ 7276109 w 7276109"/>
                  <a:gd name="connsiteY2" fmla="*/ 220994 h 2516523"/>
                  <a:gd name="connsiteX3" fmla="*/ 480270 w 7276109"/>
                  <a:gd name="connsiteY3" fmla="*/ 2516519 h 2516523"/>
                  <a:gd name="connsiteX4" fmla="*/ 0 w 7276109"/>
                  <a:gd name="connsiteY4" fmla="*/ 2446058 h 2516523"/>
                  <a:gd name="connsiteX0" fmla="*/ 0 w 7276109"/>
                  <a:gd name="connsiteY0" fmla="*/ 2446058 h 2473106"/>
                  <a:gd name="connsiteX1" fmla="*/ 7274099 w 7276109"/>
                  <a:gd name="connsiteY1" fmla="*/ 0 h 2473106"/>
                  <a:gd name="connsiteX2" fmla="*/ 7276109 w 7276109"/>
                  <a:gd name="connsiteY2" fmla="*/ 220994 h 2473106"/>
                  <a:gd name="connsiteX3" fmla="*/ 570451 w 7276109"/>
                  <a:gd name="connsiteY3" fmla="*/ 2473096 h 2473106"/>
                  <a:gd name="connsiteX4" fmla="*/ 0 w 7276109"/>
                  <a:gd name="connsiteY4" fmla="*/ 2446058 h 2473106"/>
                  <a:gd name="connsiteX0" fmla="*/ 0 w 7276109"/>
                  <a:gd name="connsiteY0" fmla="*/ 2446058 h 2473106"/>
                  <a:gd name="connsiteX1" fmla="*/ 7274099 w 7276109"/>
                  <a:gd name="connsiteY1" fmla="*/ 0 h 2473106"/>
                  <a:gd name="connsiteX2" fmla="*/ 7276109 w 7276109"/>
                  <a:gd name="connsiteY2" fmla="*/ 220994 h 2473106"/>
                  <a:gd name="connsiteX3" fmla="*/ 570451 w 7276109"/>
                  <a:gd name="connsiteY3" fmla="*/ 2473096 h 2473106"/>
                  <a:gd name="connsiteX4" fmla="*/ 0 w 7276109"/>
                  <a:gd name="connsiteY4" fmla="*/ 2446058 h 2473106"/>
                  <a:gd name="connsiteX0" fmla="*/ 0 w 7274099"/>
                  <a:gd name="connsiteY0" fmla="*/ 2446058 h 2473106"/>
                  <a:gd name="connsiteX1" fmla="*/ 7274099 w 7274099"/>
                  <a:gd name="connsiteY1" fmla="*/ 0 h 2473106"/>
                  <a:gd name="connsiteX2" fmla="*/ 7268594 w 7274099"/>
                  <a:gd name="connsiteY2" fmla="*/ 257180 h 2473106"/>
                  <a:gd name="connsiteX3" fmla="*/ 570451 w 7274099"/>
                  <a:gd name="connsiteY3" fmla="*/ 2473096 h 2473106"/>
                  <a:gd name="connsiteX4" fmla="*/ 0 w 7274099"/>
                  <a:gd name="connsiteY4" fmla="*/ 2446058 h 2473106"/>
                  <a:gd name="connsiteX0" fmla="*/ 0 w 7274099"/>
                  <a:gd name="connsiteY0" fmla="*/ 2446058 h 2473106"/>
                  <a:gd name="connsiteX1" fmla="*/ 7274099 w 7274099"/>
                  <a:gd name="connsiteY1" fmla="*/ 0 h 2473106"/>
                  <a:gd name="connsiteX2" fmla="*/ 7268594 w 7274099"/>
                  <a:gd name="connsiteY2" fmla="*/ 257180 h 2473106"/>
                  <a:gd name="connsiteX3" fmla="*/ 570451 w 7274099"/>
                  <a:gd name="connsiteY3" fmla="*/ 2473096 h 2473106"/>
                  <a:gd name="connsiteX4" fmla="*/ 0 w 7274099"/>
                  <a:gd name="connsiteY4" fmla="*/ 2446058 h 2473106"/>
                  <a:gd name="connsiteX0" fmla="*/ 0 w 7274099"/>
                  <a:gd name="connsiteY0" fmla="*/ 2446058 h 2473106"/>
                  <a:gd name="connsiteX1" fmla="*/ 7274099 w 7274099"/>
                  <a:gd name="connsiteY1" fmla="*/ 0 h 2473106"/>
                  <a:gd name="connsiteX2" fmla="*/ 7268594 w 7274099"/>
                  <a:gd name="connsiteY2" fmla="*/ 257180 h 2473106"/>
                  <a:gd name="connsiteX3" fmla="*/ 570451 w 7274099"/>
                  <a:gd name="connsiteY3" fmla="*/ 2473096 h 2473106"/>
                  <a:gd name="connsiteX4" fmla="*/ 0 w 7274099"/>
                  <a:gd name="connsiteY4" fmla="*/ 2446058 h 2473106"/>
                  <a:gd name="connsiteX0" fmla="*/ 0 w 7274099"/>
                  <a:gd name="connsiteY0" fmla="*/ 2446058 h 2473106"/>
                  <a:gd name="connsiteX1" fmla="*/ 7274099 w 7274099"/>
                  <a:gd name="connsiteY1" fmla="*/ 0 h 2473106"/>
                  <a:gd name="connsiteX2" fmla="*/ 7268594 w 7274099"/>
                  <a:gd name="connsiteY2" fmla="*/ 257180 h 2473106"/>
                  <a:gd name="connsiteX3" fmla="*/ 570451 w 7274099"/>
                  <a:gd name="connsiteY3" fmla="*/ 2473096 h 2473106"/>
                  <a:gd name="connsiteX4" fmla="*/ 0 w 7274099"/>
                  <a:gd name="connsiteY4" fmla="*/ 2446058 h 2473106"/>
                  <a:gd name="connsiteX0" fmla="*/ 0 w 7274099"/>
                  <a:gd name="connsiteY0" fmla="*/ 2446058 h 2446058"/>
                  <a:gd name="connsiteX1" fmla="*/ 7274099 w 7274099"/>
                  <a:gd name="connsiteY1" fmla="*/ 0 h 2446058"/>
                  <a:gd name="connsiteX2" fmla="*/ 7268594 w 7274099"/>
                  <a:gd name="connsiteY2" fmla="*/ 257180 h 2446058"/>
                  <a:gd name="connsiteX3" fmla="*/ 555420 w 7274099"/>
                  <a:gd name="connsiteY3" fmla="*/ 2429674 h 2446058"/>
                  <a:gd name="connsiteX4" fmla="*/ 0 w 7274099"/>
                  <a:gd name="connsiteY4" fmla="*/ 2446058 h 2446058"/>
                  <a:gd name="connsiteX0" fmla="*/ 0 w 7274099"/>
                  <a:gd name="connsiteY0" fmla="*/ 2446058 h 2446058"/>
                  <a:gd name="connsiteX1" fmla="*/ 7274099 w 7274099"/>
                  <a:gd name="connsiteY1" fmla="*/ 0 h 2446058"/>
                  <a:gd name="connsiteX2" fmla="*/ 7268594 w 7274099"/>
                  <a:gd name="connsiteY2" fmla="*/ 257180 h 2446058"/>
                  <a:gd name="connsiteX3" fmla="*/ 457725 w 7274099"/>
                  <a:gd name="connsiteY3" fmla="*/ 2429674 h 2446058"/>
                  <a:gd name="connsiteX4" fmla="*/ 0 w 7274099"/>
                  <a:gd name="connsiteY4" fmla="*/ 2446058 h 2446058"/>
                  <a:gd name="connsiteX0" fmla="*/ 0 w 7274099"/>
                  <a:gd name="connsiteY0" fmla="*/ 2446058 h 2446058"/>
                  <a:gd name="connsiteX1" fmla="*/ 7274099 w 7274099"/>
                  <a:gd name="connsiteY1" fmla="*/ 0 h 2446058"/>
                  <a:gd name="connsiteX2" fmla="*/ 7268594 w 7274099"/>
                  <a:gd name="connsiteY2" fmla="*/ 257180 h 2446058"/>
                  <a:gd name="connsiteX3" fmla="*/ 457725 w 7274099"/>
                  <a:gd name="connsiteY3" fmla="*/ 2429674 h 2446058"/>
                  <a:gd name="connsiteX4" fmla="*/ 0 w 7274099"/>
                  <a:gd name="connsiteY4" fmla="*/ 2446058 h 2446058"/>
                  <a:gd name="connsiteX0" fmla="*/ 0 w 7274099"/>
                  <a:gd name="connsiteY0" fmla="*/ 2446058 h 2446058"/>
                  <a:gd name="connsiteX1" fmla="*/ 7274099 w 7274099"/>
                  <a:gd name="connsiteY1" fmla="*/ 0 h 2446058"/>
                  <a:gd name="connsiteX2" fmla="*/ 7268594 w 7274099"/>
                  <a:gd name="connsiteY2" fmla="*/ 257180 h 2446058"/>
                  <a:gd name="connsiteX3" fmla="*/ 457725 w 7274099"/>
                  <a:gd name="connsiteY3" fmla="*/ 2429674 h 2446058"/>
                  <a:gd name="connsiteX4" fmla="*/ 0 w 7274099"/>
                  <a:gd name="connsiteY4" fmla="*/ 2446058 h 2446058"/>
                  <a:gd name="connsiteX0" fmla="*/ 0 w 7274099"/>
                  <a:gd name="connsiteY0" fmla="*/ 2446058 h 2446058"/>
                  <a:gd name="connsiteX1" fmla="*/ 7274099 w 7274099"/>
                  <a:gd name="connsiteY1" fmla="*/ 0 h 2446058"/>
                  <a:gd name="connsiteX2" fmla="*/ 7268594 w 7274099"/>
                  <a:gd name="connsiteY2" fmla="*/ 257180 h 2446058"/>
                  <a:gd name="connsiteX3" fmla="*/ 480270 w 7274099"/>
                  <a:gd name="connsiteY3" fmla="*/ 2429674 h 2446058"/>
                  <a:gd name="connsiteX4" fmla="*/ 0 w 7274099"/>
                  <a:gd name="connsiteY4" fmla="*/ 2446058 h 2446058"/>
                  <a:gd name="connsiteX0" fmla="*/ 0 w 7274099"/>
                  <a:gd name="connsiteY0" fmla="*/ 2446058 h 2446058"/>
                  <a:gd name="connsiteX1" fmla="*/ 7274099 w 7274099"/>
                  <a:gd name="connsiteY1" fmla="*/ 0 h 2446058"/>
                  <a:gd name="connsiteX2" fmla="*/ 7268594 w 7274099"/>
                  <a:gd name="connsiteY2" fmla="*/ 257180 h 2446058"/>
                  <a:gd name="connsiteX3" fmla="*/ 480270 w 7274099"/>
                  <a:gd name="connsiteY3" fmla="*/ 2429674 h 2446058"/>
                  <a:gd name="connsiteX4" fmla="*/ 0 w 7274099"/>
                  <a:gd name="connsiteY4" fmla="*/ 2446058 h 2446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4099" h="2446058">
                    <a:moveTo>
                      <a:pt x="0" y="2446058"/>
                    </a:moveTo>
                    <a:cubicBezTo>
                      <a:pt x="1518835" y="935879"/>
                      <a:pt x="5233924" y="270015"/>
                      <a:pt x="7274099" y="0"/>
                    </a:cubicBezTo>
                    <a:lnTo>
                      <a:pt x="7268594" y="257180"/>
                    </a:lnTo>
                    <a:cubicBezTo>
                      <a:pt x="4990294" y="595271"/>
                      <a:pt x="2337898" y="1071241"/>
                      <a:pt x="480270" y="2429674"/>
                    </a:cubicBezTo>
                    <a:cubicBezTo>
                      <a:pt x="315170" y="2430311"/>
                      <a:pt x="165100" y="2445421"/>
                      <a:pt x="0" y="2446058"/>
                    </a:cubicBezTo>
                    <a:close/>
                  </a:path>
                </a:pathLst>
              </a:custGeom>
              <a:gradFill>
                <a:gsLst>
                  <a:gs pos="100000">
                    <a:srgbClr val="C5C5C5"/>
                  </a:gs>
                  <a:gs pos="0">
                    <a:srgbClr val="A9A9A9"/>
                  </a:gs>
                </a:gsLst>
                <a:lin ang="16200000" scaled="0"/>
              </a:gradFill>
              <a:ln w="3175" cap="flat" cmpd="sng" algn="ctr">
                <a:solidFill>
                  <a:srgbClr val="C5C5C5"/>
                </a:solidFill>
                <a:prstDash val="solid"/>
              </a:ln>
              <a:effectLst>
                <a:outerShdw blurRad="50800" dist="38100" dir="2700000" algn="tl" rotWithShape="0">
                  <a:prstClr val="black">
                    <a:alpha val="40000"/>
                  </a:prstClr>
                </a:outerShdw>
              </a:effectLst>
            </p:spPr>
            <p:txBody>
              <a:bodyPr vert="eaVert"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5" name="矩形 14"/>
              <p:cNvSpPr/>
              <p:nvPr/>
            </p:nvSpPr>
            <p:spPr>
              <a:xfrm rot="19402669">
                <a:off x="1953083" y="5425001"/>
                <a:ext cx="755335"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F9F9F9"/>
                    </a:solidFill>
                    <a:effectLst/>
                    <a:uLnTx/>
                    <a:uFillTx/>
                    <a:latin typeface="Impact" pitchFamily="34" charset="0"/>
                    <a:ea typeface="微软雅黑" pitchFamily="34" charset="-122"/>
                  </a:rPr>
                  <a:t>2009</a:t>
                </a:r>
                <a:endParaRPr kumimoji="0" lang="zh-CN" altLang="en-US" sz="2000" b="0" i="0" u="none" strike="noStrike" kern="0" cap="none" spc="0" normalizeH="0" baseline="0" noProof="0" dirty="0">
                  <a:ln>
                    <a:noFill/>
                  </a:ln>
                  <a:solidFill>
                    <a:srgbClr val="F9F9F9"/>
                  </a:solidFill>
                  <a:effectLst/>
                  <a:uLnTx/>
                  <a:uFillTx/>
                  <a:latin typeface="Impact" pitchFamily="34" charset="0"/>
                  <a:ea typeface="微软雅黑" pitchFamily="34" charset="-122"/>
                </a:endParaRPr>
              </a:p>
            </p:txBody>
          </p:sp>
          <p:sp>
            <p:nvSpPr>
              <p:cNvPr id="16" name="矩形 15"/>
              <p:cNvSpPr/>
              <p:nvPr/>
            </p:nvSpPr>
            <p:spPr>
              <a:xfrm rot="20058810">
                <a:off x="2928744" y="4838029"/>
                <a:ext cx="755335"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F9F9F9"/>
                    </a:solidFill>
                    <a:effectLst/>
                    <a:uLnTx/>
                    <a:uFillTx/>
                    <a:latin typeface="Impact" pitchFamily="34" charset="0"/>
                    <a:ea typeface="微软雅黑" pitchFamily="34" charset="-122"/>
                  </a:rPr>
                  <a:t>2009</a:t>
                </a:r>
                <a:endParaRPr kumimoji="0" lang="zh-CN" altLang="en-US" sz="2000" b="0" i="0" u="none" strike="noStrike" kern="0" cap="none" spc="0" normalizeH="0" baseline="0" noProof="0" dirty="0">
                  <a:ln>
                    <a:noFill/>
                  </a:ln>
                  <a:solidFill>
                    <a:srgbClr val="F9F9F9"/>
                  </a:solidFill>
                  <a:effectLst/>
                  <a:uLnTx/>
                  <a:uFillTx/>
                  <a:latin typeface="Impact" pitchFamily="34" charset="0"/>
                  <a:ea typeface="微软雅黑" pitchFamily="34" charset="-122"/>
                </a:endParaRPr>
              </a:p>
            </p:txBody>
          </p:sp>
          <p:sp>
            <p:nvSpPr>
              <p:cNvPr id="17" name="矩形 16"/>
              <p:cNvSpPr/>
              <p:nvPr/>
            </p:nvSpPr>
            <p:spPr>
              <a:xfrm rot="20461578">
                <a:off x="4447023" y="4220278"/>
                <a:ext cx="755335"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F9F9F9"/>
                    </a:solidFill>
                    <a:effectLst/>
                    <a:uLnTx/>
                    <a:uFillTx/>
                    <a:latin typeface="Impact" pitchFamily="34" charset="0"/>
                    <a:ea typeface="微软雅黑" pitchFamily="34" charset="-122"/>
                  </a:rPr>
                  <a:t>2009</a:t>
                </a:r>
                <a:endParaRPr kumimoji="0" lang="zh-CN" altLang="en-US" sz="2000" b="0" i="0" u="none" strike="noStrike" kern="0" cap="none" spc="0" normalizeH="0" baseline="0" noProof="0" dirty="0">
                  <a:ln>
                    <a:noFill/>
                  </a:ln>
                  <a:solidFill>
                    <a:srgbClr val="F9F9F9"/>
                  </a:solidFill>
                  <a:effectLst/>
                  <a:uLnTx/>
                  <a:uFillTx/>
                  <a:latin typeface="Impact" pitchFamily="34" charset="0"/>
                  <a:ea typeface="微软雅黑" pitchFamily="34" charset="-122"/>
                </a:endParaRPr>
              </a:p>
            </p:txBody>
          </p:sp>
          <p:sp>
            <p:nvSpPr>
              <p:cNvPr id="18" name="矩形 17"/>
              <p:cNvSpPr/>
              <p:nvPr/>
            </p:nvSpPr>
            <p:spPr>
              <a:xfrm rot="20777082">
                <a:off x="6048824" y="3758340"/>
                <a:ext cx="755335"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F9F9F9"/>
                    </a:solidFill>
                    <a:effectLst/>
                    <a:uLnTx/>
                    <a:uFillTx/>
                    <a:latin typeface="Impact" pitchFamily="34" charset="0"/>
                    <a:ea typeface="微软雅黑" pitchFamily="34" charset="-122"/>
                  </a:rPr>
                  <a:t>2009</a:t>
                </a:r>
                <a:endParaRPr kumimoji="0" lang="zh-CN" altLang="en-US" sz="2000" b="0" i="0" u="none" strike="noStrike" kern="0" cap="none" spc="0" normalizeH="0" baseline="0" noProof="0" dirty="0">
                  <a:ln>
                    <a:noFill/>
                  </a:ln>
                  <a:solidFill>
                    <a:srgbClr val="F9F9F9"/>
                  </a:solidFill>
                  <a:effectLst/>
                  <a:uLnTx/>
                  <a:uFillTx/>
                  <a:latin typeface="Impact" pitchFamily="34" charset="0"/>
                  <a:ea typeface="微软雅黑" pitchFamily="34" charset="-122"/>
                </a:endParaRPr>
              </a:p>
            </p:txBody>
          </p:sp>
          <p:sp>
            <p:nvSpPr>
              <p:cNvPr id="19" name="矩形 18"/>
              <p:cNvSpPr/>
              <p:nvPr/>
            </p:nvSpPr>
            <p:spPr>
              <a:xfrm rot="21384951">
                <a:off x="8065048" y="3368824"/>
                <a:ext cx="755335"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F9F9F9"/>
                    </a:solidFill>
                    <a:effectLst/>
                    <a:uLnTx/>
                    <a:uFillTx/>
                    <a:latin typeface="Impact" pitchFamily="34" charset="0"/>
                    <a:ea typeface="微软雅黑" pitchFamily="34" charset="-122"/>
                  </a:rPr>
                  <a:t>2009</a:t>
                </a:r>
                <a:endParaRPr kumimoji="0" lang="zh-CN" altLang="en-US" sz="2000" b="0" i="0" u="none" strike="noStrike" kern="0" cap="none" spc="0" normalizeH="0" baseline="0" noProof="0" dirty="0">
                  <a:ln>
                    <a:noFill/>
                  </a:ln>
                  <a:solidFill>
                    <a:srgbClr val="F9F9F9"/>
                  </a:solidFill>
                  <a:effectLst/>
                  <a:uLnTx/>
                  <a:uFillTx/>
                  <a:latin typeface="Impact" pitchFamily="34" charset="0"/>
                  <a:ea typeface="微软雅黑" pitchFamily="34" charset="-122"/>
                </a:endParaRPr>
              </a:p>
            </p:txBody>
          </p:sp>
        </p:grpSp>
      </p:grpSp>
    </p:spTree>
    <p:extLst>
      <p:ext uri="{BB962C8B-B14F-4D97-AF65-F5344CB8AC3E}">
        <p14:creationId xmlns:p14="http://schemas.microsoft.com/office/powerpoint/2010/main" val="625192112"/>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离页连接符 1"/>
          <p:cNvSpPr/>
          <p:nvPr/>
        </p:nvSpPr>
        <p:spPr bwMode="auto">
          <a:xfrm>
            <a:off x="895648" y="1547813"/>
            <a:ext cx="508000" cy="1470025"/>
          </a:xfrm>
          <a:custGeom>
            <a:avLst/>
            <a:gdLst>
              <a:gd name="connsiteX0" fmla="*/ 0 w 10000"/>
              <a:gd name="connsiteY0" fmla="*/ 0 h 10000"/>
              <a:gd name="connsiteX1" fmla="*/ 10000 w 10000"/>
              <a:gd name="connsiteY1" fmla="*/ 0 h 10000"/>
              <a:gd name="connsiteX2" fmla="*/ 10000 w 10000"/>
              <a:gd name="connsiteY2" fmla="*/ 8000 h 10000"/>
              <a:gd name="connsiteX3" fmla="*/ 5000 w 10000"/>
              <a:gd name="connsiteY3" fmla="*/ 10000 h 10000"/>
              <a:gd name="connsiteX4" fmla="*/ 0 w 10000"/>
              <a:gd name="connsiteY4" fmla="*/ 8000 h 10000"/>
              <a:gd name="connsiteX5" fmla="*/ 0 w 10000"/>
              <a:gd name="connsiteY5" fmla="*/ 0 h 10000"/>
              <a:gd name="connsiteX0" fmla="*/ 0 w 10000"/>
              <a:gd name="connsiteY0" fmla="*/ 0 h 10000"/>
              <a:gd name="connsiteX1" fmla="*/ 10000 w 10000"/>
              <a:gd name="connsiteY1" fmla="*/ 0 h 10000"/>
              <a:gd name="connsiteX2" fmla="*/ 10000 w 10000"/>
              <a:gd name="connsiteY2" fmla="*/ 8000 h 10000"/>
              <a:gd name="connsiteX3" fmla="*/ 5000 w 10000"/>
              <a:gd name="connsiteY3" fmla="*/ 10000 h 10000"/>
              <a:gd name="connsiteX4" fmla="*/ 0 w 10000"/>
              <a:gd name="connsiteY4" fmla="*/ 8259 h 10000"/>
              <a:gd name="connsiteX5" fmla="*/ 0 w 10000"/>
              <a:gd name="connsiteY5" fmla="*/ 0 h 10000"/>
              <a:gd name="connsiteX0" fmla="*/ 0 w 10000"/>
              <a:gd name="connsiteY0" fmla="*/ 0 h 10000"/>
              <a:gd name="connsiteX1" fmla="*/ 10000 w 10000"/>
              <a:gd name="connsiteY1" fmla="*/ 0 h 10000"/>
              <a:gd name="connsiteX2" fmla="*/ 10000 w 10000"/>
              <a:gd name="connsiteY2" fmla="*/ 8346 h 10000"/>
              <a:gd name="connsiteX3" fmla="*/ 5000 w 10000"/>
              <a:gd name="connsiteY3" fmla="*/ 10000 h 10000"/>
              <a:gd name="connsiteX4" fmla="*/ 0 w 10000"/>
              <a:gd name="connsiteY4" fmla="*/ 8259 h 10000"/>
              <a:gd name="connsiteX5" fmla="*/ 0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0"/>
                </a:moveTo>
                <a:lnTo>
                  <a:pt x="10000" y="0"/>
                </a:lnTo>
                <a:lnTo>
                  <a:pt x="10000" y="8346"/>
                </a:lnTo>
                <a:lnTo>
                  <a:pt x="5000" y="10000"/>
                </a:lnTo>
                <a:lnTo>
                  <a:pt x="0" y="8259"/>
                </a:lnTo>
                <a:lnTo>
                  <a:pt x="0" y="0"/>
                </a:lnTo>
                <a:close/>
              </a:path>
            </a:pathLst>
          </a:custGeom>
          <a:gradFill>
            <a:gsLst>
              <a:gs pos="0">
                <a:srgbClr val="2676FF">
                  <a:lumMod val="60000"/>
                  <a:lumOff val="40000"/>
                </a:srgbClr>
              </a:gs>
              <a:gs pos="100000">
                <a:srgbClr val="2676FF"/>
              </a:gs>
            </a:gsLst>
            <a:lin ang="0" scaled="0"/>
          </a:gradFill>
          <a:ln w="25400" cap="flat" cmpd="sng" algn="ctr">
            <a:noFill/>
            <a:prstDash val="solid"/>
          </a:ln>
          <a:effectLst>
            <a:outerShdw blurRad="50800" dist="38100" dir="2700000" algn="tl" rotWithShape="0">
              <a:prstClr val="black">
                <a:alpha val="40000"/>
              </a:prstClr>
            </a:outerShdw>
          </a:effectLst>
        </p:spPr>
        <p:txBody>
          <a:bodyPr vert="eaVert"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添加文本</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3" name="流程图: 离页连接符 1"/>
          <p:cNvSpPr/>
          <p:nvPr/>
        </p:nvSpPr>
        <p:spPr bwMode="auto">
          <a:xfrm>
            <a:off x="895648" y="2868613"/>
            <a:ext cx="508000" cy="3084512"/>
          </a:xfrm>
          <a:custGeom>
            <a:avLst/>
            <a:gdLst/>
            <a:ahLst/>
            <a:cxnLst/>
            <a:rect l="l" t="t" r="r" b="b"/>
            <a:pathLst>
              <a:path w="508000" h="3085447">
                <a:moveTo>
                  <a:pt x="0" y="0"/>
                </a:moveTo>
                <a:lnTo>
                  <a:pt x="254000" y="255927"/>
                </a:lnTo>
                <a:lnTo>
                  <a:pt x="508000" y="12789"/>
                </a:lnTo>
                <a:lnTo>
                  <a:pt x="508000" y="1615447"/>
                </a:lnTo>
                <a:lnTo>
                  <a:pt x="508000" y="1936741"/>
                </a:lnTo>
                <a:lnTo>
                  <a:pt x="508000" y="2842309"/>
                </a:lnTo>
                <a:lnTo>
                  <a:pt x="254000" y="3085447"/>
                </a:lnTo>
                <a:lnTo>
                  <a:pt x="0" y="2829520"/>
                </a:lnTo>
                <a:lnTo>
                  <a:pt x="0" y="1915641"/>
                </a:lnTo>
                <a:lnTo>
                  <a:pt x="0" y="1615447"/>
                </a:lnTo>
                <a:close/>
              </a:path>
            </a:pathLst>
          </a:custGeom>
          <a:gradFill>
            <a:gsLst>
              <a:gs pos="33000">
                <a:srgbClr val="F9F9F9"/>
              </a:gs>
              <a:gs pos="100000">
                <a:srgbClr val="D7D7D7"/>
              </a:gs>
            </a:gsLst>
            <a:lin ang="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vert="eaVert"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TextBox 3"/>
          <p:cNvSpPr txBox="1"/>
          <p:nvPr/>
        </p:nvSpPr>
        <p:spPr>
          <a:xfrm>
            <a:off x="1601371" y="1634452"/>
            <a:ext cx="65274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2676FF"/>
                </a:solidFill>
                <a:effectLst/>
                <a:uLnTx/>
                <a:uFillTx/>
                <a:latin typeface="Calibri"/>
                <a:ea typeface="微软雅黑" pitchFamily="34" charset="-122"/>
              </a:rPr>
              <a:t>2004</a:t>
            </a:r>
            <a:endParaRPr kumimoji="0" lang="zh-CN" altLang="en-US" sz="1800" b="1" i="0" u="none" strike="noStrike" kern="0" cap="none" spc="0" normalizeH="0" baseline="0" noProof="0" dirty="0">
              <a:ln>
                <a:noFill/>
              </a:ln>
              <a:solidFill>
                <a:srgbClr val="2676FF"/>
              </a:solidFill>
              <a:effectLst/>
              <a:uLnTx/>
              <a:uFillTx/>
              <a:latin typeface="Calibri"/>
              <a:ea typeface="微软雅黑" pitchFamily="34" charset="-122"/>
            </a:endParaRPr>
          </a:p>
        </p:txBody>
      </p:sp>
      <p:sp>
        <p:nvSpPr>
          <p:cNvPr id="5" name="TextBox 4"/>
          <p:cNvSpPr txBox="1"/>
          <p:nvPr/>
        </p:nvSpPr>
        <p:spPr>
          <a:xfrm>
            <a:off x="1601371" y="3133417"/>
            <a:ext cx="723275" cy="369332"/>
          </a:xfrm>
          <a:prstGeom prst="rect">
            <a:avLst/>
          </a:prstGeom>
          <a:noFill/>
        </p:spPr>
        <p:txBody>
          <a:bodyPr wrap="none" rtlCol="0">
            <a:spAutoFit/>
          </a:bodyPr>
          <a:lstStyle/>
          <a:p>
            <a:r>
              <a:rPr lang="en-US" altLang="zh-CN" b="1" dirty="0" smtClean="0">
                <a:solidFill>
                  <a:srgbClr val="A9A9A9"/>
                </a:solidFill>
                <a:latin typeface="+mj-lt"/>
                <a:ea typeface="微软雅黑" pitchFamily="34" charset="-122"/>
              </a:rPr>
              <a:t>2006</a:t>
            </a:r>
            <a:endParaRPr lang="zh-CN" altLang="en-US" b="1" dirty="0">
              <a:solidFill>
                <a:srgbClr val="A9A9A9"/>
              </a:solidFill>
              <a:latin typeface="+mj-lt"/>
              <a:ea typeface="微软雅黑" pitchFamily="34" charset="-122"/>
            </a:endParaRPr>
          </a:p>
        </p:txBody>
      </p:sp>
      <p:sp>
        <p:nvSpPr>
          <p:cNvPr id="6" name="TextBox 5"/>
          <p:cNvSpPr txBox="1"/>
          <p:nvPr/>
        </p:nvSpPr>
        <p:spPr>
          <a:xfrm>
            <a:off x="1601371" y="3840939"/>
            <a:ext cx="723275" cy="369332"/>
          </a:xfrm>
          <a:prstGeom prst="rect">
            <a:avLst/>
          </a:prstGeom>
          <a:noFill/>
        </p:spPr>
        <p:txBody>
          <a:bodyPr wrap="none" rtlCol="0">
            <a:spAutoFit/>
          </a:bodyPr>
          <a:lstStyle>
            <a:defPPr>
              <a:defRPr lang="zh-CN"/>
            </a:defPPr>
            <a:lvl1pPr>
              <a:defRPr>
                <a:solidFill>
                  <a:srgbClr val="A9A9A9"/>
                </a:solidFill>
                <a:latin typeface="Impact" pitchFamily="34" charset="0"/>
              </a:defRPr>
            </a:lvl1pPr>
          </a:lstStyle>
          <a:p>
            <a:r>
              <a:rPr lang="en-US" altLang="zh-CN" b="1" dirty="0">
                <a:latin typeface="+mj-lt"/>
                <a:ea typeface="微软雅黑" pitchFamily="34" charset="-122"/>
              </a:rPr>
              <a:t>2007</a:t>
            </a:r>
            <a:endParaRPr lang="zh-CN" altLang="en-US" b="1" dirty="0">
              <a:latin typeface="+mj-lt"/>
              <a:ea typeface="微软雅黑" pitchFamily="34" charset="-122"/>
            </a:endParaRPr>
          </a:p>
        </p:txBody>
      </p:sp>
      <p:sp>
        <p:nvSpPr>
          <p:cNvPr id="7" name="TextBox 6"/>
          <p:cNvSpPr txBox="1"/>
          <p:nvPr/>
        </p:nvSpPr>
        <p:spPr>
          <a:xfrm>
            <a:off x="1601371" y="4548461"/>
            <a:ext cx="723275" cy="369332"/>
          </a:xfrm>
          <a:prstGeom prst="rect">
            <a:avLst/>
          </a:prstGeom>
          <a:noFill/>
        </p:spPr>
        <p:txBody>
          <a:bodyPr wrap="none" rtlCol="0">
            <a:spAutoFit/>
          </a:bodyPr>
          <a:lstStyle>
            <a:defPPr>
              <a:defRPr lang="zh-CN"/>
            </a:defPPr>
            <a:lvl1pPr>
              <a:defRPr>
                <a:solidFill>
                  <a:srgbClr val="A9A9A9"/>
                </a:solidFill>
                <a:latin typeface="Impact" pitchFamily="34" charset="0"/>
              </a:defRPr>
            </a:lvl1pPr>
          </a:lstStyle>
          <a:p>
            <a:r>
              <a:rPr lang="en-US" altLang="zh-CN" b="1" dirty="0">
                <a:latin typeface="+mj-lt"/>
                <a:ea typeface="微软雅黑" pitchFamily="34" charset="-122"/>
              </a:rPr>
              <a:t>2008</a:t>
            </a:r>
            <a:endParaRPr lang="zh-CN" altLang="en-US" b="1" dirty="0">
              <a:latin typeface="+mj-lt"/>
              <a:ea typeface="微软雅黑" pitchFamily="34" charset="-122"/>
            </a:endParaRPr>
          </a:p>
        </p:txBody>
      </p:sp>
      <p:sp>
        <p:nvSpPr>
          <p:cNvPr id="8" name="TextBox 7"/>
          <p:cNvSpPr txBox="1"/>
          <p:nvPr/>
        </p:nvSpPr>
        <p:spPr>
          <a:xfrm>
            <a:off x="1601371" y="5250826"/>
            <a:ext cx="723275" cy="369332"/>
          </a:xfrm>
          <a:prstGeom prst="rect">
            <a:avLst/>
          </a:prstGeom>
          <a:noFill/>
        </p:spPr>
        <p:txBody>
          <a:bodyPr wrap="none" rtlCol="0">
            <a:spAutoFit/>
          </a:bodyPr>
          <a:lstStyle>
            <a:defPPr>
              <a:defRPr lang="zh-CN"/>
            </a:defPPr>
            <a:lvl1pPr>
              <a:defRPr>
                <a:solidFill>
                  <a:srgbClr val="A9A9A9"/>
                </a:solidFill>
                <a:latin typeface="Impact" pitchFamily="34" charset="0"/>
              </a:defRPr>
            </a:lvl1pPr>
          </a:lstStyle>
          <a:p>
            <a:r>
              <a:rPr lang="en-US" altLang="zh-CN" b="1" dirty="0">
                <a:latin typeface="+mj-lt"/>
                <a:ea typeface="微软雅黑" pitchFamily="34" charset="-122"/>
              </a:rPr>
              <a:t>2010</a:t>
            </a:r>
            <a:endParaRPr lang="zh-CN" altLang="en-US" b="1" dirty="0">
              <a:latin typeface="+mj-lt"/>
              <a:ea typeface="微软雅黑" pitchFamily="34" charset="-122"/>
            </a:endParaRPr>
          </a:p>
        </p:txBody>
      </p:sp>
      <p:sp>
        <p:nvSpPr>
          <p:cNvPr id="9" name="TextBox 8"/>
          <p:cNvSpPr txBox="1"/>
          <p:nvPr/>
        </p:nvSpPr>
        <p:spPr>
          <a:xfrm>
            <a:off x="2324646" y="1484784"/>
            <a:ext cx="5807000" cy="646331"/>
          </a:xfrm>
          <a:prstGeom prst="rect">
            <a:avLst/>
          </a:prstGeom>
          <a:noFill/>
        </p:spPr>
        <p:txBody>
          <a:bodyPr wrap="square" rtlCol="0" anchor="ctr">
            <a:spAutoFit/>
          </a:bodyPr>
          <a:lstStyle/>
          <a:p>
            <a:pPr>
              <a:lnSpc>
                <a:spcPct val="150000"/>
              </a:lnSpc>
            </a:pP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a:t>
            </a:r>
            <a:r>
              <a:rPr lang="zh-CN" altLang="en-US" sz="1200" dirty="0" smtClean="0">
                <a:solidFill>
                  <a:srgbClr val="7D7D7D"/>
                </a:solidFill>
                <a:latin typeface="微软雅黑" pitchFamily="34" charset="-122"/>
                <a:ea typeface="微软雅黑" pitchFamily="34" charset="-122"/>
              </a:rPr>
              <a:t>此处</a:t>
            </a:r>
            <a:endParaRPr lang="zh-CN" altLang="en-US" sz="1200" dirty="0">
              <a:solidFill>
                <a:srgbClr val="7D7D7D"/>
              </a:solidFill>
              <a:latin typeface="微软雅黑" pitchFamily="34" charset="-122"/>
              <a:ea typeface="微软雅黑" pitchFamily="34" charset="-122"/>
            </a:endParaRPr>
          </a:p>
        </p:txBody>
      </p:sp>
      <p:sp>
        <p:nvSpPr>
          <p:cNvPr id="10" name="TextBox 9"/>
          <p:cNvSpPr txBox="1"/>
          <p:nvPr/>
        </p:nvSpPr>
        <p:spPr>
          <a:xfrm>
            <a:off x="2324646" y="2994917"/>
            <a:ext cx="5807000" cy="646331"/>
          </a:xfrm>
          <a:prstGeom prst="rect">
            <a:avLst/>
          </a:prstGeom>
          <a:noFill/>
        </p:spPr>
        <p:txBody>
          <a:bodyPr wrap="square" rtlCol="0">
            <a:spAutoFit/>
          </a:bodyPr>
          <a:lstStyle/>
          <a:p>
            <a:pPr>
              <a:lnSpc>
                <a:spcPct val="150000"/>
              </a:lnSpc>
            </a:pP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a:t>
            </a:r>
            <a:r>
              <a:rPr lang="zh-CN" altLang="en-US" sz="1200" dirty="0" smtClean="0">
                <a:solidFill>
                  <a:srgbClr val="7D7D7D"/>
                </a:solidFill>
                <a:latin typeface="微软雅黑" pitchFamily="34" charset="-122"/>
                <a:ea typeface="微软雅黑" pitchFamily="34" charset="-122"/>
              </a:rPr>
              <a:t>此处</a:t>
            </a:r>
            <a:endParaRPr lang="zh-CN" altLang="en-US" sz="1200" dirty="0">
              <a:solidFill>
                <a:srgbClr val="7D7D7D"/>
              </a:solidFill>
              <a:latin typeface="微软雅黑" pitchFamily="34" charset="-122"/>
              <a:ea typeface="微软雅黑" pitchFamily="34" charset="-122"/>
            </a:endParaRPr>
          </a:p>
        </p:txBody>
      </p:sp>
      <p:sp>
        <p:nvSpPr>
          <p:cNvPr id="11" name="TextBox 10"/>
          <p:cNvSpPr txBox="1"/>
          <p:nvPr/>
        </p:nvSpPr>
        <p:spPr>
          <a:xfrm>
            <a:off x="2324646" y="4409961"/>
            <a:ext cx="5807000" cy="646331"/>
          </a:xfrm>
          <a:prstGeom prst="rect">
            <a:avLst/>
          </a:prstGeom>
          <a:noFill/>
        </p:spPr>
        <p:txBody>
          <a:bodyPr wrap="square" rtlCol="0">
            <a:spAutoFit/>
          </a:bodyPr>
          <a:lstStyle/>
          <a:p>
            <a:pPr>
              <a:lnSpc>
                <a:spcPct val="150000"/>
              </a:lnSpc>
            </a:pP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a:t>
            </a:r>
            <a:r>
              <a:rPr lang="zh-CN" altLang="en-US" sz="1200" dirty="0" smtClean="0">
                <a:solidFill>
                  <a:srgbClr val="7D7D7D"/>
                </a:solidFill>
                <a:latin typeface="微软雅黑" pitchFamily="34" charset="-122"/>
                <a:ea typeface="微软雅黑" pitchFamily="34" charset="-122"/>
              </a:rPr>
              <a:t>此处</a:t>
            </a:r>
            <a:endParaRPr lang="zh-CN" altLang="en-US" sz="1200" dirty="0">
              <a:solidFill>
                <a:srgbClr val="7D7D7D"/>
              </a:solidFill>
              <a:latin typeface="微软雅黑" pitchFamily="34" charset="-122"/>
              <a:ea typeface="微软雅黑" pitchFamily="34" charset="-122"/>
            </a:endParaRPr>
          </a:p>
        </p:txBody>
      </p:sp>
      <p:sp>
        <p:nvSpPr>
          <p:cNvPr id="12" name="TextBox 11"/>
          <p:cNvSpPr txBox="1"/>
          <p:nvPr/>
        </p:nvSpPr>
        <p:spPr>
          <a:xfrm>
            <a:off x="2324646" y="3702439"/>
            <a:ext cx="5807000" cy="646331"/>
          </a:xfrm>
          <a:prstGeom prst="rect">
            <a:avLst/>
          </a:prstGeom>
          <a:noFill/>
        </p:spPr>
        <p:txBody>
          <a:bodyPr wrap="square" rtlCol="0">
            <a:spAutoFit/>
          </a:bodyPr>
          <a:lstStyle/>
          <a:p>
            <a:pPr>
              <a:lnSpc>
                <a:spcPct val="150000"/>
              </a:lnSpc>
            </a:pP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a:t>
            </a:r>
            <a:r>
              <a:rPr lang="zh-CN" altLang="en-US" sz="1200" dirty="0" smtClean="0">
                <a:solidFill>
                  <a:srgbClr val="7D7D7D"/>
                </a:solidFill>
                <a:latin typeface="微软雅黑" pitchFamily="34" charset="-122"/>
                <a:ea typeface="微软雅黑" pitchFamily="34" charset="-122"/>
              </a:rPr>
              <a:t>此处</a:t>
            </a:r>
            <a:endParaRPr lang="zh-CN" altLang="en-US" sz="1200" dirty="0">
              <a:solidFill>
                <a:srgbClr val="7D7D7D"/>
              </a:solidFill>
              <a:latin typeface="微软雅黑" pitchFamily="34" charset="-122"/>
              <a:ea typeface="微软雅黑" pitchFamily="34" charset="-122"/>
            </a:endParaRPr>
          </a:p>
        </p:txBody>
      </p:sp>
      <p:sp>
        <p:nvSpPr>
          <p:cNvPr id="13" name="TextBox 12"/>
          <p:cNvSpPr txBox="1"/>
          <p:nvPr/>
        </p:nvSpPr>
        <p:spPr>
          <a:xfrm>
            <a:off x="2324646" y="5112325"/>
            <a:ext cx="5807000" cy="646331"/>
          </a:xfrm>
          <a:prstGeom prst="rect">
            <a:avLst/>
          </a:prstGeom>
          <a:noFill/>
        </p:spPr>
        <p:txBody>
          <a:bodyPr wrap="square" rtlCol="0">
            <a:spAutoFit/>
          </a:bodyPr>
          <a:lstStyle/>
          <a:p>
            <a:pPr>
              <a:lnSpc>
                <a:spcPct val="150000"/>
              </a:lnSpc>
            </a:pP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a:t>
            </a:r>
            <a:r>
              <a:rPr lang="zh-CN" altLang="en-US" sz="1200" dirty="0" smtClean="0">
                <a:solidFill>
                  <a:srgbClr val="7D7D7D"/>
                </a:solidFill>
                <a:latin typeface="微软雅黑" pitchFamily="34" charset="-122"/>
                <a:ea typeface="微软雅黑" pitchFamily="34" charset="-122"/>
              </a:rPr>
              <a:t>此处</a:t>
            </a:r>
            <a:endParaRPr lang="zh-CN" altLang="en-US" sz="1200" dirty="0">
              <a:solidFill>
                <a:srgbClr val="7D7D7D"/>
              </a:solidFill>
              <a:latin typeface="微软雅黑" pitchFamily="34" charset="-122"/>
              <a:ea typeface="微软雅黑" pitchFamily="34" charset="-122"/>
            </a:endParaRPr>
          </a:p>
        </p:txBody>
      </p:sp>
      <p:sp>
        <p:nvSpPr>
          <p:cNvPr id="14" name="TextBox 13"/>
          <p:cNvSpPr txBox="1"/>
          <p:nvPr/>
        </p:nvSpPr>
        <p:spPr>
          <a:xfrm>
            <a:off x="1601371" y="2286225"/>
            <a:ext cx="65274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2676FF"/>
                </a:solidFill>
                <a:effectLst/>
                <a:uLnTx/>
                <a:uFillTx/>
                <a:latin typeface="Calibri"/>
                <a:ea typeface="微软雅黑" pitchFamily="34" charset="-122"/>
              </a:rPr>
              <a:t>2005</a:t>
            </a:r>
            <a:endParaRPr kumimoji="0" lang="zh-CN" altLang="en-US" sz="1800" b="1" i="0" u="none" strike="noStrike" kern="0" cap="none" spc="0" normalizeH="0" baseline="0" noProof="0" dirty="0">
              <a:ln>
                <a:noFill/>
              </a:ln>
              <a:solidFill>
                <a:srgbClr val="2676FF"/>
              </a:solidFill>
              <a:effectLst/>
              <a:uLnTx/>
              <a:uFillTx/>
              <a:latin typeface="Calibri"/>
              <a:ea typeface="微软雅黑" pitchFamily="34" charset="-122"/>
            </a:endParaRPr>
          </a:p>
        </p:txBody>
      </p:sp>
      <p:sp>
        <p:nvSpPr>
          <p:cNvPr id="15" name="TextBox 14"/>
          <p:cNvSpPr txBox="1"/>
          <p:nvPr/>
        </p:nvSpPr>
        <p:spPr>
          <a:xfrm>
            <a:off x="2324646" y="2136557"/>
            <a:ext cx="5807000" cy="646331"/>
          </a:xfrm>
          <a:prstGeom prst="rect">
            <a:avLst/>
          </a:prstGeom>
          <a:noFill/>
        </p:spPr>
        <p:txBody>
          <a:bodyPr wrap="square" rtlCol="0" anchor="ctr">
            <a:spAutoFit/>
          </a:bodyPr>
          <a:lstStyle/>
          <a:p>
            <a:pPr>
              <a:lnSpc>
                <a:spcPct val="150000"/>
              </a:lnSpc>
            </a:pP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a:t>
            </a:r>
            <a:r>
              <a:rPr lang="zh-CN" altLang="en-US" sz="1200" dirty="0" smtClean="0">
                <a:solidFill>
                  <a:srgbClr val="7D7D7D"/>
                </a:solidFill>
                <a:latin typeface="微软雅黑" pitchFamily="34" charset="-122"/>
                <a:ea typeface="微软雅黑" pitchFamily="34" charset="-122"/>
              </a:rPr>
              <a:t>此处</a:t>
            </a:r>
            <a:endParaRPr lang="zh-CN" altLang="en-US" sz="1200" dirty="0">
              <a:solidFill>
                <a:srgbClr val="7D7D7D"/>
              </a:solidFill>
              <a:latin typeface="微软雅黑" pitchFamily="34" charset="-122"/>
              <a:ea typeface="微软雅黑" pitchFamily="34" charset="-122"/>
            </a:endParaRPr>
          </a:p>
        </p:txBody>
      </p:sp>
    </p:spTree>
    <p:extLst>
      <p:ext uri="{BB962C8B-B14F-4D97-AF65-F5344CB8AC3E}">
        <p14:creationId xmlns:p14="http://schemas.microsoft.com/office/powerpoint/2010/main" val="12178642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7"/>
          <p:cNvSpPr>
            <a:spLocks/>
          </p:cNvSpPr>
          <p:nvPr/>
        </p:nvSpPr>
        <p:spPr bwMode="gray">
          <a:xfrm rot="10800000" flipH="1" flipV="1">
            <a:off x="4696496" y="1643072"/>
            <a:ext cx="1709738" cy="1709737"/>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dirty="0">
              <a:solidFill>
                <a:srgbClr val="4D4D4D"/>
              </a:solidFill>
              <a:latin typeface="微软雅黑" pitchFamily="34" charset="-122"/>
            </a:endParaRPr>
          </a:p>
        </p:txBody>
      </p:sp>
      <p:sp>
        <p:nvSpPr>
          <p:cNvPr id="3" name="矩形 25"/>
          <p:cNvSpPr/>
          <p:nvPr/>
        </p:nvSpPr>
        <p:spPr>
          <a:xfrm>
            <a:off x="2734346" y="1622434"/>
            <a:ext cx="1709738" cy="1709738"/>
          </a:xfrm>
          <a:custGeom>
            <a:avLst/>
            <a:gdLst/>
            <a:ahLst/>
            <a:cxnLst/>
            <a:rect l="l" t="t" r="r" b="b"/>
            <a:pathLst>
              <a:path w="1709738" h="1709738">
                <a:moveTo>
                  <a:pt x="854869" y="0"/>
                </a:moveTo>
                <a:cubicBezTo>
                  <a:pt x="1327740" y="0"/>
                  <a:pt x="1709738" y="381999"/>
                  <a:pt x="1709738" y="854869"/>
                </a:cubicBezTo>
                <a:cubicBezTo>
                  <a:pt x="1709738" y="854883"/>
                  <a:pt x="1709738" y="858254"/>
                  <a:pt x="1709738" y="1709738"/>
                </a:cubicBezTo>
                <a:cubicBezTo>
                  <a:pt x="1709725" y="1709738"/>
                  <a:pt x="1706353" y="1709738"/>
                  <a:pt x="854869" y="1709738"/>
                </a:cubicBezTo>
                <a:cubicBezTo>
                  <a:pt x="381999" y="1709738"/>
                  <a:pt x="0" y="1327740"/>
                  <a:pt x="0" y="854869"/>
                </a:cubicBezTo>
                <a:cubicBezTo>
                  <a:pt x="0" y="381999"/>
                  <a:pt x="381999" y="0"/>
                  <a:pt x="854869"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a:solidFill>
                <a:srgbClr val="4D4D4D"/>
              </a:solidFill>
              <a:latin typeface="微软雅黑" pitchFamily="34" charset="-122"/>
            </a:endParaRPr>
          </a:p>
        </p:txBody>
      </p:sp>
      <p:sp>
        <p:nvSpPr>
          <p:cNvPr id="4" name="矩形 26"/>
          <p:cNvSpPr/>
          <p:nvPr/>
        </p:nvSpPr>
        <p:spPr>
          <a:xfrm>
            <a:off x="2066010" y="3516322"/>
            <a:ext cx="2376487" cy="2376487"/>
          </a:xfrm>
          <a:custGeom>
            <a:avLst/>
            <a:gdLst/>
            <a:ahLst/>
            <a:cxnLst/>
            <a:rect l="l" t="t" r="r" b="b"/>
            <a:pathLst>
              <a:path w="2376487" h="2376487">
                <a:moveTo>
                  <a:pt x="1188244" y="0"/>
                </a:moveTo>
                <a:cubicBezTo>
                  <a:pt x="1188256" y="0"/>
                  <a:pt x="1192038" y="0"/>
                  <a:pt x="2376487" y="0"/>
                </a:cubicBezTo>
                <a:cubicBezTo>
                  <a:pt x="2376487" y="19"/>
                  <a:pt x="2376487" y="4713"/>
                  <a:pt x="2376487" y="1188244"/>
                </a:cubicBezTo>
                <a:cubicBezTo>
                  <a:pt x="2376487" y="1845520"/>
                  <a:pt x="1845520" y="2376487"/>
                  <a:pt x="1188244" y="2376487"/>
                </a:cubicBezTo>
                <a:cubicBezTo>
                  <a:pt x="530967" y="2376487"/>
                  <a:pt x="0" y="1845520"/>
                  <a:pt x="0" y="1188244"/>
                </a:cubicBezTo>
                <a:cubicBezTo>
                  <a:pt x="0" y="530967"/>
                  <a:pt x="530967" y="0"/>
                  <a:pt x="1188244"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a:solidFill>
                <a:srgbClr val="F9F9F9"/>
              </a:solidFill>
              <a:latin typeface="微软雅黑" pitchFamily="34" charset="-122"/>
            </a:endParaRPr>
          </a:p>
        </p:txBody>
      </p:sp>
      <p:sp>
        <p:nvSpPr>
          <p:cNvPr id="5" name="矩形 27"/>
          <p:cNvSpPr/>
          <p:nvPr/>
        </p:nvSpPr>
        <p:spPr>
          <a:xfrm>
            <a:off x="4658396" y="3502034"/>
            <a:ext cx="1709738" cy="1709738"/>
          </a:xfrm>
          <a:custGeom>
            <a:avLst/>
            <a:gdLst/>
            <a:ahLst/>
            <a:cxnLst/>
            <a:rect l="l" t="t" r="r" b="b"/>
            <a:pathLst>
              <a:path w="1709738" h="1709738">
                <a:moveTo>
                  <a:pt x="0" y="0"/>
                </a:moveTo>
                <a:cubicBezTo>
                  <a:pt x="14" y="0"/>
                  <a:pt x="3385" y="0"/>
                  <a:pt x="854869" y="0"/>
                </a:cubicBezTo>
                <a:cubicBezTo>
                  <a:pt x="1327739" y="0"/>
                  <a:pt x="1709738" y="381998"/>
                  <a:pt x="1709738" y="854869"/>
                </a:cubicBezTo>
                <a:cubicBezTo>
                  <a:pt x="1709738" y="1327740"/>
                  <a:pt x="1327739" y="1709738"/>
                  <a:pt x="854869" y="1709738"/>
                </a:cubicBezTo>
                <a:cubicBezTo>
                  <a:pt x="381998" y="1709738"/>
                  <a:pt x="0" y="1327740"/>
                  <a:pt x="0" y="854869"/>
                </a:cubicBezTo>
                <a:cubicBezTo>
                  <a:pt x="0" y="854855"/>
                  <a:pt x="0" y="851340"/>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a:solidFill>
                <a:srgbClr val="4D4D4D"/>
              </a:solidFill>
              <a:latin typeface="微软雅黑" pitchFamily="34" charset="-122"/>
            </a:endParaRPr>
          </a:p>
        </p:txBody>
      </p:sp>
      <p:sp>
        <p:nvSpPr>
          <p:cNvPr id="6" name="Text Box 19"/>
          <p:cNvSpPr txBox="1">
            <a:spLocks noChangeArrowheads="1"/>
          </p:cNvSpPr>
          <p:nvPr/>
        </p:nvSpPr>
        <p:spPr bwMode="gray">
          <a:xfrm>
            <a:off x="4821110" y="2849826"/>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688" eaLnBrk="0" hangingPunct="0">
              <a:defRPr>
                <a:solidFill>
                  <a:schemeClr val="tx1"/>
                </a:solidFill>
                <a:latin typeface="Arial" pitchFamily="34" charset="0"/>
                <a:ea typeface="宋体" pitchFamily="2" charset="-122"/>
              </a:defRPr>
            </a:lvl1pPr>
            <a:lvl2pPr marL="742950" indent="-285750" defTabSz="801688" eaLnBrk="0" hangingPunct="0">
              <a:defRPr>
                <a:solidFill>
                  <a:schemeClr val="tx1"/>
                </a:solidFill>
                <a:latin typeface="Arial" pitchFamily="34" charset="0"/>
                <a:ea typeface="宋体" pitchFamily="2" charset="-122"/>
              </a:defRPr>
            </a:lvl2pPr>
            <a:lvl3pPr marL="1143000" indent="-228600" defTabSz="801688" eaLnBrk="0" hangingPunct="0">
              <a:defRPr>
                <a:solidFill>
                  <a:schemeClr val="tx1"/>
                </a:solidFill>
                <a:latin typeface="Arial" pitchFamily="34" charset="0"/>
                <a:ea typeface="宋体" pitchFamily="2" charset="-122"/>
              </a:defRPr>
            </a:lvl3pPr>
            <a:lvl4pPr marL="1600200" indent="-228600" defTabSz="801688" eaLnBrk="0" hangingPunct="0">
              <a:defRPr>
                <a:solidFill>
                  <a:schemeClr val="tx1"/>
                </a:solidFill>
                <a:latin typeface="Arial" pitchFamily="34" charset="0"/>
                <a:ea typeface="宋体" pitchFamily="2" charset="-122"/>
              </a:defRPr>
            </a:lvl4pPr>
            <a:lvl5pPr marL="2057400" indent="-228600" defTabSz="801688" eaLnBrk="0" hangingPunct="0">
              <a:defRPr>
                <a:solidFill>
                  <a:schemeClr val="tx1"/>
                </a:solidFill>
                <a:latin typeface="Arial"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pPr>
            <a:r>
              <a:rPr lang="zh-CN" altLang="en-US" sz="2000" noProof="1" smtClean="0">
                <a:solidFill>
                  <a:srgbClr val="7D7D7D"/>
                </a:solidFill>
                <a:latin typeface="微软雅黑" pitchFamily="34" charset="-122"/>
                <a:ea typeface="微软雅黑" pitchFamily="34" charset="-122"/>
                <a:cs typeface="Arial" pitchFamily="34" charset="0"/>
              </a:rPr>
              <a:t>文本</a:t>
            </a:r>
            <a:r>
              <a:rPr lang="en-US" altLang="zh-CN" sz="2000" noProof="1" smtClean="0">
                <a:solidFill>
                  <a:srgbClr val="7D7D7D"/>
                </a:solidFill>
                <a:latin typeface="微软雅黑" pitchFamily="34" charset="-122"/>
                <a:ea typeface="微软雅黑" pitchFamily="34" charset="-122"/>
                <a:cs typeface="Arial" pitchFamily="34" charset="0"/>
              </a:rPr>
              <a:t>2</a:t>
            </a:r>
            <a:endParaRPr lang="zh-CN" altLang="zh-CN" sz="2000" noProof="1">
              <a:solidFill>
                <a:srgbClr val="7D7D7D"/>
              </a:solidFill>
              <a:latin typeface="微软雅黑" pitchFamily="34" charset="-122"/>
              <a:ea typeface="微软雅黑" pitchFamily="34" charset="-122"/>
              <a:cs typeface="Arial" pitchFamily="34" charset="0"/>
            </a:endParaRPr>
          </a:p>
        </p:txBody>
      </p:sp>
      <p:sp>
        <p:nvSpPr>
          <p:cNvPr id="7" name="Text Box 19"/>
          <p:cNvSpPr txBox="1">
            <a:spLocks noChangeArrowheads="1"/>
          </p:cNvSpPr>
          <p:nvPr/>
        </p:nvSpPr>
        <p:spPr bwMode="gray">
          <a:xfrm>
            <a:off x="4825872" y="3701205"/>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688" eaLnBrk="0" hangingPunct="0">
              <a:defRPr>
                <a:solidFill>
                  <a:schemeClr val="tx1"/>
                </a:solidFill>
                <a:latin typeface="Arial" pitchFamily="34" charset="0"/>
                <a:ea typeface="宋体" pitchFamily="2" charset="-122"/>
              </a:defRPr>
            </a:lvl1pPr>
            <a:lvl2pPr marL="742950" indent="-285750" defTabSz="801688" eaLnBrk="0" hangingPunct="0">
              <a:defRPr>
                <a:solidFill>
                  <a:schemeClr val="tx1"/>
                </a:solidFill>
                <a:latin typeface="Arial" pitchFamily="34" charset="0"/>
                <a:ea typeface="宋体" pitchFamily="2" charset="-122"/>
              </a:defRPr>
            </a:lvl2pPr>
            <a:lvl3pPr marL="1143000" indent="-228600" defTabSz="801688" eaLnBrk="0" hangingPunct="0">
              <a:defRPr>
                <a:solidFill>
                  <a:schemeClr val="tx1"/>
                </a:solidFill>
                <a:latin typeface="Arial" pitchFamily="34" charset="0"/>
                <a:ea typeface="宋体" pitchFamily="2" charset="-122"/>
              </a:defRPr>
            </a:lvl3pPr>
            <a:lvl4pPr marL="1600200" indent="-228600" defTabSz="801688" eaLnBrk="0" hangingPunct="0">
              <a:defRPr>
                <a:solidFill>
                  <a:schemeClr val="tx1"/>
                </a:solidFill>
                <a:latin typeface="Arial" pitchFamily="34" charset="0"/>
                <a:ea typeface="宋体" pitchFamily="2" charset="-122"/>
              </a:defRPr>
            </a:lvl4pPr>
            <a:lvl5pPr marL="2057400" indent="-228600" defTabSz="801688" eaLnBrk="0" hangingPunct="0">
              <a:defRPr>
                <a:solidFill>
                  <a:schemeClr val="tx1"/>
                </a:solidFill>
                <a:latin typeface="Arial"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pPr>
            <a:r>
              <a:rPr lang="zh-CN" altLang="en-US" sz="2000" noProof="1" smtClean="0">
                <a:solidFill>
                  <a:srgbClr val="7D7D7D"/>
                </a:solidFill>
                <a:latin typeface="微软雅黑" pitchFamily="34" charset="-122"/>
                <a:ea typeface="微软雅黑" pitchFamily="34" charset="-122"/>
                <a:cs typeface="Arial" pitchFamily="34" charset="0"/>
              </a:rPr>
              <a:t>文本</a:t>
            </a:r>
            <a:r>
              <a:rPr lang="en-US" altLang="zh-CN" sz="2000" noProof="1" smtClean="0">
                <a:solidFill>
                  <a:srgbClr val="7D7D7D"/>
                </a:solidFill>
                <a:latin typeface="微软雅黑" pitchFamily="34" charset="-122"/>
                <a:ea typeface="微软雅黑" pitchFamily="34" charset="-122"/>
                <a:cs typeface="Arial" pitchFamily="34" charset="0"/>
              </a:rPr>
              <a:t>3</a:t>
            </a:r>
            <a:endParaRPr lang="zh-CN" altLang="zh-CN" sz="2000" noProof="1">
              <a:solidFill>
                <a:srgbClr val="7D7D7D"/>
              </a:solidFill>
              <a:latin typeface="微软雅黑" pitchFamily="34" charset="-122"/>
              <a:ea typeface="微软雅黑" pitchFamily="34" charset="-122"/>
              <a:cs typeface="Arial" pitchFamily="34" charset="0"/>
            </a:endParaRPr>
          </a:p>
        </p:txBody>
      </p:sp>
      <p:sp>
        <p:nvSpPr>
          <p:cNvPr id="8" name="Text Box 19"/>
          <p:cNvSpPr txBox="1">
            <a:spLocks noChangeArrowheads="1"/>
          </p:cNvSpPr>
          <p:nvPr/>
        </p:nvSpPr>
        <p:spPr bwMode="gray">
          <a:xfrm>
            <a:off x="3568471" y="3701205"/>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defPPr>
              <a:defRPr lang="zh-CN"/>
            </a:defPPr>
            <a:lvl1pPr algn="r" defTabSz="801688" eaLnBrk="1" hangingPunct="1">
              <a:spcAft>
                <a:spcPct val="40000"/>
              </a:spcAft>
              <a:defRPr sz="2000" b="1">
                <a:solidFill>
                  <a:schemeClr val="bg1"/>
                </a:solidFill>
                <a:latin typeface="微软雅黑" pitchFamily="34" charset="-122"/>
                <a:ea typeface="微软雅黑" pitchFamily="34" charset="-122"/>
                <a:cs typeface="Arial" pitchFamily="34" charset="0"/>
              </a:defRPr>
            </a:lvl1pPr>
            <a:lvl2pPr marL="742950" indent="-285750" defTabSz="801688" eaLnBrk="0" hangingPunct="0"/>
            <a:lvl3pPr marL="1143000" indent="-228600" defTabSz="801688" eaLnBrk="0" hangingPunct="0"/>
            <a:lvl4pPr marL="1600200" indent="-228600" defTabSz="801688" eaLnBrk="0" hangingPunct="0"/>
            <a:lvl5pPr marL="2057400" indent="-228600" defTabSz="801688" eaLnBrk="0" hangingPunct="0"/>
            <a:lvl6pPr marL="2514600" indent="-228600" defTabSz="801688" eaLnBrk="0" fontAlgn="base" hangingPunct="0">
              <a:spcBef>
                <a:spcPct val="0"/>
              </a:spcBef>
              <a:spcAft>
                <a:spcPct val="0"/>
              </a:spcAft>
            </a:lvl6pPr>
            <a:lvl7pPr marL="2971800" indent="-228600" defTabSz="801688" eaLnBrk="0" fontAlgn="base" hangingPunct="0">
              <a:spcBef>
                <a:spcPct val="0"/>
              </a:spcBef>
              <a:spcAft>
                <a:spcPct val="0"/>
              </a:spcAft>
            </a:lvl7pPr>
            <a:lvl8pPr marL="3429000" indent="-228600" defTabSz="801688" eaLnBrk="0" fontAlgn="base" hangingPunct="0">
              <a:spcBef>
                <a:spcPct val="0"/>
              </a:spcBef>
              <a:spcAft>
                <a:spcPct val="0"/>
              </a:spcAft>
            </a:lvl8pPr>
            <a:lvl9pPr marL="3886200" indent="-228600" defTabSz="801688" eaLnBrk="0" fontAlgn="base" hangingPunct="0">
              <a:spcBef>
                <a:spcPct val="0"/>
              </a:spcBef>
              <a:spcAft>
                <a:spcPct val="0"/>
              </a:spcAft>
            </a:lvl9pPr>
          </a:lstStyle>
          <a:p>
            <a:pPr>
              <a:defRPr/>
            </a:pPr>
            <a:r>
              <a:rPr lang="zh-CN" altLang="en-US" kern="0" noProof="1">
                <a:solidFill>
                  <a:sysClr val="window" lastClr="FFFFFF"/>
                </a:solidFill>
              </a:rPr>
              <a:t>文本</a:t>
            </a:r>
            <a:r>
              <a:rPr lang="en-US" altLang="zh-CN" kern="0" noProof="1">
                <a:solidFill>
                  <a:sysClr val="window" lastClr="FFFFFF"/>
                </a:solidFill>
              </a:rPr>
              <a:t>4</a:t>
            </a:r>
            <a:endParaRPr lang="zh-CN" altLang="zh-CN" kern="0" noProof="1">
              <a:solidFill>
                <a:sysClr val="window" lastClr="FFFFFF"/>
              </a:solidFill>
            </a:endParaRPr>
          </a:p>
        </p:txBody>
      </p:sp>
      <p:sp>
        <p:nvSpPr>
          <p:cNvPr id="9" name="Text Box 19"/>
          <p:cNvSpPr txBox="1">
            <a:spLocks noChangeArrowheads="1"/>
          </p:cNvSpPr>
          <p:nvPr/>
        </p:nvSpPr>
        <p:spPr bwMode="gray">
          <a:xfrm>
            <a:off x="3568470" y="2849826"/>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defPPr>
              <a:defRPr lang="zh-CN"/>
            </a:defPPr>
            <a:lvl1pPr defTabSz="801688" eaLnBrk="1" hangingPunct="1">
              <a:spcAft>
                <a:spcPct val="40000"/>
              </a:spcAft>
              <a:defRPr sz="2000">
                <a:solidFill>
                  <a:srgbClr val="7D7D7D"/>
                </a:solidFill>
                <a:latin typeface="微软雅黑" pitchFamily="34" charset="-122"/>
                <a:ea typeface="微软雅黑" pitchFamily="34" charset="-122"/>
                <a:cs typeface="Arial" pitchFamily="34" charset="0"/>
              </a:defRPr>
            </a:lvl1pPr>
            <a:lvl2pPr marL="742950" indent="-285750" defTabSz="801688" eaLnBrk="0" hangingPunct="0"/>
            <a:lvl3pPr marL="1143000" indent="-228600" defTabSz="801688" eaLnBrk="0" hangingPunct="0"/>
            <a:lvl4pPr marL="1600200" indent="-228600" defTabSz="801688" eaLnBrk="0" hangingPunct="0"/>
            <a:lvl5pPr marL="2057400" indent="-228600" defTabSz="801688" eaLnBrk="0" hangingPunct="0"/>
            <a:lvl6pPr marL="2514600" indent="-228600" defTabSz="801688" eaLnBrk="0" fontAlgn="base" hangingPunct="0">
              <a:spcBef>
                <a:spcPct val="0"/>
              </a:spcBef>
              <a:spcAft>
                <a:spcPct val="0"/>
              </a:spcAft>
            </a:lvl6pPr>
            <a:lvl7pPr marL="2971800" indent="-228600" defTabSz="801688" eaLnBrk="0" fontAlgn="base" hangingPunct="0">
              <a:spcBef>
                <a:spcPct val="0"/>
              </a:spcBef>
              <a:spcAft>
                <a:spcPct val="0"/>
              </a:spcAft>
            </a:lvl7pPr>
            <a:lvl8pPr marL="3429000" indent="-228600" defTabSz="801688" eaLnBrk="0" fontAlgn="base" hangingPunct="0">
              <a:spcBef>
                <a:spcPct val="0"/>
              </a:spcBef>
              <a:spcAft>
                <a:spcPct val="0"/>
              </a:spcAft>
            </a:lvl8pPr>
            <a:lvl9pPr marL="3886200" indent="-228600" defTabSz="801688" eaLnBrk="0" fontAlgn="base" hangingPunct="0">
              <a:spcBef>
                <a:spcPct val="0"/>
              </a:spcBef>
              <a:spcAft>
                <a:spcPct val="0"/>
              </a:spcAft>
            </a:lvl9pPr>
          </a:lstStyle>
          <a:p>
            <a:pPr>
              <a:defRPr/>
            </a:pPr>
            <a:r>
              <a:rPr lang="zh-CN" altLang="en-US" kern="0" noProof="1"/>
              <a:t>文本</a:t>
            </a:r>
            <a:r>
              <a:rPr lang="en-US" altLang="zh-CN" kern="0" noProof="1"/>
              <a:t>1</a:t>
            </a:r>
            <a:endParaRPr lang="zh-CN" altLang="zh-CN" kern="0" noProof="1"/>
          </a:p>
        </p:txBody>
      </p:sp>
    </p:spTree>
    <p:extLst>
      <p:ext uri="{BB962C8B-B14F-4D97-AF65-F5344CB8AC3E}">
        <p14:creationId xmlns:p14="http://schemas.microsoft.com/office/powerpoint/2010/main" val="3792965536"/>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离页连接符 1"/>
          <p:cNvSpPr/>
          <p:nvPr/>
        </p:nvSpPr>
        <p:spPr bwMode="auto">
          <a:xfrm>
            <a:off x="919485" y="4594501"/>
            <a:ext cx="508000" cy="1306512"/>
          </a:xfrm>
          <a:custGeom>
            <a:avLst/>
            <a:gdLst/>
            <a:ahLst/>
            <a:cxnLst/>
            <a:rect l="l" t="t" r="r" b="b"/>
            <a:pathLst>
              <a:path w="508000" h="1306608">
                <a:moveTo>
                  <a:pt x="0" y="0"/>
                </a:moveTo>
                <a:lnTo>
                  <a:pt x="254000" y="255927"/>
                </a:lnTo>
                <a:lnTo>
                  <a:pt x="508000" y="12789"/>
                </a:lnTo>
                <a:lnTo>
                  <a:pt x="508000" y="1063470"/>
                </a:lnTo>
                <a:lnTo>
                  <a:pt x="254000" y="1306608"/>
                </a:lnTo>
                <a:lnTo>
                  <a:pt x="0" y="1050681"/>
                </a:lnTo>
                <a:close/>
              </a:path>
            </a:pathLst>
          </a:custGeom>
          <a:gradFill>
            <a:gsLst>
              <a:gs pos="33000">
                <a:srgbClr val="F9F9F9"/>
              </a:gs>
              <a:gs pos="100000">
                <a:srgbClr val="D7D7D7"/>
              </a:gs>
            </a:gsLst>
            <a:lin ang="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vert="eaVert"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流程图: 离页连接符 1"/>
          <p:cNvSpPr/>
          <p:nvPr/>
        </p:nvSpPr>
        <p:spPr bwMode="auto">
          <a:xfrm>
            <a:off x="919485" y="1513802"/>
            <a:ext cx="508000" cy="931862"/>
          </a:xfrm>
          <a:custGeom>
            <a:avLst/>
            <a:gdLst/>
            <a:ahLst/>
            <a:cxnLst/>
            <a:rect l="l" t="t" r="r" b="b"/>
            <a:pathLst>
              <a:path w="508000" h="932408">
                <a:moveTo>
                  <a:pt x="0" y="0"/>
                </a:moveTo>
                <a:lnTo>
                  <a:pt x="508000" y="0"/>
                </a:lnTo>
                <a:lnTo>
                  <a:pt x="508000" y="689270"/>
                </a:lnTo>
                <a:lnTo>
                  <a:pt x="254000" y="932408"/>
                </a:lnTo>
                <a:lnTo>
                  <a:pt x="0" y="676481"/>
                </a:lnTo>
                <a:close/>
              </a:path>
            </a:pathLst>
          </a:custGeom>
          <a:gradFill>
            <a:gsLst>
              <a:gs pos="0">
                <a:srgbClr val="2676FF">
                  <a:lumMod val="60000"/>
                  <a:lumOff val="40000"/>
                </a:srgbClr>
              </a:gs>
              <a:gs pos="100000">
                <a:srgbClr val="2676FF"/>
              </a:gs>
            </a:gsLst>
            <a:lin ang="0" scaled="0"/>
          </a:gradFill>
          <a:ln w="25400" cap="flat" cmpd="sng" algn="ctr">
            <a:noFill/>
            <a:prstDash val="solid"/>
          </a:ln>
          <a:effectLst>
            <a:outerShdw blurRad="50800" dist="38100" dir="2700000" algn="tl" rotWithShape="0">
              <a:prstClr val="black">
                <a:alpha val="40000"/>
              </a:prstClr>
            </a:outerShdw>
          </a:effectLst>
        </p:spPr>
        <p:txBody>
          <a:bodyPr vert="eaVert"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 name="流程图: 离页连接符 1"/>
          <p:cNvSpPr/>
          <p:nvPr/>
        </p:nvSpPr>
        <p:spPr bwMode="auto">
          <a:xfrm>
            <a:off x="919485" y="2332038"/>
            <a:ext cx="508000" cy="2351087"/>
          </a:xfrm>
          <a:custGeom>
            <a:avLst/>
            <a:gdLst/>
            <a:ahLst/>
            <a:cxnLst/>
            <a:rect l="l" t="t" r="r" b="b"/>
            <a:pathLst>
              <a:path w="508000" h="2351426">
                <a:moveTo>
                  <a:pt x="0" y="0"/>
                </a:moveTo>
                <a:lnTo>
                  <a:pt x="254000" y="255927"/>
                </a:lnTo>
                <a:lnTo>
                  <a:pt x="508000" y="12789"/>
                </a:lnTo>
                <a:lnTo>
                  <a:pt x="508000" y="881426"/>
                </a:lnTo>
                <a:lnTo>
                  <a:pt x="508000" y="1789219"/>
                </a:lnTo>
                <a:lnTo>
                  <a:pt x="508000" y="2108288"/>
                </a:lnTo>
                <a:lnTo>
                  <a:pt x="254000" y="2351426"/>
                </a:lnTo>
                <a:lnTo>
                  <a:pt x="0" y="2095499"/>
                </a:lnTo>
                <a:lnTo>
                  <a:pt x="0" y="1766327"/>
                </a:lnTo>
                <a:lnTo>
                  <a:pt x="0" y="881426"/>
                </a:lnTo>
                <a:close/>
              </a:path>
            </a:pathLst>
          </a:custGeom>
          <a:gradFill>
            <a:gsLst>
              <a:gs pos="33000">
                <a:srgbClr val="F9F9F9"/>
              </a:gs>
              <a:gs pos="100000">
                <a:srgbClr val="D7D7D7"/>
              </a:gs>
            </a:gsLst>
            <a:lin ang="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vert="eaVert"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TextBox 4"/>
          <p:cNvSpPr txBox="1"/>
          <p:nvPr/>
        </p:nvSpPr>
        <p:spPr>
          <a:xfrm>
            <a:off x="1601371" y="1634452"/>
            <a:ext cx="65274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2676FF"/>
                </a:solidFill>
                <a:effectLst/>
                <a:uLnTx/>
                <a:uFillTx/>
                <a:latin typeface="Calibri"/>
                <a:ea typeface="微软雅黑" pitchFamily="34" charset="-122"/>
              </a:rPr>
              <a:t>2005</a:t>
            </a:r>
            <a:endParaRPr kumimoji="0" lang="zh-CN" altLang="en-US" sz="1800" b="1" i="0" u="none" strike="noStrike" kern="0" cap="none" spc="0" normalizeH="0" baseline="0" noProof="0" dirty="0">
              <a:ln>
                <a:noFill/>
              </a:ln>
              <a:solidFill>
                <a:srgbClr val="2676FF"/>
              </a:solidFill>
              <a:effectLst/>
              <a:uLnTx/>
              <a:uFillTx/>
              <a:latin typeface="Calibri"/>
              <a:ea typeface="微软雅黑" pitchFamily="34" charset="-122"/>
            </a:endParaRPr>
          </a:p>
        </p:txBody>
      </p:sp>
      <p:sp>
        <p:nvSpPr>
          <p:cNvPr id="6" name="TextBox 5"/>
          <p:cNvSpPr txBox="1"/>
          <p:nvPr/>
        </p:nvSpPr>
        <p:spPr>
          <a:xfrm>
            <a:off x="1601371" y="2555612"/>
            <a:ext cx="723275" cy="369332"/>
          </a:xfrm>
          <a:prstGeom prst="rect">
            <a:avLst/>
          </a:prstGeom>
          <a:noFill/>
        </p:spPr>
        <p:txBody>
          <a:bodyPr wrap="none" rtlCol="0">
            <a:spAutoFit/>
          </a:bodyPr>
          <a:lstStyle/>
          <a:p>
            <a:r>
              <a:rPr lang="en-US" altLang="zh-CN" b="1" dirty="0" smtClean="0">
                <a:solidFill>
                  <a:srgbClr val="A9A9A9"/>
                </a:solidFill>
                <a:latin typeface="+mj-lt"/>
                <a:ea typeface="微软雅黑" pitchFamily="34" charset="-122"/>
              </a:rPr>
              <a:t>2006</a:t>
            </a:r>
            <a:endParaRPr lang="zh-CN" altLang="en-US" b="1" dirty="0">
              <a:solidFill>
                <a:srgbClr val="A9A9A9"/>
              </a:solidFill>
              <a:latin typeface="+mj-lt"/>
              <a:ea typeface="微软雅黑" pitchFamily="34" charset="-122"/>
            </a:endParaRPr>
          </a:p>
        </p:txBody>
      </p:sp>
      <p:sp>
        <p:nvSpPr>
          <p:cNvPr id="7" name="TextBox 6"/>
          <p:cNvSpPr txBox="1"/>
          <p:nvPr/>
        </p:nvSpPr>
        <p:spPr>
          <a:xfrm>
            <a:off x="1601371" y="3263134"/>
            <a:ext cx="723275" cy="369332"/>
          </a:xfrm>
          <a:prstGeom prst="rect">
            <a:avLst/>
          </a:prstGeom>
          <a:noFill/>
        </p:spPr>
        <p:txBody>
          <a:bodyPr wrap="none" rtlCol="0">
            <a:spAutoFit/>
          </a:bodyPr>
          <a:lstStyle>
            <a:defPPr>
              <a:defRPr lang="zh-CN"/>
            </a:defPPr>
            <a:lvl1pPr>
              <a:defRPr>
                <a:solidFill>
                  <a:srgbClr val="A9A9A9"/>
                </a:solidFill>
                <a:latin typeface="Impact" pitchFamily="34" charset="0"/>
              </a:defRPr>
            </a:lvl1pPr>
          </a:lstStyle>
          <a:p>
            <a:r>
              <a:rPr lang="en-US" altLang="zh-CN" b="1" dirty="0">
                <a:latin typeface="+mj-lt"/>
                <a:ea typeface="微软雅黑" pitchFamily="34" charset="-122"/>
              </a:rPr>
              <a:t>2007</a:t>
            </a:r>
            <a:endParaRPr lang="zh-CN" altLang="en-US" b="1" dirty="0">
              <a:latin typeface="+mj-lt"/>
              <a:ea typeface="微软雅黑" pitchFamily="34" charset="-122"/>
            </a:endParaRPr>
          </a:p>
        </p:txBody>
      </p:sp>
      <p:sp>
        <p:nvSpPr>
          <p:cNvPr id="8" name="TextBox 7"/>
          <p:cNvSpPr txBox="1"/>
          <p:nvPr/>
        </p:nvSpPr>
        <p:spPr>
          <a:xfrm>
            <a:off x="1601371" y="3970656"/>
            <a:ext cx="723275" cy="369332"/>
          </a:xfrm>
          <a:prstGeom prst="rect">
            <a:avLst/>
          </a:prstGeom>
          <a:noFill/>
        </p:spPr>
        <p:txBody>
          <a:bodyPr wrap="none" rtlCol="0">
            <a:spAutoFit/>
          </a:bodyPr>
          <a:lstStyle>
            <a:defPPr>
              <a:defRPr lang="zh-CN"/>
            </a:defPPr>
            <a:lvl1pPr>
              <a:defRPr>
                <a:solidFill>
                  <a:srgbClr val="A9A9A9"/>
                </a:solidFill>
                <a:latin typeface="Impact" pitchFamily="34" charset="0"/>
              </a:defRPr>
            </a:lvl1pPr>
          </a:lstStyle>
          <a:p>
            <a:r>
              <a:rPr lang="en-US" altLang="zh-CN" b="1" dirty="0">
                <a:latin typeface="+mj-lt"/>
                <a:ea typeface="微软雅黑" pitchFamily="34" charset="-122"/>
              </a:rPr>
              <a:t>2008</a:t>
            </a:r>
            <a:endParaRPr lang="zh-CN" altLang="en-US" b="1" dirty="0">
              <a:latin typeface="+mj-lt"/>
              <a:ea typeface="微软雅黑" pitchFamily="34" charset="-122"/>
            </a:endParaRPr>
          </a:p>
        </p:txBody>
      </p:sp>
      <p:sp>
        <p:nvSpPr>
          <p:cNvPr id="9" name="TextBox 8"/>
          <p:cNvSpPr txBox="1"/>
          <p:nvPr/>
        </p:nvSpPr>
        <p:spPr>
          <a:xfrm>
            <a:off x="1601371" y="4647621"/>
            <a:ext cx="723275" cy="369332"/>
          </a:xfrm>
          <a:prstGeom prst="rect">
            <a:avLst/>
          </a:prstGeom>
          <a:noFill/>
        </p:spPr>
        <p:txBody>
          <a:bodyPr wrap="none" rtlCol="0">
            <a:spAutoFit/>
          </a:bodyPr>
          <a:lstStyle>
            <a:defPPr>
              <a:defRPr lang="zh-CN"/>
            </a:defPPr>
            <a:lvl1pPr>
              <a:defRPr>
                <a:solidFill>
                  <a:srgbClr val="A9A9A9"/>
                </a:solidFill>
                <a:latin typeface="Impact" pitchFamily="34" charset="0"/>
              </a:defRPr>
            </a:lvl1pPr>
          </a:lstStyle>
          <a:p>
            <a:r>
              <a:rPr lang="en-US" altLang="zh-CN" b="1" dirty="0">
                <a:latin typeface="+mj-lt"/>
                <a:ea typeface="微软雅黑" pitchFamily="34" charset="-122"/>
              </a:rPr>
              <a:t>2010</a:t>
            </a:r>
            <a:endParaRPr lang="zh-CN" altLang="en-US" b="1" dirty="0">
              <a:latin typeface="+mj-lt"/>
              <a:ea typeface="微软雅黑" pitchFamily="34" charset="-122"/>
            </a:endParaRPr>
          </a:p>
        </p:txBody>
      </p:sp>
      <p:sp>
        <p:nvSpPr>
          <p:cNvPr id="10" name="TextBox 9"/>
          <p:cNvSpPr txBox="1"/>
          <p:nvPr/>
        </p:nvSpPr>
        <p:spPr>
          <a:xfrm>
            <a:off x="1601371" y="5278347"/>
            <a:ext cx="680507" cy="369332"/>
          </a:xfrm>
          <a:prstGeom prst="rect">
            <a:avLst/>
          </a:prstGeom>
          <a:noFill/>
        </p:spPr>
        <p:txBody>
          <a:bodyPr wrap="none" rtlCol="0">
            <a:spAutoFit/>
          </a:bodyPr>
          <a:lstStyle>
            <a:defPPr>
              <a:defRPr lang="zh-CN"/>
            </a:defPPr>
            <a:lvl1pPr>
              <a:defRPr>
                <a:solidFill>
                  <a:srgbClr val="A9A9A9"/>
                </a:solidFill>
                <a:latin typeface="Impact" pitchFamily="34" charset="0"/>
              </a:defRPr>
            </a:lvl1pPr>
          </a:lstStyle>
          <a:p>
            <a:r>
              <a:rPr lang="en-US" altLang="zh-CN" b="1" dirty="0">
                <a:latin typeface="+mj-lt"/>
                <a:ea typeface="微软雅黑" pitchFamily="34" charset="-122"/>
              </a:rPr>
              <a:t>2011</a:t>
            </a:r>
            <a:endParaRPr lang="zh-CN" altLang="en-US" b="1" dirty="0">
              <a:latin typeface="+mj-lt"/>
              <a:ea typeface="微软雅黑" pitchFamily="34" charset="-122"/>
            </a:endParaRPr>
          </a:p>
        </p:txBody>
      </p:sp>
      <p:sp>
        <p:nvSpPr>
          <p:cNvPr id="11" name="TextBox 10"/>
          <p:cNvSpPr txBox="1"/>
          <p:nvPr/>
        </p:nvSpPr>
        <p:spPr>
          <a:xfrm>
            <a:off x="2324646" y="1484784"/>
            <a:ext cx="5807000" cy="646331"/>
          </a:xfrm>
          <a:prstGeom prst="rect">
            <a:avLst/>
          </a:prstGeom>
          <a:noFill/>
        </p:spPr>
        <p:txBody>
          <a:bodyPr wrap="square" rtlCol="0" anchor="ctr">
            <a:spAutoFit/>
          </a:bodyPr>
          <a:lstStyle/>
          <a:p>
            <a:pPr>
              <a:lnSpc>
                <a:spcPct val="150000"/>
              </a:lnSpc>
            </a:pP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a:t>
            </a:r>
            <a:r>
              <a:rPr lang="zh-CN" altLang="en-US" sz="1200" dirty="0" smtClean="0">
                <a:solidFill>
                  <a:srgbClr val="7D7D7D"/>
                </a:solidFill>
                <a:latin typeface="微软雅黑" pitchFamily="34" charset="-122"/>
                <a:ea typeface="微软雅黑" pitchFamily="34" charset="-122"/>
              </a:rPr>
              <a:t>此处</a:t>
            </a:r>
            <a:endParaRPr lang="zh-CN" altLang="en-US" sz="1200" dirty="0">
              <a:solidFill>
                <a:srgbClr val="7D7D7D"/>
              </a:solidFill>
              <a:latin typeface="微软雅黑" pitchFamily="34" charset="-122"/>
              <a:ea typeface="微软雅黑" pitchFamily="34" charset="-122"/>
            </a:endParaRPr>
          </a:p>
        </p:txBody>
      </p:sp>
      <p:sp>
        <p:nvSpPr>
          <p:cNvPr id="12" name="TextBox 11"/>
          <p:cNvSpPr txBox="1"/>
          <p:nvPr/>
        </p:nvSpPr>
        <p:spPr>
          <a:xfrm>
            <a:off x="2324646" y="2417112"/>
            <a:ext cx="5807000" cy="646331"/>
          </a:xfrm>
          <a:prstGeom prst="rect">
            <a:avLst/>
          </a:prstGeom>
          <a:noFill/>
        </p:spPr>
        <p:txBody>
          <a:bodyPr wrap="square" rtlCol="0">
            <a:spAutoFit/>
          </a:bodyPr>
          <a:lstStyle/>
          <a:p>
            <a:pPr>
              <a:lnSpc>
                <a:spcPct val="150000"/>
              </a:lnSpc>
            </a:pP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a:t>
            </a:r>
            <a:r>
              <a:rPr lang="zh-CN" altLang="en-US" sz="1200" dirty="0" smtClean="0">
                <a:solidFill>
                  <a:srgbClr val="7D7D7D"/>
                </a:solidFill>
                <a:latin typeface="微软雅黑" pitchFamily="34" charset="-122"/>
                <a:ea typeface="微软雅黑" pitchFamily="34" charset="-122"/>
              </a:rPr>
              <a:t>此处</a:t>
            </a:r>
            <a:endParaRPr lang="zh-CN" altLang="en-US" sz="1200" dirty="0">
              <a:solidFill>
                <a:srgbClr val="7D7D7D"/>
              </a:solidFill>
              <a:latin typeface="微软雅黑" pitchFamily="34" charset="-122"/>
              <a:ea typeface="微软雅黑" pitchFamily="34" charset="-122"/>
            </a:endParaRPr>
          </a:p>
        </p:txBody>
      </p:sp>
      <p:sp>
        <p:nvSpPr>
          <p:cNvPr id="13" name="TextBox 12"/>
          <p:cNvSpPr txBox="1"/>
          <p:nvPr/>
        </p:nvSpPr>
        <p:spPr>
          <a:xfrm>
            <a:off x="2324646" y="3832156"/>
            <a:ext cx="5807000" cy="646331"/>
          </a:xfrm>
          <a:prstGeom prst="rect">
            <a:avLst/>
          </a:prstGeom>
          <a:noFill/>
        </p:spPr>
        <p:txBody>
          <a:bodyPr wrap="square" rtlCol="0">
            <a:spAutoFit/>
          </a:bodyPr>
          <a:lstStyle/>
          <a:p>
            <a:pPr>
              <a:lnSpc>
                <a:spcPct val="150000"/>
              </a:lnSpc>
            </a:pP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a:t>
            </a:r>
            <a:r>
              <a:rPr lang="zh-CN" altLang="en-US" sz="1200" dirty="0" smtClean="0">
                <a:solidFill>
                  <a:srgbClr val="7D7D7D"/>
                </a:solidFill>
                <a:latin typeface="微软雅黑" pitchFamily="34" charset="-122"/>
                <a:ea typeface="微软雅黑" pitchFamily="34" charset="-122"/>
              </a:rPr>
              <a:t>此处</a:t>
            </a:r>
            <a:endParaRPr lang="zh-CN" altLang="en-US" sz="1200" dirty="0">
              <a:solidFill>
                <a:srgbClr val="7D7D7D"/>
              </a:solidFill>
              <a:latin typeface="微软雅黑" pitchFamily="34" charset="-122"/>
              <a:ea typeface="微软雅黑" pitchFamily="34" charset="-122"/>
            </a:endParaRPr>
          </a:p>
        </p:txBody>
      </p:sp>
      <p:sp>
        <p:nvSpPr>
          <p:cNvPr id="14" name="TextBox 13"/>
          <p:cNvSpPr txBox="1"/>
          <p:nvPr/>
        </p:nvSpPr>
        <p:spPr>
          <a:xfrm>
            <a:off x="2324646" y="3124634"/>
            <a:ext cx="5807000" cy="646331"/>
          </a:xfrm>
          <a:prstGeom prst="rect">
            <a:avLst/>
          </a:prstGeom>
          <a:noFill/>
        </p:spPr>
        <p:txBody>
          <a:bodyPr wrap="square" rtlCol="0">
            <a:spAutoFit/>
          </a:bodyPr>
          <a:lstStyle/>
          <a:p>
            <a:pPr>
              <a:lnSpc>
                <a:spcPct val="150000"/>
              </a:lnSpc>
            </a:pP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a:t>
            </a:r>
            <a:r>
              <a:rPr lang="zh-CN" altLang="en-US" sz="1200" dirty="0" smtClean="0">
                <a:solidFill>
                  <a:srgbClr val="7D7D7D"/>
                </a:solidFill>
                <a:latin typeface="微软雅黑" pitchFamily="34" charset="-122"/>
                <a:ea typeface="微软雅黑" pitchFamily="34" charset="-122"/>
              </a:rPr>
              <a:t>此处</a:t>
            </a:r>
            <a:endParaRPr lang="zh-CN" altLang="en-US" sz="1200" dirty="0">
              <a:solidFill>
                <a:srgbClr val="7D7D7D"/>
              </a:solidFill>
              <a:latin typeface="微软雅黑" pitchFamily="34" charset="-122"/>
              <a:ea typeface="微软雅黑" pitchFamily="34" charset="-122"/>
            </a:endParaRPr>
          </a:p>
        </p:txBody>
      </p:sp>
      <p:sp>
        <p:nvSpPr>
          <p:cNvPr id="15" name="TextBox 14"/>
          <p:cNvSpPr txBox="1"/>
          <p:nvPr/>
        </p:nvSpPr>
        <p:spPr>
          <a:xfrm>
            <a:off x="2324646" y="4509120"/>
            <a:ext cx="5807000" cy="646331"/>
          </a:xfrm>
          <a:prstGeom prst="rect">
            <a:avLst/>
          </a:prstGeom>
          <a:noFill/>
        </p:spPr>
        <p:txBody>
          <a:bodyPr wrap="square" rtlCol="0">
            <a:spAutoFit/>
          </a:bodyPr>
          <a:lstStyle/>
          <a:p>
            <a:pPr>
              <a:lnSpc>
                <a:spcPct val="150000"/>
              </a:lnSpc>
            </a:pP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a:t>
            </a:r>
            <a:r>
              <a:rPr lang="zh-CN" altLang="en-US" sz="1200" dirty="0" smtClean="0">
                <a:solidFill>
                  <a:srgbClr val="7D7D7D"/>
                </a:solidFill>
                <a:latin typeface="微软雅黑" pitchFamily="34" charset="-122"/>
                <a:ea typeface="微软雅黑" pitchFamily="34" charset="-122"/>
              </a:rPr>
              <a:t>此处</a:t>
            </a:r>
            <a:endParaRPr lang="zh-CN" altLang="en-US" sz="1200" dirty="0">
              <a:solidFill>
                <a:srgbClr val="7D7D7D"/>
              </a:solidFill>
              <a:latin typeface="微软雅黑" pitchFamily="34" charset="-122"/>
              <a:ea typeface="微软雅黑" pitchFamily="34" charset="-122"/>
            </a:endParaRPr>
          </a:p>
        </p:txBody>
      </p:sp>
      <p:sp>
        <p:nvSpPr>
          <p:cNvPr id="16" name="TextBox 15"/>
          <p:cNvSpPr txBox="1"/>
          <p:nvPr/>
        </p:nvSpPr>
        <p:spPr>
          <a:xfrm>
            <a:off x="2324646" y="5139847"/>
            <a:ext cx="5807000" cy="646331"/>
          </a:xfrm>
          <a:prstGeom prst="rect">
            <a:avLst/>
          </a:prstGeom>
          <a:noFill/>
        </p:spPr>
        <p:txBody>
          <a:bodyPr wrap="square" rtlCol="0">
            <a:spAutoFit/>
          </a:bodyPr>
          <a:lstStyle/>
          <a:p>
            <a:pPr>
              <a:lnSpc>
                <a:spcPct val="150000"/>
              </a:lnSpc>
            </a:pP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单击此处添加</a:t>
            </a:r>
            <a:r>
              <a:rPr lang="zh-CN" altLang="en-US" sz="1200" dirty="0" smtClean="0">
                <a:solidFill>
                  <a:srgbClr val="7D7D7D"/>
                </a:solidFill>
                <a:latin typeface="微软雅黑" pitchFamily="34" charset="-122"/>
                <a:ea typeface="微软雅黑" pitchFamily="34" charset="-122"/>
              </a:rPr>
              <a:t>文本</a:t>
            </a:r>
            <a:r>
              <a:rPr lang="zh-CN" altLang="en-US" sz="1200" dirty="0">
                <a:solidFill>
                  <a:srgbClr val="7D7D7D"/>
                </a:solidFill>
                <a:latin typeface="微软雅黑" pitchFamily="34" charset="-122"/>
                <a:ea typeface="微软雅黑" pitchFamily="34" charset="-122"/>
              </a:rPr>
              <a:t>单击</a:t>
            </a:r>
            <a:r>
              <a:rPr lang="zh-CN" altLang="en-US" sz="1200" dirty="0" smtClean="0">
                <a:solidFill>
                  <a:srgbClr val="7D7D7D"/>
                </a:solidFill>
                <a:latin typeface="微软雅黑" pitchFamily="34" charset="-122"/>
                <a:ea typeface="微软雅黑" pitchFamily="34" charset="-122"/>
              </a:rPr>
              <a:t>此处</a:t>
            </a:r>
            <a:endParaRPr lang="zh-CN" altLang="en-US" sz="1200" dirty="0">
              <a:solidFill>
                <a:srgbClr val="7D7D7D"/>
              </a:solidFill>
              <a:latin typeface="微软雅黑" pitchFamily="34" charset="-122"/>
              <a:ea typeface="微软雅黑" pitchFamily="34" charset="-122"/>
            </a:endParaRPr>
          </a:p>
        </p:txBody>
      </p:sp>
    </p:spTree>
    <p:extLst>
      <p:ext uri="{BB962C8B-B14F-4D97-AF65-F5344CB8AC3E}">
        <p14:creationId xmlns:p14="http://schemas.microsoft.com/office/powerpoint/2010/main" val="1341630675"/>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87450" y="1698624"/>
            <a:ext cx="6769100" cy="3460751"/>
            <a:chOff x="1187450" y="1841499"/>
            <a:chExt cx="6769100" cy="3460751"/>
          </a:xfrm>
        </p:grpSpPr>
        <p:sp>
          <p:nvSpPr>
            <p:cNvPr id="3" name="AutoShape 2"/>
            <p:cNvSpPr>
              <a:spLocks noChangeArrowheads="1"/>
            </p:cNvSpPr>
            <p:nvPr/>
          </p:nvSpPr>
          <p:spPr bwMode="auto">
            <a:xfrm rot="10800000">
              <a:off x="4572000" y="2930525"/>
              <a:ext cx="3268663" cy="2371725"/>
            </a:xfrm>
            <a:prstGeom prst="roundRect">
              <a:avLst>
                <a:gd name="adj" fmla="val 0"/>
              </a:avLst>
            </a:prstGeom>
            <a:gradFill rotWithShape="1">
              <a:gsLst>
                <a:gs pos="0">
                  <a:srgbClr val="DDDDDD"/>
                </a:gs>
                <a:gs pos="100000">
                  <a:srgbClr val="FFFFFF"/>
                </a:gs>
              </a:gsLst>
              <a:lin ang="5400000" scaled="1"/>
            </a:gradFill>
            <a:ln w="9525" cmpd="sng">
              <a:solidFill>
                <a:srgbClr val="2676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rPr>
                <a:t>此处输入文本</a:t>
              </a:r>
              <a:endPar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rPr>
                <a:t>此处输入文本</a:t>
              </a:r>
              <a:endPar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rPr>
                <a:t>此处输入文本</a:t>
              </a:r>
              <a:endPar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endParaRPr>
            </a:p>
          </p:txBody>
        </p:sp>
        <p:sp>
          <p:nvSpPr>
            <p:cNvPr id="4" name="AutoShape 3"/>
            <p:cNvSpPr>
              <a:spLocks noChangeArrowheads="1"/>
            </p:cNvSpPr>
            <p:nvPr/>
          </p:nvSpPr>
          <p:spPr bwMode="auto">
            <a:xfrm rot="10800000" flipV="1">
              <a:off x="1352550" y="1841499"/>
              <a:ext cx="6438900" cy="794271"/>
            </a:xfrm>
            <a:prstGeom prst="roundRect">
              <a:avLst>
                <a:gd name="adj" fmla="val 0"/>
              </a:avLst>
            </a:prstGeom>
            <a:gradFill rotWithShape="1">
              <a:gsLst>
                <a:gs pos="0">
                  <a:srgbClr val="DDDDDD"/>
                </a:gs>
                <a:gs pos="100000">
                  <a:srgbClr val="FFFFFF"/>
                </a:gs>
              </a:gsLst>
              <a:lin ang="16200000" scaled="0"/>
            </a:gradFill>
            <a:ln w="9525" cmpd="sng">
              <a:solidFill>
                <a:srgbClr val="2676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333333"/>
                  </a:solidFill>
                  <a:effectLst/>
                  <a:uLnTx/>
                  <a:uFillTx/>
                  <a:latin typeface="微软雅黑" pitchFamily="34" charset="-122"/>
                  <a:ea typeface="微软雅黑" pitchFamily="34" charset="-122"/>
                </a:rPr>
                <a:t>单击此处添加文本</a:t>
              </a:r>
              <a:endParaRPr kumimoji="0" lang="zh-CN" altLang="en-US" sz="18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sp>
          <p:nvSpPr>
            <p:cNvPr id="5" name="AutoShape 4"/>
            <p:cNvSpPr>
              <a:spLocks noChangeArrowheads="1"/>
            </p:cNvSpPr>
            <p:nvPr/>
          </p:nvSpPr>
          <p:spPr bwMode="auto">
            <a:xfrm rot="10800000">
              <a:off x="1303338" y="2930525"/>
              <a:ext cx="3268662" cy="2371725"/>
            </a:xfrm>
            <a:prstGeom prst="roundRect">
              <a:avLst>
                <a:gd name="adj" fmla="val 0"/>
              </a:avLst>
            </a:prstGeom>
            <a:gradFill rotWithShape="1">
              <a:gsLst>
                <a:gs pos="0">
                  <a:srgbClr val="DDDDDD"/>
                </a:gs>
                <a:gs pos="100000">
                  <a:srgbClr val="FFFFFF"/>
                </a:gs>
              </a:gsLst>
              <a:lin ang="5400000" scaled="1"/>
            </a:gradFill>
            <a:ln w="9525" cmpd="sng">
              <a:solidFill>
                <a:srgbClr val="2676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rPr>
                <a:t>此处输入文本</a:t>
              </a:r>
              <a:endPar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rPr>
                <a:t>此处输入文本</a:t>
              </a:r>
              <a:endPar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rPr>
                <a:t>此处输入文本</a:t>
              </a:r>
              <a:endPar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endParaRPr>
            </a:p>
          </p:txBody>
        </p:sp>
        <p:sp>
          <p:nvSpPr>
            <p:cNvPr id="6" name="AutoShape 5"/>
            <p:cNvSpPr>
              <a:spLocks noChangeArrowheads="1"/>
            </p:cNvSpPr>
            <p:nvPr/>
          </p:nvSpPr>
          <p:spPr bwMode="auto">
            <a:xfrm>
              <a:off x="1187450" y="2570163"/>
              <a:ext cx="6769100" cy="744537"/>
            </a:xfrm>
            <a:prstGeom prst="roundRect">
              <a:avLst>
                <a:gd name="adj" fmla="val 0"/>
              </a:avLst>
            </a:prstGeom>
            <a:gradFill rotWithShape="1">
              <a:gsLst>
                <a:gs pos="0">
                  <a:srgbClr val="2676FF">
                    <a:lumMod val="60000"/>
                    <a:lumOff val="40000"/>
                  </a:srgbClr>
                </a:gs>
                <a:gs pos="100000">
                  <a:srgbClr val="2676FF"/>
                </a:gs>
              </a:gsLst>
              <a:lin ang="27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AutoShape 6"/>
            <p:cNvSpPr>
              <a:spLocks noChangeArrowheads="1"/>
            </p:cNvSpPr>
            <p:nvPr/>
          </p:nvSpPr>
          <p:spPr bwMode="auto">
            <a:xfrm rot="10800000">
              <a:off x="1304925" y="3314700"/>
              <a:ext cx="6537325" cy="166688"/>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rgbClr val="FFFFFF">
                    <a:alpha val="0"/>
                  </a:srgbClr>
                </a:gs>
                <a:gs pos="100000">
                  <a:srgbClr val="2676FF">
                    <a:alpha val="5000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Oval 7"/>
            <p:cNvSpPr>
              <a:spLocks noChangeArrowheads="1"/>
            </p:cNvSpPr>
            <p:nvPr/>
          </p:nvSpPr>
          <p:spPr bwMode="auto">
            <a:xfrm>
              <a:off x="1504950" y="2646363"/>
              <a:ext cx="590550" cy="590550"/>
            </a:xfrm>
            <a:prstGeom prst="ellipse">
              <a:avLst/>
            </a:prstGeom>
            <a:noFill/>
            <a:ln w="38100" cmpd="sng">
              <a:solidFill>
                <a:srgbClr val="FF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rgbClr val="FFFFFF"/>
                  </a:solidFill>
                  <a:effectLst/>
                  <a:uLnTx/>
                  <a:uFillTx/>
                  <a:latin typeface="Impact" pitchFamily="34" charset="0"/>
                </a:rPr>
                <a:t>2010</a:t>
              </a:r>
              <a:endParaRPr kumimoji="0" lang="en-US" sz="1600" b="0" i="0" u="none" strike="noStrike" kern="0" cap="none" spc="0" normalizeH="0" baseline="0" noProof="0" dirty="0">
                <a:ln>
                  <a:noFill/>
                </a:ln>
                <a:solidFill>
                  <a:srgbClr val="FFFFFF"/>
                </a:solidFill>
                <a:effectLst/>
                <a:uLnTx/>
                <a:uFillTx/>
                <a:latin typeface="Impact" pitchFamily="34" charset="0"/>
              </a:endParaRPr>
            </a:p>
          </p:txBody>
        </p:sp>
        <p:sp>
          <p:nvSpPr>
            <p:cNvPr id="9" name="Oval 8"/>
            <p:cNvSpPr>
              <a:spLocks noChangeArrowheads="1"/>
            </p:cNvSpPr>
            <p:nvPr/>
          </p:nvSpPr>
          <p:spPr bwMode="auto">
            <a:xfrm>
              <a:off x="4276725" y="2646363"/>
              <a:ext cx="590550" cy="590550"/>
            </a:xfrm>
            <a:prstGeom prst="ellipse">
              <a:avLst/>
            </a:prstGeom>
            <a:noFill/>
            <a:ln w="38100" cmpd="sng">
              <a:solidFill>
                <a:srgbClr val="FF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rgbClr val="FFFFFF"/>
                  </a:solidFill>
                  <a:effectLst/>
                  <a:uLnTx/>
                  <a:uFillTx/>
                  <a:latin typeface="Impact" pitchFamily="34" charset="0"/>
                </a:rPr>
                <a:t>2011</a:t>
              </a:r>
              <a:endParaRPr kumimoji="0" lang="en-US" sz="1600" b="0" i="0" u="none" strike="noStrike" kern="0" cap="none" spc="0" normalizeH="0" baseline="0" noProof="0" dirty="0">
                <a:ln>
                  <a:noFill/>
                </a:ln>
                <a:solidFill>
                  <a:srgbClr val="FFFFFF"/>
                </a:solidFill>
                <a:effectLst/>
                <a:uLnTx/>
                <a:uFillTx/>
                <a:latin typeface="Impact" pitchFamily="34" charset="0"/>
              </a:endParaRPr>
            </a:p>
          </p:txBody>
        </p:sp>
        <p:sp>
          <p:nvSpPr>
            <p:cNvPr id="10" name="Oval 9"/>
            <p:cNvSpPr>
              <a:spLocks noChangeArrowheads="1"/>
            </p:cNvSpPr>
            <p:nvPr/>
          </p:nvSpPr>
          <p:spPr bwMode="auto">
            <a:xfrm>
              <a:off x="7023100" y="2646363"/>
              <a:ext cx="592138" cy="590550"/>
            </a:xfrm>
            <a:prstGeom prst="ellipse">
              <a:avLst/>
            </a:prstGeom>
            <a:noFill/>
            <a:ln w="38100" cmpd="sng">
              <a:solidFill>
                <a:srgbClr val="FF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rgbClr val="FFFFFF"/>
                  </a:solidFill>
                  <a:effectLst/>
                  <a:uLnTx/>
                  <a:uFillTx/>
                  <a:latin typeface="Impact" pitchFamily="34" charset="0"/>
                </a:rPr>
                <a:t>2012</a:t>
              </a:r>
              <a:endParaRPr kumimoji="0" lang="en-US" sz="1600" b="0" i="0" u="none" strike="noStrike" kern="0" cap="none" spc="0" normalizeH="0" baseline="0" noProof="0" dirty="0">
                <a:ln>
                  <a:noFill/>
                </a:ln>
                <a:solidFill>
                  <a:srgbClr val="FFFFFF"/>
                </a:solidFill>
                <a:effectLst/>
                <a:uLnTx/>
                <a:uFillTx/>
                <a:latin typeface="Impact" pitchFamily="34" charset="0"/>
              </a:endParaRPr>
            </a:p>
          </p:txBody>
        </p:sp>
        <p:sp>
          <p:nvSpPr>
            <p:cNvPr id="11" name="Line 10"/>
            <p:cNvSpPr>
              <a:spLocks noChangeShapeType="1"/>
            </p:cNvSpPr>
            <p:nvPr/>
          </p:nvSpPr>
          <p:spPr bwMode="auto">
            <a:xfrm rot="16200000" flipH="1">
              <a:off x="3193257" y="1872456"/>
              <a:ext cx="0" cy="2116137"/>
            </a:xfrm>
            <a:prstGeom prst="line">
              <a:avLst/>
            </a:prstGeom>
            <a:noFill/>
            <a:ln w="28575" cmpd="sng">
              <a:solidFill>
                <a:srgbClr val="FFFFFF"/>
              </a:solidFill>
              <a:prstDash val="lgDash"/>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2" name="Line 11"/>
            <p:cNvSpPr>
              <a:spLocks noChangeShapeType="1"/>
            </p:cNvSpPr>
            <p:nvPr/>
          </p:nvSpPr>
          <p:spPr bwMode="auto">
            <a:xfrm rot="16200000" flipH="1">
              <a:off x="5950744" y="1872456"/>
              <a:ext cx="0" cy="2116138"/>
            </a:xfrm>
            <a:prstGeom prst="line">
              <a:avLst/>
            </a:prstGeom>
            <a:noFill/>
            <a:ln w="28575" cmpd="sng">
              <a:solidFill>
                <a:srgbClr val="FFFFFF"/>
              </a:solidFill>
              <a:prstDash val="lgDash"/>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pic>
          <p:nvPicPr>
            <p:cNvPr id="13" name="Picture 13"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54163" y="2646363"/>
              <a:ext cx="514350"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4"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14825" y="2646363"/>
              <a:ext cx="5127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5"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72313" y="2646363"/>
              <a:ext cx="512762"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498117643"/>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539750" y="2371725"/>
            <a:ext cx="2355850" cy="836613"/>
            <a:chOff x="0" y="0"/>
            <a:chExt cx="1484" cy="527"/>
          </a:xfrm>
        </p:grpSpPr>
        <p:sp>
          <p:nvSpPr>
            <p:cNvPr id="3" name="未知"/>
            <p:cNvSpPr>
              <a:spLocks/>
            </p:cNvSpPr>
            <p:nvPr/>
          </p:nvSpPr>
          <p:spPr bwMode="auto">
            <a:xfrm>
              <a:off x="84" y="0"/>
              <a:ext cx="1400" cy="527"/>
            </a:xfrm>
            <a:custGeom>
              <a:avLst/>
              <a:gdLst>
                <a:gd name="T0" fmla="*/ 0 w 1400"/>
                <a:gd name="T1" fmla="*/ 108 h 527"/>
                <a:gd name="T2" fmla="*/ 837 w 1400"/>
                <a:gd name="T3" fmla="*/ 527 h 527"/>
                <a:gd name="T4" fmla="*/ 1400 w 1400"/>
                <a:gd name="T5" fmla="*/ 332 h 527"/>
                <a:gd name="T6" fmla="*/ 281 w 1400"/>
                <a:gd name="T7" fmla="*/ 0 h 527"/>
                <a:gd name="T8" fmla="*/ 0 w 1400"/>
                <a:gd name="T9" fmla="*/ 108 h 527"/>
                <a:gd name="T10" fmla="*/ 0 60000 65536"/>
                <a:gd name="T11" fmla="*/ 0 60000 65536"/>
                <a:gd name="T12" fmla="*/ 0 60000 65536"/>
                <a:gd name="T13" fmla="*/ 0 60000 65536"/>
                <a:gd name="T14" fmla="*/ 0 60000 65536"/>
                <a:gd name="T15" fmla="*/ 0 w 1400"/>
                <a:gd name="T16" fmla="*/ 0 h 527"/>
                <a:gd name="T17" fmla="*/ 1400 w 1400"/>
                <a:gd name="T18" fmla="*/ 527 h 527"/>
              </a:gdLst>
              <a:ahLst/>
              <a:cxnLst>
                <a:cxn ang="T10">
                  <a:pos x="T0" y="T1"/>
                </a:cxn>
                <a:cxn ang="T11">
                  <a:pos x="T2" y="T3"/>
                </a:cxn>
                <a:cxn ang="T12">
                  <a:pos x="T4" y="T5"/>
                </a:cxn>
                <a:cxn ang="T13">
                  <a:pos x="T6" y="T7"/>
                </a:cxn>
                <a:cxn ang="T14">
                  <a:pos x="T8" y="T9"/>
                </a:cxn>
              </a:cxnLst>
              <a:rect l="T15" t="T16" r="T17" b="T18"/>
              <a:pathLst>
                <a:path w="1400" h="527">
                  <a:moveTo>
                    <a:pt x="0" y="108"/>
                  </a:moveTo>
                  <a:lnTo>
                    <a:pt x="837" y="527"/>
                  </a:lnTo>
                  <a:lnTo>
                    <a:pt x="1400" y="332"/>
                  </a:lnTo>
                  <a:lnTo>
                    <a:pt x="281" y="0"/>
                  </a:lnTo>
                  <a:lnTo>
                    <a:pt x="0" y="108"/>
                  </a:lnTo>
                  <a:close/>
                </a:path>
              </a:pathLst>
            </a:custGeom>
            <a:gradFill rotWithShape="1">
              <a:gsLst>
                <a:gs pos="0">
                  <a:srgbClr val="F8F8F8"/>
                </a:gs>
                <a:gs pos="100000">
                  <a:srgbClr val="DDDDDD"/>
                </a:gs>
              </a:gsLst>
              <a:lin ang="2700000" scaled="1"/>
            </a:gradFill>
            <a:ln w="9525">
              <a:round/>
              <a:headEnd/>
              <a:tailEnd/>
            </a:ln>
            <a:scene3d>
              <a:camera prst="legacyObliqueBottom"/>
              <a:lightRig rig="legacyFlat3" dir="b"/>
            </a:scene3d>
            <a:sp3d extrusionH="227000" contourW="12700" prstMaterial="legacyMatte">
              <a:bevelT w="13500" h="13500" prst="angle"/>
              <a:bevelB w="13500" h="13500" prst="angle"/>
              <a:extrusionClr>
                <a:srgbClr val="DDDDDD"/>
              </a:extrusionClr>
              <a:contourClr>
                <a:srgbClr val="C0C0C0"/>
              </a:contourClr>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4" name="AutoShape 5"/>
            <p:cNvSpPr>
              <a:spLocks noChangeArrowheads="1"/>
            </p:cNvSpPr>
            <p:nvPr/>
          </p:nvSpPr>
          <p:spPr bwMode="auto">
            <a:xfrm rot="-9180000">
              <a:off x="0" y="380"/>
              <a:ext cx="942" cy="144"/>
            </a:xfrm>
            <a:custGeom>
              <a:avLst/>
              <a:gdLst>
                <a:gd name="T0" fmla="*/ 41 w 21600"/>
                <a:gd name="T1" fmla="*/ 0 h 21600"/>
                <a:gd name="T2" fmla="*/ 21 w 21600"/>
                <a:gd name="T3" fmla="*/ 1 h 21600"/>
                <a:gd name="T4" fmla="*/ 0 w 21600"/>
                <a:gd name="T5" fmla="*/ 0 h 21600"/>
                <a:gd name="T6" fmla="*/ 21 w 21600"/>
                <a:gd name="T7" fmla="*/ 0 h 21600"/>
                <a:gd name="T8" fmla="*/ 0 60000 65536"/>
                <a:gd name="T9" fmla="*/ 0 60000 65536"/>
                <a:gd name="T10" fmla="*/ 0 60000 65536"/>
                <a:gd name="T11" fmla="*/ 0 60000 65536"/>
                <a:gd name="T12" fmla="*/ 1789 w 21600"/>
                <a:gd name="T13" fmla="*/ 1800 h 21600"/>
                <a:gd name="T14" fmla="*/ 19811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DDDDDD"/>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sp>
        <p:nvSpPr>
          <p:cNvPr id="5" name="未知"/>
          <p:cNvSpPr>
            <a:spLocks/>
          </p:cNvSpPr>
          <p:nvPr/>
        </p:nvSpPr>
        <p:spPr bwMode="auto">
          <a:xfrm>
            <a:off x="2062163" y="3087688"/>
            <a:ext cx="2600325" cy="1087437"/>
          </a:xfrm>
          <a:custGeom>
            <a:avLst/>
            <a:gdLst>
              <a:gd name="T0" fmla="*/ 1534467 w 1698"/>
              <a:gd name="T1" fmla="*/ 1087437 h 710"/>
              <a:gd name="T2" fmla="*/ 2600325 w 1698"/>
              <a:gd name="T3" fmla="*/ 560566 h 710"/>
              <a:gd name="T4" fmla="*/ 905060 w 1698"/>
              <a:gd name="T5" fmla="*/ 0 h 710"/>
              <a:gd name="T6" fmla="*/ 0 w 1698"/>
              <a:gd name="T7" fmla="*/ 309383 h 710"/>
              <a:gd name="T8" fmla="*/ 1534467 w 1698"/>
              <a:gd name="T9" fmla="*/ 1087437 h 710"/>
              <a:gd name="T10" fmla="*/ 0 60000 65536"/>
              <a:gd name="T11" fmla="*/ 0 60000 65536"/>
              <a:gd name="T12" fmla="*/ 0 60000 65536"/>
              <a:gd name="T13" fmla="*/ 0 60000 65536"/>
              <a:gd name="T14" fmla="*/ 0 60000 65536"/>
              <a:gd name="T15" fmla="*/ 0 w 1698"/>
              <a:gd name="T16" fmla="*/ 0 h 710"/>
              <a:gd name="T17" fmla="*/ 1698 w 1698"/>
              <a:gd name="T18" fmla="*/ 710 h 710"/>
            </a:gdLst>
            <a:ahLst/>
            <a:cxnLst>
              <a:cxn ang="T10">
                <a:pos x="T0" y="T1"/>
              </a:cxn>
              <a:cxn ang="T11">
                <a:pos x="T2" y="T3"/>
              </a:cxn>
              <a:cxn ang="T12">
                <a:pos x="T4" y="T5"/>
              </a:cxn>
              <a:cxn ang="T13">
                <a:pos x="T6" y="T7"/>
              </a:cxn>
              <a:cxn ang="T14">
                <a:pos x="T8" y="T9"/>
              </a:cxn>
            </a:cxnLst>
            <a:rect l="T15" t="T16" r="T17" b="T18"/>
            <a:pathLst>
              <a:path w="1698" h="710">
                <a:moveTo>
                  <a:pt x="1002" y="710"/>
                </a:moveTo>
                <a:lnTo>
                  <a:pt x="1698" y="366"/>
                </a:lnTo>
                <a:lnTo>
                  <a:pt x="591" y="0"/>
                </a:lnTo>
                <a:lnTo>
                  <a:pt x="0" y="202"/>
                </a:lnTo>
                <a:lnTo>
                  <a:pt x="1002" y="710"/>
                </a:lnTo>
                <a:close/>
              </a:path>
            </a:pathLst>
          </a:custGeom>
          <a:solidFill>
            <a:srgbClr val="C0C0C0">
              <a:alpha val="3803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6" name="未知"/>
          <p:cNvSpPr>
            <a:spLocks/>
          </p:cNvSpPr>
          <p:nvPr/>
        </p:nvSpPr>
        <p:spPr bwMode="auto">
          <a:xfrm>
            <a:off x="2185988" y="2454275"/>
            <a:ext cx="2600325" cy="1087438"/>
          </a:xfrm>
          <a:custGeom>
            <a:avLst/>
            <a:gdLst>
              <a:gd name="T0" fmla="*/ 1534467 w 1698"/>
              <a:gd name="T1" fmla="*/ 1087438 h 710"/>
              <a:gd name="T2" fmla="*/ 2600325 w 1698"/>
              <a:gd name="T3" fmla="*/ 560567 h 710"/>
              <a:gd name="T4" fmla="*/ 905060 w 1698"/>
              <a:gd name="T5" fmla="*/ 0 h 710"/>
              <a:gd name="T6" fmla="*/ 0 w 1698"/>
              <a:gd name="T7" fmla="*/ 309384 h 710"/>
              <a:gd name="T8" fmla="*/ 1534467 w 1698"/>
              <a:gd name="T9" fmla="*/ 1087438 h 710"/>
              <a:gd name="T10" fmla="*/ 0 60000 65536"/>
              <a:gd name="T11" fmla="*/ 0 60000 65536"/>
              <a:gd name="T12" fmla="*/ 0 60000 65536"/>
              <a:gd name="T13" fmla="*/ 0 60000 65536"/>
              <a:gd name="T14" fmla="*/ 0 60000 65536"/>
              <a:gd name="T15" fmla="*/ 0 w 1698"/>
              <a:gd name="T16" fmla="*/ 0 h 710"/>
              <a:gd name="T17" fmla="*/ 1698 w 1698"/>
              <a:gd name="T18" fmla="*/ 710 h 710"/>
            </a:gdLst>
            <a:ahLst/>
            <a:cxnLst>
              <a:cxn ang="T10">
                <a:pos x="T0" y="T1"/>
              </a:cxn>
              <a:cxn ang="T11">
                <a:pos x="T2" y="T3"/>
              </a:cxn>
              <a:cxn ang="T12">
                <a:pos x="T4" y="T5"/>
              </a:cxn>
              <a:cxn ang="T13">
                <a:pos x="T6" y="T7"/>
              </a:cxn>
              <a:cxn ang="T14">
                <a:pos x="T8" y="T9"/>
              </a:cxn>
            </a:cxnLst>
            <a:rect l="T15" t="T16" r="T17" b="T18"/>
            <a:pathLst>
              <a:path w="1698" h="710">
                <a:moveTo>
                  <a:pt x="1002" y="710"/>
                </a:moveTo>
                <a:lnTo>
                  <a:pt x="1698" y="366"/>
                </a:lnTo>
                <a:lnTo>
                  <a:pt x="591" y="0"/>
                </a:lnTo>
                <a:lnTo>
                  <a:pt x="0" y="202"/>
                </a:lnTo>
                <a:lnTo>
                  <a:pt x="1002" y="710"/>
                </a:lnTo>
                <a:close/>
              </a:path>
            </a:pathLst>
          </a:custGeom>
          <a:gradFill rotWithShape="1">
            <a:gsLst>
              <a:gs pos="0">
                <a:srgbClr val="2676FF"/>
              </a:gs>
              <a:gs pos="100000">
                <a:srgbClr val="2676FF">
                  <a:lumMod val="75000"/>
                </a:srgbClr>
              </a:gs>
            </a:gsLst>
            <a:lin ang="2700000" scaled="1"/>
          </a:gradFill>
          <a:ln w="9525">
            <a:round/>
            <a:headEnd/>
            <a:tailEnd/>
          </a:ln>
          <a:scene3d>
            <a:camera prst="legacyObliqueBottom"/>
            <a:lightRig rig="legacyFlat3" dir="b"/>
          </a:scene3d>
          <a:sp3d extrusionH="227000" prstMaterial="legacyMatte">
            <a:bevelT w="13500" h="13500" prst="angle"/>
            <a:bevelB w="13500" h="13500" prst="angle"/>
            <a:extrusionClr>
              <a:srgbClr val="2676FF">
                <a:lumMod val="75000"/>
              </a:srgbClr>
            </a:extrusionClr>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7" name="AutoShape 8"/>
          <p:cNvSpPr>
            <a:spLocks/>
          </p:cNvSpPr>
          <p:nvPr/>
        </p:nvSpPr>
        <p:spPr bwMode="auto">
          <a:xfrm>
            <a:off x="2259013" y="1749425"/>
            <a:ext cx="2279650" cy="520700"/>
          </a:xfrm>
          <a:prstGeom prst="accentCallout1">
            <a:avLst>
              <a:gd name="adj1" fmla="val 21949"/>
              <a:gd name="adj2" fmla="val -3343"/>
              <a:gd name="adj3" fmla="val 118903"/>
              <a:gd name="adj4" fmla="val -36630"/>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646464"/>
                </a:solidFill>
                <a:effectLst/>
                <a:uLnTx/>
                <a:uFillTx/>
                <a:ea typeface="微软雅黑" pitchFamily="34" charset="-122"/>
              </a:rPr>
              <a:t>单击添加段落文字单击添加段落文字</a:t>
            </a:r>
          </a:p>
        </p:txBody>
      </p:sp>
      <p:sp>
        <p:nvSpPr>
          <p:cNvPr id="8" name="AutoShape 9"/>
          <p:cNvSpPr>
            <a:spLocks/>
          </p:cNvSpPr>
          <p:nvPr/>
        </p:nvSpPr>
        <p:spPr bwMode="auto">
          <a:xfrm>
            <a:off x="4511675" y="2159000"/>
            <a:ext cx="2279650" cy="520700"/>
          </a:xfrm>
          <a:prstGeom prst="accentCallout1">
            <a:avLst>
              <a:gd name="adj1" fmla="val 21949"/>
              <a:gd name="adj2" fmla="val -3343"/>
              <a:gd name="adj3" fmla="val 118903"/>
              <a:gd name="adj4" fmla="val -36630"/>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i="0" u="none" strike="noStrike" kern="0" cap="none" spc="0" normalizeH="0" baseline="0" noProof="0" dirty="0" smtClean="0">
                <a:ln>
                  <a:noFill/>
                </a:ln>
                <a:solidFill>
                  <a:srgbClr val="646464"/>
                </a:solidFill>
                <a:effectLst/>
                <a:uLnTx/>
                <a:uFillTx/>
                <a:ea typeface="微软雅黑" pitchFamily="34" charset="-122"/>
              </a:rPr>
              <a:t>单击添加段落文字单击添加段落文字</a:t>
            </a:r>
          </a:p>
        </p:txBody>
      </p:sp>
      <p:sp>
        <p:nvSpPr>
          <p:cNvPr id="9" name="AutoShape 10"/>
          <p:cNvSpPr>
            <a:spLocks/>
          </p:cNvSpPr>
          <p:nvPr/>
        </p:nvSpPr>
        <p:spPr bwMode="auto">
          <a:xfrm>
            <a:off x="1296988" y="5003800"/>
            <a:ext cx="2120900" cy="520700"/>
          </a:xfrm>
          <a:prstGeom prst="accentCallout1">
            <a:avLst>
              <a:gd name="adj1" fmla="val 21949"/>
              <a:gd name="adj2" fmla="val 103593"/>
              <a:gd name="adj3" fmla="val 1523"/>
              <a:gd name="adj4" fmla="val 134880"/>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646464"/>
                </a:solidFill>
                <a:effectLst/>
                <a:uLnTx/>
                <a:uFillTx/>
                <a:ea typeface="微软雅黑" pitchFamily="34" charset="-122"/>
              </a:rPr>
              <a:t>单击添加段落文字单击添加段落文字</a:t>
            </a:r>
          </a:p>
        </p:txBody>
      </p:sp>
      <p:sp>
        <p:nvSpPr>
          <p:cNvPr id="10" name="AutoShape 11"/>
          <p:cNvSpPr>
            <a:spLocks noChangeArrowheads="1"/>
          </p:cNvSpPr>
          <p:nvPr/>
        </p:nvSpPr>
        <p:spPr bwMode="auto">
          <a:xfrm rot="12420000">
            <a:off x="3525838" y="4618038"/>
            <a:ext cx="1966912" cy="228600"/>
          </a:xfrm>
          <a:custGeom>
            <a:avLst/>
            <a:gdLst>
              <a:gd name="T0" fmla="*/ 179108464 w 21600"/>
              <a:gd name="T1" fmla="*/ 1209675 h 21600"/>
              <a:gd name="T2" fmla="*/ 89554232 w 21600"/>
              <a:gd name="T3" fmla="*/ 2419350 h 21600"/>
              <a:gd name="T4" fmla="*/ 0 w 21600"/>
              <a:gd name="T5" fmla="*/ 1209675 h 21600"/>
              <a:gd name="T6" fmla="*/ 89554232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C0C0C0"/>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11" name="未知"/>
          <p:cNvSpPr>
            <a:spLocks/>
          </p:cNvSpPr>
          <p:nvPr/>
        </p:nvSpPr>
        <p:spPr bwMode="auto">
          <a:xfrm>
            <a:off x="3675063" y="3530600"/>
            <a:ext cx="5211762" cy="2203450"/>
          </a:xfrm>
          <a:custGeom>
            <a:avLst/>
            <a:gdLst>
              <a:gd name="T0" fmla="*/ 0 w 3283"/>
              <a:gd name="T1" fmla="*/ 527050 h 1388"/>
              <a:gd name="T2" fmla="*/ 1690687 w 3283"/>
              <a:gd name="T3" fmla="*/ 1379538 h 1388"/>
              <a:gd name="T4" fmla="*/ 280987 w 3283"/>
              <a:gd name="T5" fmla="*/ 2203450 h 1388"/>
              <a:gd name="T6" fmla="*/ 5211762 w 3283"/>
              <a:gd name="T7" fmla="*/ 2203450 h 1388"/>
              <a:gd name="T8" fmla="*/ 4014787 w 3283"/>
              <a:gd name="T9" fmla="*/ 152400 h 1388"/>
              <a:gd name="T10" fmla="*/ 3144837 w 3283"/>
              <a:gd name="T11" fmla="*/ 657225 h 1388"/>
              <a:gd name="T12" fmla="*/ 1087437 w 3283"/>
              <a:gd name="T13" fmla="*/ 0 h 1388"/>
              <a:gd name="T14" fmla="*/ 0 w 3283"/>
              <a:gd name="T15" fmla="*/ 527050 h 1388"/>
              <a:gd name="T16" fmla="*/ 0 60000 65536"/>
              <a:gd name="T17" fmla="*/ 0 60000 65536"/>
              <a:gd name="T18" fmla="*/ 0 60000 65536"/>
              <a:gd name="T19" fmla="*/ 0 60000 65536"/>
              <a:gd name="T20" fmla="*/ 0 60000 65536"/>
              <a:gd name="T21" fmla="*/ 0 60000 65536"/>
              <a:gd name="T22" fmla="*/ 0 60000 65536"/>
              <a:gd name="T23" fmla="*/ 0 60000 65536"/>
              <a:gd name="T24" fmla="*/ 0 w 3283"/>
              <a:gd name="T25" fmla="*/ 0 h 1388"/>
              <a:gd name="T26" fmla="*/ 3283 w 3283"/>
              <a:gd name="T27" fmla="*/ 1388 h 1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83" h="1388">
                <a:moveTo>
                  <a:pt x="0" y="332"/>
                </a:moveTo>
                <a:lnTo>
                  <a:pt x="1065" y="869"/>
                </a:lnTo>
                <a:lnTo>
                  <a:pt x="177" y="1388"/>
                </a:lnTo>
                <a:lnTo>
                  <a:pt x="3283" y="1388"/>
                </a:lnTo>
                <a:lnTo>
                  <a:pt x="2529" y="96"/>
                </a:lnTo>
                <a:lnTo>
                  <a:pt x="1981" y="414"/>
                </a:lnTo>
                <a:lnTo>
                  <a:pt x="685" y="0"/>
                </a:lnTo>
                <a:lnTo>
                  <a:pt x="0" y="332"/>
                </a:lnTo>
                <a:close/>
              </a:path>
            </a:pathLst>
          </a:custGeom>
          <a:gradFill rotWithShape="1">
            <a:gsLst>
              <a:gs pos="0">
                <a:srgbClr val="F8F8F8"/>
              </a:gs>
              <a:gs pos="100000">
                <a:srgbClr val="C0C0C0"/>
              </a:gs>
            </a:gsLst>
            <a:lin ang="2700000" scaled="1"/>
          </a:gradFill>
          <a:ln w="9525">
            <a:round/>
            <a:headEnd/>
            <a:tailEnd/>
          </a:ln>
          <a:scene3d>
            <a:camera prst="legacyObliqueBottom"/>
            <a:lightRig rig="legacyFlat3" dir="b"/>
          </a:scene3d>
          <a:sp3d extrusionH="227000" prstMaterial="legacyMatte">
            <a:bevelT w="13500" h="13500" prst="angle"/>
            <a:bevelB w="13500" h="13500" prst="angle"/>
            <a:extrusionClr>
              <a:srgbClr val="DDDDDD"/>
            </a:extrusionClr>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12" name="AutoShape 13"/>
          <p:cNvSpPr>
            <a:spLocks noChangeArrowheads="1"/>
          </p:cNvSpPr>
          <p:nvPr/>
        </p:nvSpPr>
        <p:spPr bwMode="auto">
          <a:xfrm rot="10800000">
            <a:off x="3949700" y="5851525"/>
            <a:ext cx="4940300" cy="319088"/>
          </a:xfrm>
          <a:custGeom>
            <a:avLst/>
            <a:gdLst>
              <a:gd name="T0" fmla="*/ 1129933523 w 21600"/>
              <a:gd name="T1" fmla="*/ 2356879 h 21600"/>
              <a:gd name="T2" fmla="*/ 564966761 w 21600"/>
              <a:gd name="T3" fmla="*/ 4713757 h 21600"/>
              <a:gd name="T4" fmla="*/ 0 w 21600"/>
              <a:gd name="T5" fmla="*/ 2356879 h 21600"/>
              <a:gd name="T6" fmla="*/ 564966761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C0C0C0"/>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Tree>
    <p:extLst>
      <p:ext uri="{BB962C8B-B14F-4D97-AF65-F5344CB8AC3E}">
        <p14:creationId xmlns:p14="http://schemas.microsoft.com/office/powerpoint/2010/main" val="1236462355"/>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5"/>
          <p:cNvSpPr>
            <a:spLocks noChangeArrowheads="1"/>
          </p:cNvSpPr>
          <p:nvPr/>
        </p:nvSpPr>
        <p:spPr bwMode="black">
          <a:xfrm>
            <a:off x="990600" y="5057775"/>
            <a:ext cx="3352800" cy="1190625"/>
          </a:xfrm>
          <a:prstGeom prst="roundRect">
            <a:avLst>
              <a:gd name="adj" fmla="val 9481"/>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 name="AutoShape 27"/>
          <p:cNvSpPr>
            <a:spLocks noChangeArrowheads="1"/>
          </p:cNvSpPr>
          <p:nvPr/>
        </p:nvSpPr>
        <p:spPr bwMode="gray">
          <a:xfrm>
            <a:off x="1219200" y="4857750"/>
            <a:ext cx="2886075" cy="444500"/>
          </a:xfrm>
          <a:prstGeom prst="roundRect">
            <a:avLst>
              <a:gd name="adj" fmla="val 27917"/>
            </a:avLst>
          </a:pr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zh-CN"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4" name="AutoShape 29"/>
          <p:cNvSpPr>
            <a:spLocks noChangeArrowheads="1"/>
          </p:cNvSpPr>
          <p:nvPr/>
        </p:nvSpPr>
        <p:spPr bwMode="black">
          <a:xfrm>
            <a:off x="4648200" y="5057775"/>
            <a:ext cx="3352800" cy="1190625"/>
          </a:xfrm>
          <a:prstGeom prst="roundRect">
            <a:avLst>
              <a:gd name="adj" fmla="val 9481"/>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AutoShape 31"/>
          <p:cNvSpPr>
            <a:spLocks noChangeArrowheads="1"/>
          </p:cNvSpPr>
          <p:nvPr/>
        </p:nvSpPr>
        <p:spPr bwMode="gray">
          <a:xfrm>
            <a:off x="4876800" y="4857750"/>
            <a:ext cx="2886075" cy="444500"/>
          </a:xfrm>
          <a:prstGeom prst="roundRect">
            <a:avLst>
              <a:gd name="adj" fmla="val 27917"/>
            </a:avLst>
          </a:pr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zh-CN"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grpSp>
        <p:nvGrpSpPr>
          <p:cNvPr id="6" name="Group 33"/>
          <p:cNvGrpSpPr>
            <a:grpSpLocks/>
          </p:cNvGrpSpPr>
          <p:nvPr/>
        </p:nvGrpSpPr>
        <p:grpSpPr bwMode="auto">
          <a:xfrm>
            <a:off x="709613" y="4248150"/>
            <a:ext cx="7824787" cy="552450"/>
            <a:chOff x="399" y="2820"/>
            <a:chExt cx="4929" cy="348"/>
          </a:xfrm>
        </p:grpSpPr>
        <p:sp>
          <p:nvSpPr>
            <p:cNvPr id="7" name="AutoShape 34"/>
            <p:cNvSpPr>
              <a:spLocks noChangeArrowheads="1"/>
            </p:cNvSpPr>
            <p:nvPr/>
          </p:nvSpPr>
          <p:spPr bwMode="gray">
            <a:xfrm>
              <a:off x="399" y="2905"/>
              <a:ext cx="218" cy="175"/>
            </a:xfrm>
            <a:prstGeom prst="roundRect">
              <a:avLst>
                <a:gd name="adj" fmla="val 29069"/>
              </a:avLst>
            </a:prstGeom>
            <a:solidFill>
              <a:srgbClr val="EAEAEA"/>
            </a:solidFill>
            <a:ln>
              <a:noFill/>
            </a:ln>
            <a:effectLst>
              <a:outerShdw dist="35921" dir="2700000" algn="ctr" rotWithShape="0">
                <a:srgbClr val="EEECE1"/>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AutoShape 35"/>
            <p:cNvSpPr>
              <a:spLocks noChangeArrowheads="1"/>
            </p:cNvSpPr>
            <p:nvPr/>
          </p:nvSpPr>
          <p:spPr bwMode="gray">
            <a:xfrm>
              <a:off x="480" y="2820"/>
              <a:ext cx="4848" cy="348"/>
            </a:xfrm>
            <a:prstGeom prst="rightArrow">
              <a:avLst>
                <a:gd name="adj1" fmla="val 50000"/>
                <a:gd name="adj2" fmla="val 63206"/>
              </a:avLst>
            </a:prstGeom>
            <a:solidFill>
              <a:srgbClr val="EAEAEA"/>
            </a:solidFill>
            <a:ln>
              <a:noFill/>
            </a:ln>
            <a:effectLst>
              <a:outerShdw dist="35921" dir="2700000" algn="ctr" rotWithShape="0">
                <a:srgbClr val="EEECE1"/>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9" name="Text Box 36"/>
          <p:cNvSpPr txBox="1">
            <a:spLocks noChangeArrowheads="1"/>
          </p:cNvSpPr>
          <p:nvPr/>
        </p:nvSpPr>
        <p:spPr bwMode="gray">
          <a:xfrm>
            <a:off x="1676400" y="4343400"/>
            <a:ext cx="669925"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algn="ctr" eaLnBrk="1" fontAlgn="base" hangingPunct="1">
              <a:lnSpc>
                <a:spcPct val="150000"/>
              </a:lnSpc>
              <a:spcBef>
                <a:spcPct val="0"/>
              </a:spcBef>
              <a:spcAft>
                <a:spcPct val="0"/>
              </a:spcAft>
              <a:defRPr/>
            </a:pPr>
            <a:r>
              <a:rPr lang="en-US" altLang="zh-CN" sz="1050" b="1" dirty="0">
                <a:solidFill>
                  <a:srgbClr val="4D4D4D"/>
                </a:solidFill>
                <a:latin typeface="微软雅黑" pitchFamily="34" charset="-122"/>
                <a:ea typeface="微软雅黑" pitchFamily="34" charset="-122"/>
              </a:rPr>
              <a:t>2000</a:t>
            </a:r>
          </a:p>
        </p:txBody>
      </p:sp>
      <p:sp>
        <p:nvSpPr>
          <p:cNvPr id="10" name="Text Box 37"/>
          <p:cNvSpPr txBox="1">
            <a:spLocks noChangeArrowheads="1"/>
          </p:cNvSpPr>
          <p:nvPr/>
        </p:nvSpPr>
        <p:spPr bwMode="gray">
          <a:xfrm>
            <a:off x="4221163" y="4343400"/>
            <a:ext cx="669925"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algn="ctr" eaLnBrk="1" fontAlgn="base" hangingPunct="1">
              <a:lnSpc>
                <a:spcPct val="150000"/>
              </a:lnSpc>
              <a:spcBef>
                <a:spcPct val="0"/>
              </a:spcBef>
              <a:spcAft>
                <a:spcPct val="0"/>
              </a:spcAft>
              <a:defRPr/>
            </a:pPr>
            <a:r>
              <a:rPr lang="en-US" altLang="zh-CN" sz="1050" b="1" dirty="0">
                <a:solidFill>
                  <a:srgbClr val="4D4D4D"/>
                </a:solidFill>
                <a:latin typeface="微软雅黑" pitchFamily="34" charset="-122"/>
                <a:ea typeface="微软雅黑" pitchFamily="34" charset="-122"/>
              </a:rPr>
              <a:t>2004</a:t>
            </a:r>
          </a:p>
        </p:txBody>
      </p:sp>
      <p:sp>
        <p:nvSpPr>
          <p:cNvPr id="11" name="Text Box 38"/>
          <p:cNvSpPr txBox="1">
            <a:spLocks noChangeArrowheads="1"/>
          </p:cNvSpPr>
          <p:nvPr/>
        </p:nvSpPr>
        <p:spPr bwMode="gray">
          <a:xfrm>
            <a:off x="6586538" y="4343400"/>
            <a:ext cx="669925"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algn="ctr" eaLnBrk="1" fontAlgn="base" hangingPunct="1">
              <a:lnSpc>
                <a:spcPct val="150000"/>
              </a:lnSpc>
              <a:spcBef>
                <a:spcPct val="0"/>
              </a:spcBef>
              <a:spcAft>
                <a:spcPct val="0"/>
              </a:spcAft>
              <a:defRPr/>
            </a:pPr>
            <a:r>
              <a:rPr lang="en-US" altLang="zh-CN" sz="1050" b="1" dirty="0">
                <a:solidFill>
                  <a:srgbClr val="4D4D4D"/>
                </a:solidFill>
                <a:latin typeface="微软雅黑" pitchFamily="34" charset="-122"/>
                <a:ea typeface="微软雅黑" pitchFamily="34" charset="-122"/>
              </a:rPr>
              <a:t>2008</a:t>
            </a:r>
          </a:p>
        </p:txBody>
      </p:sp>
      <p:sp>
        <p:nvSpPr>
          <p:cNvPr id="12" name="Line 39"/>
          <p:cNvSpPr>
            <a:spLocks noChangeShapeType="1"/>
          </p:cNvSpPr>
          <p:nvPr/>
        </p:nvSpPr>
        <p:spPr bwMode="white">
          <a:xfrm flipV="1">
            <a:off x="990600" y="2438400"/>
            <a:ext cx="0" cy="1905000"/>
          </a:xfrm>
          <a:prstGeom prst="line">
            <a:avLst/>
          </a:prstGeom>
          <a:noFill/>
          <a:ln w="9525" cap="rnd">
            <a:solidFill>
              <a:sysClr val="windowText" lastClr="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Line 40"/>
          <p:cNvSpPr>
            <a:spLocks noChangeShapeType="1"/>
          </p:cNvSpPr>
          <p:nvPr/>
        </p:nvSpPr>
        <p:spPr bwMode="white">
          <a:xfrm flipV="1">
            <a:off x="3346450" y="2101850"/>
            <a:ext cx="0" cy="2241550"/>
          </a:xfrm>
          <a:prstGeom prst="line">
            <a:avLst/>
          </a:prstGeom>
          <a:noFill/>
          <a:ln w="9525" cap="rnd">
            <a:solidFill>
              <a:sysClr val="windowText" lastClr="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 name="Line 41"/>
          <p:cNvSpPr>
            <a:spLocks noChangeShapeType="1"/>
          </p:cNvSpPr>
          <p:nvPr/>
        </p:nvSpPr>
        <p:spPr bwMode="white">
          <a:xfrm flipV="1">
            <a:off x="5686425" y="1644650"/>
            <a:ext cx="0" cy="2698750"/>
          </a:xfrm>
          <a:prstGeom prst="line">
            <a:avLst/>
          </a:prstGeom>
          <a:noFill/>
          <a:ln w="9525" cap="rnd">
            <a:solidFill>
              <a:sysClr val="windowText" lastClr="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Line 42"/>
          <p:cNvSpPr>
            <a:spLocks noChangeShapeType="1"/>
          </p:cNvSpPr>
          <p:nvPr/>
        </p:nvSpPr>
        <p:spPr bwMode="white">
          <a:xfrm flipV="1">
            <a:off x="8050213" y="1263650"/>
            <a:ext cx="0" cy="3079750"/>
          </a:xfrm>
          <a:prstGeom prst="line">
            <a:avLst/>
          </a:prstGeom>
          <a:noFill/>
          <a:ln w="9525" cap="rnd">
            <a:solidFill>
              <a:sysClr val="windowText" lastClr="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AutoShape 43"/>
          <p:cNvSpPr>
            <a:spLocks noChangeArrowheads="1"/>
          </p:cNvSpPr>
          <p:nvPr/>
        </p:nvSpPr>
        <p:spPr bwMode="gray">
          <a:xfrm>
            <a:off x="990600" y="3886200"/>
            <a:ext cx="2347913" cy="457200"/>
          </a:xfrm>
          <a:prstGeom prst="bevel">
            <a:avLst>
              <a:gd name="adj" fmla="val 5903"/>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7" name="AutoShape 44"/>
          <p:cNvSpPr>
            <a:spLocks noChangeArrowheads="1"/>
          </p:cNvSpPr>
          <p:nvPr/>
        </p:nvSpPr>
        <p:spPr bwMode="gray">
          <a:xfrm>
            <a:off x="3348038" y="3352800"/>
            <a:ext cx="2347912" cy="990600"/>
          </a:xfrm>
          <a:prstGeom prst="bevel">
            <a:avLst>
              <a:gd name="adj" fmla="val 3046"/>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8" name="AutoShape 45"/>
          <p:cNvSpPr>
            <a:spLocks noChangeArrowheads="1"/>
          </p:cNvSpPr>
          <p:nvPr/>
        </p:nvSpPr>
        <p:spPr bwMode="gray">
          <a:xfrm>
            <a:off x="5695950" y="2743200"/>
            <a:ext cx="2347913" cy="1600200"/>
          </a:xfrm>
          <a:prstGeom prst="bevel">
            <a:avLst>
              <a:gd name="adj" fmla="val 2481"/>
            </a:avLst>
          </a:pr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9" name="Rectangle 46"/>
          <p:cNvSpPr>
            <a:spLocks noChangeArrowheads="1"/>
          </p:cNvSpPr>
          <p:nvPr/>
        </p:nvSpPr>
        <p:spPr bwMode="black">
          <a:xfrm>
            <a:off x="990600" y="2714625"/>
            <a:ext cx="2286000"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lnSpc>
                <a:spcPct val="150000"/>
              </a:lnSpc>
              <a:spcBef>
                <a:spcPct val="0"/>
              </a:spcBef>
              <a:spcAft>
                <a:spcPct val="0"/>
              </a:spcAft>
              <a:defRPr/>
            </a:pPr>
            <a:r>
              <a:rPr lang="zh-CN" altLang="en-US" sz="1050" dirty="0">
                <a:solidFill>
                  <a:srgbClr val="4D4D4D"/>
                </a:solidFill>
                <a:latin typeface="微软雅黑" pitchFamily="34" charset="-122"/>
                <a:ea typeface="微软雅黑" pitchFamily="34" charset="-122"/>
              </a:rPr>
              <a:t>文本</a:t>
            </a:r>
            <a:endParaRPr lang="en-US" altLang="zh-CN" sz="1050" dirty="0">
              <a:solidFill>
                <a:srgbClr val="4D4D4D"/>
              </a:solidFill>
              <a:latin typeface="微软雅黑" pitchFamily="34" charset="-122"/>
              <a:ea typeface="微软雅黑" pitchFamily="34" charset="-122"/>
            </a:endParaRPr>
          </a:p>
        </p:txBody>
      </p:sp>
      <p:sp>
        <p:nvSpPr>
          <p:cNvPr id="20" name="Rectangle 47"/>
          <p:cNvSpPr>
            <a:spLocks noChangeArrowheads="1"/>
          </p:cNvSpPr>
          <p:nvPr/>
        </p:nvSpPr>
        <p:spPr bwMode="black">
          <a:xfrm>
            <a:off x="3375025" y="2209800"/>
            <a:ext cx="2286000"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lnSpc>
                <a:spcPct val="150000"/>
              </a:lnSpc>
              <a:spcBef>
                <a:spcPct val="0"/>
              </a:spcBef>
              <a:spcAft>
                <a:spcPct val="0"/>
              </a:spcAft>
              <a:defRPr/>
            </a:pPr>
            <a:r>
              <a:rPr lang="zh-CN" altLang="en-US" sz="1050" dirty="0">
                <a:solidFill>
                  <a:srgbClr val="4D4D4D"/>
                </a:solidFill>
                <a:latin typeface="微软雅黑" pitchFamily="34" charset="-122"/>
                <a:ea typeface="微软雅黑" pitchFamily="34" charset="-122"/>
              </a:rPr>
              <a:t>文本</a:t>
            </a:r>
            <a:endParaRPr lang="en-US" altLang="zh-CN" sz="1050" dirty="0">
              <a:solidFill>
                <a:srgbClr val="4D4D4D"/>
              </a:solidFill>
              <a:latin typeface="微软雅黑" pitchFamily="34" charset="-122"/>
              <a:ea typeface="微软雅黑" pitchFamily="34" charset="-122"/>
            </a:endParaRPr>
          </a:p>
        </p:txBody>
      </p:sp>
      <p:sp>
        <p:nvSpPr>
          <p:cNvPr id="21" name="Rectangle 48"/>
          <p:cNvSpPr>
            <a:spLocks noChangeArrowheads="1"/>
          </p:cNvSpPr>
          <p:nvPr/>
        </p:nvSpPr>
        <p:spPr bwMode="black">
          <a:xfrm>
            <a:off x="5722938" y="1600200"/>
            <a:ext cx="2286000"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lnSpc>
                <a:spcPct val="150000"/>
              </a:lnSpc>
              <a:spcBef>
                <a:spcPct val="0"/>
              </a:spcBef>
              <a:spcAft>
                <a:spcPct val="0"/>
              </a:spcAft>
              <a:defRPr/>
            </a:pPr>
            <a:r>
              <a:rPr lang="zh-CN" altLang="en-US" sz="1050" dirty="0">
                <a:solidFill>
                  <a:srgbClr val="4D4D4D"/>
                </a:solidFill>
                <a:latin typeface="微软雅黑" pitchFamily="34" charset="-122"/>
                <a:ea typeface="微软雅黑" pitchFamily="34" charset="-122"/>
              </a:rPr>
              <a:t>文本</a:t>
            </a:r>
            <a:endParaRPr lang="en-US" altLang="zh-CN" sz="1050" dirty="0">
              <a:solidFill>
                <a:srgbClr val="4D4D4D"/>
              </a:solidFill>
              <a:latin typeface="微软雅黑" pitchFamily="34" charset="-122"/>
              <a:ea typeface="微软雅黑" pitchFamily="34" charset="-122"/>
            </a:endParaRPr>
          </a:p>
        </p:txBody>
      </p:sp>
      <p:sp>
        <p:nvSpPr>
          <p:cNvPr id="22" name="Text Box 49"/>
          <p:cNvSpPr txBox="1">
            <a:spLocks noChangeArrowheads="1"/>
          </p:cNvSpPr>
          <p:nvPr/>
        </p:nvSpPr>
        <p:spPr bwMode="black">
          <a:xfrm>
            <a:off x="1219200" y="3889375"/>
            <a:ext cx="1828800"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rgbClr val="000000">
                      <a:alpha val="30000"/>
                    </a:srgbClr>
                  </a:outerShdw>
                </a:effectLst>
              </a14:hiddenEffects>
            </a:ext>
          </a:extLst>
        </p:spPr>
        <p:txBody>
          <a:bodyPr>
            <a:spAutoFit/>
          </a:bodyPr>
          <a:lstStyle/>
          <a:p>
            <a:pPr algn="ctr" fontAlgn="base">
              <a:lnSpc>
                <a:spcPct val="150000"/>
              </a:lnSpc>
              <a:spcBef>
                <a:spcPct val="0"/>
              </a:spcBef>
              <a:spcAft>
                <a:spcPct val="0"/>
              </a:spcAft>
              <a:defRPr/>
            </a:pPr>
            <a:r>
              <a:rPr lang="zh-CN" altLang="en-US" sz="1050" b="1" dirty="0">
                <a:solidFill>
                  <a:srgbClr val="4D4D4D"/>
                </a:solidFill>
                <a:latin typeface="微软雅黑" pitchFamily="34" charset="-122"/>
                <a:ea typeface="微软雅黑" pitchFamily="34" charset="-122"/>
              </a:rPr>
              <a:t>文本</a:t>
            </a:r>
            <a:endParaRPr lang="en-US" sz="1050" b="1" dirty="0">
              <a:solidFill>
                <a:srgbClr val="4D4D4D"/>
              </a:solidFill>
              <a:latin typeface="微软雅黑" pitchFamily="34" charset="-122"/>
              <a:ea typeface="微软雅黑" pitchFamily="34" charset="-122"/>
            </a:endParaRPr>
          </a:p>
        </p:txBody>
      </p:sp>
      <p:sp>
        <p:nvSpPr>
          <p:cNvPr id="23" name="Rectangle 50"/>
          <p:cNvSpPr>
            <a:spLocks noChangeArrowheads="1"/>
          </p:cNvSpPr>
          <p:nvPr/>
        </p:nvSpPr>
        <p:spPr bwMode="white">
          <a:xfrm>
            <a:off x="1941651" y="4952201"/>
            <a:ext cx="141577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rgbClr val="000000">
                      <a:alpha val="30000"/>
                    </a:srgbClr>
                  </a:outerShdw>
                </a:effectLst>
              </a14:hiddenEffects>
            </a:ext>
          </a:extLst>
        </p:spPr>
        <p:txBody>
          <a:bodyPr>
            <a:spAutoFit/>
          </a:bodyPr>
          <a:lstStyle/>
          <a:p>
            <a:pPr algn="ctr" fontAlgn="base">
              <a:spcBef>
                <a:spcPct val="0"/>
              </a:spcBef>
              <a:spcAft>
                <a:spcPct val="0"/>
              </a:spcAft>
            </a:pPr>
            <a:r>
              <a:rPr lang="zh-CN" altLang="en-US" sz="1200" b="1" dirty="0" smtClean="0">
                <a:solidFill>
                  <a:srgbClr val="FFFFFF"/>
                </a:solidFill>
                <a:latin typeface="微软雅黑" pitchFamily="34" charset="-122"/>
                <a:ea typeface="微软雅黑" pitchFamily="34" charset="-122"/>
                <a:cs typeface="宋体" pitchFamily="2" charset="-122"/>
              </a:rPr>
              <a:t>文本</a:t>
            </a:r>
            <a:endParaRPr lang="en-US" altLang="zh-CN" sz="1200" b="1" dirty="0">
              <a:solidFill>
                <a:srgbClr val="FFFFFF"/>
              </a:solidFill>
              <a:latin typeface="微软雅黑" pitchFamily="34" charset="-122"/>
              <a:ea typeface="微软雅黑" pitchFamily="34" charset="-122"/>
              <a:cs typeface="宋体" pitchFamily="2" charset="-122"/>
            </a:endParaRPr>
          </a:p>
        </p:txBody>
      </p:sp>
      <p:sp>
        <p:nvSpPr>
          <p:cNvPr id="24" name="Rectangle 51"/>
          <p:cNvSpPr>
            <a:spLocks noChangeArrowheads="1"/>
          </p:cNvSpPr>
          <p:nvPr/>
        </p:nvSpPr>
        <p:spPr bwMode="white">
          <a:xfrm>
            <a:off x="5599251" y="4952201"/>
            <a:ext cx="141577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rgbClr val="000000">
                      <a:alpha val="30000"/>
                    </a:srgbClr>
                  </a:outerShdw>
                </a:effectLst>
              </a14:hiddenEffects>
            </a:ext>
          </a:extLst>
        </p:spPr>
        <p:txBody>
          <a:bodyPr>
            <a:spAutoFit/>
          </a:bodyPr>
          <a:lstStyle/>
          <a:p>
            <a:pPr algn="ctr" fontAlgn="base">
              <a:spcBef>
                <a:spcPct val="0"/>
              </a:spcBef>
              <a:spcAft>
                <a:spcPct val="0"/>
              </a:spcAft>
            </a:pPr>
            <a:r>
              <a:rPr lang="zh-CN" altLang="en-US" sz="1200" b="1" dirty="0" smtClean="0">
                <a:solidFill>
                  <a:srgbClr val="FFFFFF"/>
                </a:solidFill>
                <a:latin typeface="微软雅黑" pitchFamily="34" charset="-122"/>
                <a:ea typeface="微软雅黑" pitchFamily="34" charset="-122"/>
                <a:cs typeface="宋体" pitchFamily="2" charset="-122"/>
              </a:rPr>
              <a:t>文本</a:t>
            </a:r>
            <a:endParaRPr lang="en-US" altLang="zh-CN" sz="1200" b="1" dirty="0">
              <a:solidFill>
                <a:srgbClr val="FFFFFF"/>
              </a:solidFill>
              <a:latin typeface="微软雅黑" pitchFamily="34" charset="-122"/>
              <a:ea typeface="微软雅黑" pitchFamily="34" charset="-122"/>
              <a:cs typeface="宋体" pitchFamily="2" charset="-122"/>
            </a:endParaRPr>
          </a:p>
        </p:txBody>
      </p:sp>
      <p:sp>
        <p:nvSpPr>
          <p:cNvPr id="25" name="Text Box 54"/>
          <p:cNvSpPr txBox="1">
            <a:spLocks noChangeArrowheads="1"/>
          </p:cNvSpPr>
          <p:nvPr/>
        </p:nvSpPr>
        <p:spPr bwMode="black">
          <a:xfrm>
            <a:off x="3581400" y="3657600"/>
            <a:ext cx="1828800"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rgbClr val="000000">
                      <a:alpha val="30000"/>
                    </a:srgbClr>
                  </a:outerShdw>
                </a:effectLst>
              </a14:hiddenEffects>
            </a:ext>
          </a:extLst>
        </p:spPr>
        <p:txBody>
          <a:bodyPr>
            <a:spAutoFit/>
          </a:bodyPr>
          <a:lstStyle/>
          <a:p>
            <a:pPr algn="ctr" fontAlgn="base">
              <a:lnSpc>
                <a:spcPct val="150000"/>
              </a:lnSpc>
              <a:spcBef>
                <a:spcPct val="0"/>
              </a:spcBef>
              <a:spcAft>
                <a:spcPct val="0"/>
              </a:spcAft>
              <a:defRPr/>
            </a:pPr>
            <a:r>
              <a:rPr lang="zh-CN" altLang="en-US" sz="1050" b="1" dirty="0">
                <a:solidFill>
                  <a:srgbClr val="4D4D4D"/>
                </a:solidFill>
                <a:latin typeface="微软雅黑" pitchFamily="34" charset="-122"/>
                <a:ea typeface="微软雅黑" pitchFamily="34" charset="-122"/>
              </a:rPr>
              <a:t>文本</a:t>
            </a:r>
            <a:endParaRPr lang="en-US" sz="1050" b="1" dirty="0">
              <a:solidFill>
                <a:srgbClr val="4D4D4D"/>
              </a:solidFill>
              <a:latin typeface="微软雅黑" pitchFamily="34" charset="-122"/>
              <a:ea typeface="微软雅黑" pitchFamily="34" charset="-122"/>
            </a:endParaRPr>
          </a:p>
        </p:txBody>
      </p:sp>
      <p:sp>
        <p:nvSpPr>
          <p:cNvPr id="26" name="Text Box 55"/>
          <p:cNvSpPr txBox="1">
            <a:spLocks noChangeArrowheads="1"/>
          </p:cNvSpPr>
          <p:nvPr/>
        </p:nvSpPr>
        <p:spPr bwMode="black">
          <a:xfrm>
            <a:off x="5910263" y="3389313"/>
            <a:ext cx="18288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rgbClr val="000000">
                      <a:alpha val="30000"/>
                    </a:srgbClr>
                  </a:outerShdw>
                </a:effectLst>
              </a14:hiddenEffects>
            </a:ext>
          </a:extLst>
        </p:spPr>
        <p:txBody>
          <a:bodyPr>
            <a:spAutoFit/>
          </a:bodyPr>
          <a:lstStyle/>
          <a:p>
            <a:pPr algn="ctr" fontAlgn="base">
              <a:spcBef>
                <a:spcPct val="0"/>
              </a:spcBef>
              <a:spcAft>
                <a:spcPct val="0"/>
              </a:spcAft>
              <a:defRPr/>
            </a:pPr>
            <a:r>
              <a:rPr lang="zh-CN" altLang="en-US" sz="1200" b="1" dirty="0" smtClean="0">
                <a:solidFill>
                  <a:srgbClr val="FFFFFF"/>
                </a:solidFill>
                <a:latin typeface="微软雅黑" pitchFamily="34" charset="-122"/>
                <a:ea typeface="微软雅黑" pitchFamily="34" charset="-122"/>
                <a:cs typeface="宋体" pitchFamily="2" charset="-122"/>
              </a:rPr>
              <a:t>文本</a:t>
            </a:r>
            <a:endParaRPr lang="en-US" sz="1200" b="1" dirty="0">
              <a:solidFill>
                <a:srgbClr val="FFFFFF"/>
              </a:solidFill>
              <a:latin typeface="微软雅黑" pitchFamily="34" charset="-122"/>
              <a:ea typeface="微软雅黑" pitchFamily="34" charset="-122"/>
              <a:cs typeface="宋体" pitchFamily="2" charset="-122"/>
            </a:endParaRPr>
          </a:p>
        </p:txBody>
      </p:sp>
      <p:sp>
        <p:nvSpPr>
          <p:cNvPr id="27" name="TextBox 20"/>
          <p:cNvSpPr txBox="1"/>
          <p:nvPr/>
        </p:nvSpPr>
        <p:spPr bwMode="auto">
          <a:xfrm>
            <a:off x="1802606" y="5329957"/>
            <a:ext cx="1728787" cy="819455"/>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lang="zh-CN" sz="1050" dirty="0">
                <a:solidFill>
                  <a:srgbClr val="4D4D4D"/>
                </a:solidFill>
                <a:latin typeface="微软雅黑" pitchFamily="34" charset="-122"/>
                <a:ea typeface="微软雅黑" pitchFamily="34" charset="-122"/>
              </a:rPr>
              <a:t>单击此处添加段落文本单击此处添加段落文本单击此处添加段落</a:t>
            </a:r>
            <a:r>
              <a:rPr lang="zh-CN" sz="1050" dirty="0" smtClean="0">
                <a:solidFill>
                  <a:srgbClr val="4D4D4D"/>
                </a:solidFill>
                <a:latin typeface="微软雅黑" pitchFamily="34" charset="-122"/>
                <a:ea typeface="微软雅黑" pitchFamily="34" charset="-122"/>
              </a:rPr>
              <a:t>文本</a:t>
            </a:r>
            <a:endParaRPr lang="zh-CN" sz="1050" dirty="0">
              <a:solidFill>
                <a:srgbClr val="4D4D4D"/>
              </a:solidFill>
              <a:latin typeface="微软雅黑" pitchFamily="34" charset="-122"/>
              <a:ea typeface="微软雅黑" pitchFamily="34" charset="-122"/>
            </a:endParaRPr>
          </a:p>
        </p:txBody>
      </p:sp>
      <p:sp>
        <p:nvSpPr>
          <p:cNvPr id="28" name="TextBox 20"/>
          <p:cNvSpPr txBox="1"/>
          <p:nvPr/>
        </p:nvSpPr>
        <p:spPr bwMode="auto">
          <a:xfrm>
            <a:off x="5460206" y="5366524"/>
            <a:ext cx="1728787" cy="819455"/>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lang="zh-CN" sz="1050" dirty="0">
                <a:solidFill>
                  <a:srgbClr val="4D4D4D"/>
                </a:solidFill>
                <a:latin typeface="微软雅黑" pitchFamily="34" charset="-122"/>
                <a:ea typeface="微软雅黑" pitchFamily="34" charset="-122"/>
              </a:rPr>
              <a:t>单击此处添加段落文本单击此处添加段落文本单击此处添加段落</a:t>
            </a:r>
            <a:r>
              <a:rPr lang="zh-CN" sz="1050" dirty="0" smtClean="0">
                <a:solidFill>
                  <a:srgbClr val="4D4D4D"/>
                </a:solidFill>
                <a:latin typeface="微软雅黑" pitchFamily="34" charset="-122"/>
                <a:ea typeface="微软雅黑" pitchFamily="34" charset="-122"/>
              </a:rPr>
              <a:t>文本</a:t>
            </a:r>
            <a:endParaRPr lang="zh-CN" sz="1050" dirty="0">
              <a:solidFill>
                <a:srgbClr val="4D4D4D"/>
              </a:solidFill>
              <a:latin typeface="微软雅黑" pitchFamily="34" charset="-122"/>
              <a:ea typeface="微软雅黑" pitchFamily="34" charset="-122"/>
            </a:endParaRPr>
          </a:p>
        </p:txBody>
      </p:sp>
    </p:spTree>
    <p:extLst>
      <p:ext uri="{BB962C8B-B14F-4D97-AF65-F5344CB8AC3E}">
        <p14:creationId xmlns:p14="http://schemas.microsoft.com/office/powerpoint/2010/main" val="1144582443"/>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3006725" y="3398838"/>
            <a:ext cx="1565275" cy="1989137"/>
          </a:xfrm>
          <a:prstGeom prst="rect">
            <a:avLst/>
          </a:prstGeom>
          <a:gradFill rotWithShape="1">
            <a:gsLst>
              <a:gs pos="0">
                <a:srgbClr val="C0C0C0"/>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3" name="Group 4"/>
          <p:cNvGrpSpPr>
            <a:grpSpLocks/>
          </p:cNvGrpSpPr>
          <p:nvPr/>
        </p:nvGrpSpPr>
        <p:grpSpPr bwMode="auto">
          <a:xfrm>
            <a:off x="889000" y="1463675"/>
            <a:ext cx="7353300" cy="3932238"/>
            <a:chOff x="0" y="0"/>
            <a:chExt cx="4632" cy="2965"/>
          </a:xfrm>
        </p:grpSpPr>
        <p:sp>
          <p:nvSpPr>
            <p:cNvPr id="4" name="Line 5"/>
            <p:cNvSpPr>
              <a:spLocks noChangeShapeType="1"/>
            </p:cNvSpPr>
            <p:nvPr/>
          </p:nvSpPr>
          <p:spPr bwMode="auto">
            <a:xfrm>
              <a:off x="0" y="0"/>
              <a:ext cx="0" cy="2965"/>
            </a:xfrm>
            <a:prstGeom prst="line">
              <a:avLst/>
            </a:prstGeom>
            <a:noFill/>
            <a:ln w="9525"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Line 6"/>
            <p:cNvSpPr>
              <a:spLocks noChangeShapeType="1"/>
            </p:cNvSpPr>
            <p:nvPr/>
          </p:nvSpPr>
          <p:spPr bwMode="auto">
            <a:xfrm>
              <a:off x="1336" y="0"/>
              <a:ext cx="0" cy="2965"/>
            </a:xfrm>
            <a:prstGeom prst="line">
              <a:avLst/>
            </a:prstGeom>
            <a:noFill/>
            <a:ln w="9525"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Line 7"/>
            <p:cNvSpPr>
              <a:spLocks noChangeShapeType="1"/>
            </p:cNvSpPr>
            <p:nvPr/>
          </p:nvSpPr>
          <p:spPr bwMode="auto">
            <a:xfrm>
              <a:off x="2320" y="0"/>
              <a:ext cx="0" cy="2965"/>
            </a:xfrm>
            <a:prstGeom prst="line">
              <a:avLst/>
            </a:prstGeom>
            <a:noFill/>
            <a:ln w="9525"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Line 8"/>
            <p:cNvSpPr>
              <a:spLocks noChangeShapeType="1"/>
            </p:cNvSpPr>
            <p:nvPr/>
          </p:nvSpPr>
          <p:spPr bwMode="auto">
            <a:xfrm>
              <a:off x="3592" y="0"/>
              <a:ext cx="0" cy="2965"/>
            </a:xfrm>
            <a:prstGeom prst="line">
              <a:avLst/>
            </a:prstGeom>
            <a:noFill/>
            <a:ln w="9525"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Line 9"/>
            <p:cNvSpPr>
              <a:spLocks noChangeShapeType="1"/>
            </p:cNvSpPr>
            <p:nvPr/>
          </p:nvSpPr>
          <p:spPr bwMode="auto">
            <a:xfrm>
              <a:off x="4632" y="0"/>
              <a:ext cx="0" cy="2965"/>
            </a:xfrm>
            <a:prstGeom prst="line">
              <a:avLst/>
            </a:prstGeom>
            <a:noFill/>
            <a:ln w="9525"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9" name="AutoShape 10"/>
          <p:cNvSpPr>
            <a:spLocks noChangeArrowheads="1"/>
          </p:cNvSpPr>
          <p:nvPr/>
        </p:nvSpPr>
        <p:spPr bwMode="auto">
          <a:xfrm rot="5400000">
            <a:off x="1570832" y="1558131"/>
            <a:ext cx="2322512" cy="3679825"/>
          </a:xfrm>
          <a:prstGeom prst="triangle">
            <a:avLst>
              <a:gd name="adj" fmla="val 50000"/>
            </a:avLst>
          </a:prstGeom>
          <a:gradFill rotWithShape="1">
            <a:gsLst>
              <a:gs pos="0">
                <a:srgbClr val="2676FF">
                  <a:lumMod val="60000"/>
                  <a:lumOff val="40000"/>
                </a:srgbClr>
              </a:gs>
              <a:gs pos="100000">
                <a:srgbClr val="2676FF"/>
              </a:gs>
            </a:gsLst>
            <a:lin ang="2700000" scaled="1"/>
          </a:gradFill>
          <a:ln w="9525" cmpd="sng">
            <a:solidFill>
              <a:srgbClr val="C0C0C0"/>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AutoShape 11"/>
          <p:cNvSpPr>
            <a:spLocks noChangeArrowheads="1"/>
          </p:cNvSpPr>
          <p:nvPr/>
        </p:nvSpPr>
        <p:spPr bwMode="auto">
          <a:xfrm rot="5400000">
            <a:off x="3308350" y="2622550"/>
            <a:ext cx="977900" cy="1549400"/>
          </a:xfrm>
          <a:prstGeom prst="triangle">
            <a:avLst>
              <a:gd name="adj" fmla="val 50000"/>
            </a:avLst>
          </a:prstGeom>
          <a:gradFill rotWithShape="1">
            <a:gsLst>
              <a:gs pos="0">
                <a:srgbClr val="2676FF">
                  <a:lumMod val="60000"/>
                  <a:lumOff val="40000"/>
                </a:srgbClr>
              </a:gs>
              <a:gs pos="100000">
                <a:srgbClr val="2676FF"/>
              </a:gs>
            </a:gsLst>
            <a:lin ang="2700000" scaled="1"/>
          </a:gradFill>
          <a:ln w="9525" cmpd="sng">
            <a:solidFill>
              <a:srgbClr val="C0C0C0"/>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1" name="WordArt 12"/>
          <p:cNvSpPr>
            <a:spLocks noChangeArrowheads="1" noChangeShapeType="1"/>
          </p:cNvSpPr>
          <p:nvPr/>
        </p:nvSpPr>
        <p:spPr bwMode="auto">
          <a:xfrm>
            <a:off x="1247775" y="1730375"/>
            <a:ext cx="1381125" cy="18732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2400" dirty="0" smtClean="0">
                <a:solidFill>
                  <a:srgbClr val="888888"/>
                </a:solidFill>
                <a:latin typeface="微软雅黑" pitchFamily="34" charset="-122"/>
                <a:ea typeface="微软雅黑" pitchFamily="34" charset="-122"/>
              </a:rPr>
              <a:t>点击添加</a:t>
            </a:r>
            <a:r>
              <a:rPr lang="zh-CN" altLang="en-US" sz="2400" dirty="0">
                <a:solidFill>
                  <a:srgbClr val="888888"/>
                </a:solidFill>
                <a:latin typeface="微软雅黑" pitchFamily="34" charset="-122"/>
                <a:ea typeface="微软雅黑" pitchFamily="34" charset="-122"/>
              </a:rPr>
              <a:t>标题文字</a:t>
            </a:r>
          </a:p>
        </p:txBody>
      </p:sp>
      <p:sp>
        <p:nvSpPr>
          <p:cNvPr id="12" name="Rectangle 13"/>
          <p:cNvSpPr>
            <a:spLocks noChangeArrowheads="1"/>
          </p:cNvSpPr>
          <p:nvPr/>
        </p:nvSpPr>
        <p:spPr bwMode="auto">
          <a:xfrm>
            <a:off x="1360488" y="2941638"/>
            <a:ext cx="1163637" cy="912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此处输入文本</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3" name="AutoShape 14"/>
          <p:cNvSpPr>
            <a:spLocks noChangeArrowheads="1"/>
          </p:cNvSpPr>
          <p:nvPr/>
        </p:nvSpPr>
        <p:spPr bwMode="auto">
          <a:xfrm rot="16200000">
            <a:off x="5245894" y="1562894"/>
            <a:ext cx="2322512" cy="3670300"/>
          </a:xfrm>
          <a:prstGeom prst="triangle">
            <a:avLst>
              <a:gd name="adj" fmla="val 50000"/>
            </a:avLst>
          </a:prstGeom>
          <a:gradFill rotWithShape="1">
            <a:gsLst>
              <a:gs pos="0">
                <a:srgbClr val="2676FF">
                  <a:lumMod val="60000"/>
                  <a:lumOff val="40000"/>
                </a:srgbClr>
              </a:gs>
              <a:gs pos="100000">
                <a:srgbClr val="2676FF"/>
              </a:gs>
            </a:gsLst>
            <a:lin ang="2700000" scaled="1"/>
          </a:gradFill>
          <a:ln w="9525" cmpd="sng">
            <a:solidFill>
              <a:srgbClr val="C0C0C0"/>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 name="AutoShape 15"/>
          <p:cNvSpPr>
            <a:spLocks noChangeArrowheads="1"/>
          </p:cNvSpPr>
          <p:nvPr/>
        </p:nvSpPr>
        <p:spPr bwMode="auto">
          <a:xfrm rot="16200000">
            <a:off x="4947444" y="2382044"/>
            <a:ext cx="1281112" cy="2032000"/>
          </a:xfrm>
          <a:prstGeom prst="triangle">
            <a:avLst>
              <a:gd name="adj" fmla="val 50000"/>
            </a:avLst>
          </a:prstGeom>
          <a:gradFill rotWithShape="1">
            <a:gsLst>
              <a:gs pos="0">
                <a:srgbClr val="2676FF">
                  <a:lumMod val="60000"/>
                  <a:lumOff val="40000"/>
                </a:srgbClr>
              </a:gs>
              <a:gs pos="100000">
                <a:srgbClr val="2676FF"/>
              </a:gs>
            </a:gsLst>
            <a:lin ang="2700000" scaled="1"/>
          </a:gradFill>
          <a:ln w="9525" cmpd="sng">
            <a:solidFill>
              <a:srgbClr val="C0C0C0"/>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Rectangle 16"/>
          <p:cNvSpPr>
            <a:spLocks noChangeArrowheads="1"/>
          </p:cNvSpPr>
          <p:nvPr/>
        </p:nvSpPr>
        <p:spPr bwMode="auto">
          <a:xfrm>
            <a:off x="6837363" y="2941638"/>
            <a:ext cx="1163637" cy="912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此处输入文本</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6" name="Line 17"/>
          <p:cNvSpPr>
            <a:spLocks noChangeShapeType="1"/>
          </p:cNvSpPr>
          <p:nvPr/>
        </p:nvSpPr>
        <p:spPr bwMode="auto">
          <a:xfrm rot="16200000">
            <a:off x="4572001" y="-1614488"/>
            <a:ext cx="0" cy="7343775"/>
          </a:xfrm>
          <a:prstGeom prst="line">
            <a:avLst/>
          </a:prstGeom>
          <a:noFill/>
          <a:ln w="9525" cmpd="sng">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Line 18"/>
          <p:cNvSpPr>
            <a:spLocks noChangeShapeType="1"/>
          </p:cNvSpPr>
          <p:nvPr/>
        </p:nvSpPr>
        <p:spPr bwMode="auto">
          <a:xfrm rot="16200000">
            <a:off x="4572000" y="1290638"/>
            <a:ext cx="0" cy="8210550"/>
          </a:xfrm>
          <a:prstGeom prst="line">
            <a:avLst/>
          </a:prstGeom>
          <a:noFill/>
          <a:ln w="9525"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 name="WordArt 19"/>
          <p:cNvSpPr>
            <a:spLocks noChangeArrowheads="1" noChangeShapeType="1"/>
          </p:cNvSpPr>
          <p:nvPr/>
        </p:nvSpPr>
        <p:spPr bwMode="auto">
          <a:xfrm>
            <a:off x="3116263" y="1730375"/>
            <a:ext cx="1384300" cy="18732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2400" dirty="0" smtClean="0">
                <a:solidFill>
                  <a:srgbClr val="888888"/>
                </a:solidFill>
                <a:latin typeface="微软雅黑" pitchFamily="34" charset="-122"/>
                <a:ea typeface="微软雅黑" pitchFamily="34" charset="-122"/>
              </a:rPr>
              <a:t>点击添加</a:t>
            </a:r>
            <a:r>
              <a:rPr lang="zh-CN" altLang="en-US" sz="2400" dirty="0">
                <a:solidFill>
                  <a:srgbClr val="888888"/>
                </a:solidFill>
                <a:latin typeface="微软雅黑" pitchFamily="34" charset="-122"/>
                <a:ea typeface="微软雅黑" pitchFamily="34" charset="-122"/>
              </a:rPr>
              <a:t>标题文字</a:t>
            </a:r>
          </a:p>
        </p:txBody>
      </p:sp>
      <p:sp>
        <p:nvSpPr>
          <p:cNvPr id="19" name="WordArt 20"/>
          <p:cNvSpPr>
            <a:spLocks noChangeArrowheads="1" noChangeShapeType="1"/>
          </p:cNvSpPr>
          <p:nvPr/>
        </p:nvSpPr>
        <p:spPr bwMode="auto">
          <a:xfrm>
            <a:off x="4903788" y="1730375"/>
            <a:ext cx="1381125" cy="18732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2400" dirty="0" smtClean="0">
                <a:solidFill>
                  <a:srgbClr val="888888"/>
                </a:solidFill>
                <a:latin typeface="微软雅黑" pitchFamily="34" charset="-122"/>
                <a:ea typeface="微软雅黑" pitchFamily="34" charset="-122"/>
              </a:rPr>
              <a:t>点击添加</a:t>
            </a:r>
            <a:r>
              <a:rPr lang="zh-CN" altLang="en-US" sz="2400" dirty="0">
                <a:solidFill>
                  <a:srgbClr val="888888"/>
                </a:solidFill>
                <a:latin typeface="微软雅黑" pitchFamily="34" charset="-122"/>
                <a:ea typeface="微软雅黑" pitchFamily="34" charset="-122"/>
              </a:rPr>
              <a:t>标题文字</a:t>
            </a:r>
          </a:p>
        </p:txBody>
      </p:sp>
      <p:sp>
        <p:nvSpPr>
          <p:cNvPr id="20" name="WordArt 21"/>
          <p:cNvSpPr>
            <a:spLocks noChangeArrowheads="1" noChangeShapeType="1"/>
          </p:cNvSpPr>
          <p:nvPr/>
        </p:nvSpPr>
        <p:spPr bwMode="auto">
          <a:xfrm>
            <a:off x="6757988" y="1730375"/>
            <a:ext cx="1374775" cy="18732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2400" dirty="0" smtClean="0">
                <a:solidFill>
                  <a:srgbClr val="888888"/>
                </a:solidFill>
                <a:latin typeface="微软雅黑" pitchFamily="34" charset="-122"/>
                <a:ea typeface="微软雅黑" pitchFamily="34" charset="-122"/>
              </a:rPr>
              <a:t>点击添加</a:t>
            </a:r>
            <a:r>
              <a:rPr lang="zh-CN" altLang="en-US" sz="2400" dirty="0">
                <a:solidFill>
                  <a:srgbClr val="888888"/>
                </a:solidFill>
                <a:latin typeface="微软雅黑" pitchFamily="34" charset="-122"/>
                <a:ea typeface="微软雅黑" pitchFamily="34" charset="-122"/>
              </a:rPr>
              <a:t>标题文字</a:t>
            </a:r>
          </a:p>
        </p:txBody>
      </p:sp>
      <p:sp>
        <p:nvSpPr>
          <p:cNvPr id="21" name="Rectangle 22"/>
          <p:cNvSpPr>
            <a:spLocks noChangeArrowheads="1"/>
          </p:cNvSpPr>
          <p:nvPr/>
        </p:nvSpPr>
        <p:spPr bwMode="auto">
          <a:xfrm>
            <a:off x="2995613" y="3711575"/>
            <a:ext cx="1576387" cy="91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段落文字内容</a:t>
            </a:r>
          </a:p>
        </p:txBody>
      </p:sp>
      <p:sp>
        <p:nvSpPr>
          <p:cNvPr id="22" name="Rectangle 23"/>
          <p:cNvSpPr>
            <a:spLocks noChangeArrowheads="1"/>
          </p:cNvSpPr>
          <p:nvPr/>
        </p:nvSpPr>
        <p:spPr bwMode="auto">
          <a:xfrm>
            <a:off x="5267325" y="2941638"/>
            <a:ext cx="1163638" cy="912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此处输入文本</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3" name="Text Box 24"/>
          <p:cNvSpPr txBox="1">
            <a:spLocks noChangeArrowheads="1"/>
          </p:cNvSpPr>
          <p:nvPr/>
        </p:nvSpPr>
        <p:spPr bwMode="auto">
          <a:xfrm>
            <a:off x="1579563" y="5051425"/>
            <a:ext cx="749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solidFill>
                  <a:srgbClr val="888888"/>
                </a:solidFill>
                <a:effectLst/>
                <a:uLnTx/>
                <a:uFillTx/>
                <a:latin typeface="微软雅黑" pitchFamily="34" charset="-122"/>
              </a:rPr>
              <a:t>2007</a:t>
            </a:r>
          </a:p>
        </p:txBody>
      </p:sp>
      <p:sp>
        <p:nvSpPr>
          <p:cNvPr id="24" name="Text Box 25"/>
          <p:cNvSpPr txBox="1">
            <a:spLocks noChangeArrowheads="1"/>
          </p:cNvSpPr>
          <p:nvPr/>
        </p:nvSpPr>
        <p:spPr bwMode="auto">
          <a:xfrm>
            <a:off x="3436938" y="5051425"/>
            <a:ext cx="749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solidFill>
                  <a:srgbClr val="888888"/>
                </a:solidFill>
                <a:effectLst/>
                <a:uLnTx/>
                <a:uFillTx/>
                <a:latin typeface="微软雅黑" pitchFamily="34" charset="-122"/>
              </a:rPr>
              <a:t>2008</a:t>
            </a:r>
          </a:p>
        </p:txBody>
      </p:sp>
      <p:sp>
        <p:nvSpPr>
          <p:cNvPr id="25" name="Text Box 26"/>
          <p:cNvSpPr txBox="1">
            <a:spLocks noChangeArrowheads="1"/>
          </p:cNvSpPr>
          <p:nvPr/>
        </p:nvSpPr>
        <p:spPr bwMode="auto">
          <a:xfrm>
            <a:off x="5251450" y="5018088"/>
            <a:ext cx="7493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solidFill>
                  <a:srgbClr val="888888"/>
                </a:solidFill>
                <a:effectLst/>
                <a:uLnTx/>
                <a:uFillTx/>
                <a:latin typeface="微软雅黑" pitchFamily="34" charset="-122"/>
              </a:rPr>
              <a:t>2009</a:t>
            </a:r>
          </a:p>
        </p:txBody>
      </p:sp>
      <p:sp>
        <p:nvSpPr>
          <p:cNvPr id="26" name="Text Box 27"/>
          <p:cNvSpPr txBox="1">
            <a:spLocks noChangeArrowheads="1"/>
          </p:cNvSpPr>
          <p:nvPr/>
        </p:nvSpPr>
        <p:spPr bwMode="auto">
          <a:xfrm>
            <a:off x="7108825" y="5008563"/>
            <a:ext cx="7493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solidFill>
                  <a:srgbClr val="888888"/>
                </a:solidFill>
                <a:effectLst/>
                <a:uLnTx/>
                <a:uFillTx/>
                <a:latin typeface="微软雅黑" pitchFamily="34" charset="-122"/>
              </a:rPr>
              <a:t>2010</a:t>
            </a:r>
          </a:p>
        </p:txBody>
      </p:sp>
    </p:spTree>
    <p:extLst>
      <p:ext uri="{BB962C8B-B14F-4D97-AF65-F5344CB8AC3E}">
        <p14:creationId xmlns:p14="http://schemas.microsoft.com/office/powerpoint/2010/main" val="3670734692"/>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036593" y="2708920"/>
            <a:ext cx="1406525" cy="2970212"/>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3" name="Freeform 3"/>
          <p:cNvSpPr>
            <a:spLocks/>
          </p:cNvSpPr>
          <p:nvPr/>
        </p:nvSpPr>
        <p:spPr bwMode="auto">
          <a:xfrm>
            <a:off x="5415756" y="2718445"/>
            <a:ext cx="1436687" cy="2976562"/>
          </a:xfrm>
          <a:custGeom>
            <a:avLst/>
            <a:gdLst/>
            <a:ahLst/>
            <a:cxnLst>
              <a:cxn ang="0">
                <a:pos x="0" y="255"/>
              </a:cxn>
              <a:cxn ang="0">
                <a:pos x="123" y="255"/>
              </a:cxn>
              <a:cxn ang="0">
                <a:pos x="123" y="0"/>
              </a:cxn>
              <a:cxn ang="0">
                <a:pos x="0" y="24"/>
              </a:cxn>
              <a:cxn ang="0">
                <a:pos x="0" y="255"/>
              </a:cxn>
            </a:cxnLst>
            <a:rect l="0" t="0" r="r" b="b"/>
            <a:pathLst>
              <a:path w="123" h="255">
                <a:moveTo>
                  <a:pt x="0" y="255"/>
                </a:moveTo>
                <a:cubicBezTo>
                  <a:pt x="123" y="255"/>
                  <a:pt x="123" y="255"/>
                  <a:pt x="123" y="255"/>
                </a:cubicBezTo>
                <a:cubicBezTo>
                  <a:pt x="123" y="0"/>
                  <a:pt x="123" y="0"/>
                  <a:pt x="123" y="0"/>
                </a:cubicBezTo>
                <a:cubicBezTo>
                  <a:pt x="87" y="4"/>
                  <a:pt x="46" y="12"/>
                  <a:pt x="0" y="24"/>
                </a:cubicBezTo>
                <a:lnTo>
                  <a:pt x="0" y="255"/>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4" name="Freeform 4"/>
          <p:cNvSpPr>
            <a:spLocks/>
          </p:cNvSpPr>
          <p:nvPr/>
        </p:nvSpPr>
        <p:spPr bwMode="auto">
          <a:xfrm>
            <a:off x="2234406" y="3640782"/>
            <a:ext cx="1401762" cy="2054225"/>
          </a:xfrm>
          <a:custGeom>
            <a:avLst/>
            <a:gdLst/>
            <a:ahLst/>
            <a:cxnLst>
              <a:cxn ang="0">
                <a:pos x="0" y="176"/>
              </a:cxn>
              <a:cxn ang="0">
                <a:pos x="120" y="176"/>
              </a:cxn>
              <a:cxn ang="0">
                <a:pos x="120" y="0"/>
              </a:cxn>
              <a:cxn ang="0">
                <a:pos x="0" y="67"/>
              </a:cxn>
              <a:cxn ang="0">
                <a:pos x="0" y="176"/>
              </a:cxn>
            </a:cxnLst>
            <a:rect l="0" t="0" r="r" b="b"/>
            <a:pathLst>
              <a:path w="120" h="176">
                <a:moveTo>
                  <a:pt x="0" y="176"/>
                </a:moveTo>
                <a:cubicBezTo>
                  <a:pt x="120" y="176"/>
                  <a:pt x="120" y="176"/>
                  <a:pt x="120" y="176"/>
                </a:cubicBezTo>
                <a:cubicBezTo>
                  <a:pt x="120" y="0"/>
                  <a:pt x="120" y="0"/>
                  <a:pt x="120" y="0"/>
                </a:cubicBezTo>
                <a:cubicBezTo>
                  <a:pt x="81" y="19"/>
                  <a:pt x="41" y="41"/>
                  <a:pt x="0" y="67"/>
                </a:cubicBezTo>
                <a:lnTo>
                  <a:pt x="0" y="176"/>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Freeform 5"/>
          <p:cNvSpPr>
            <a:spLocks/>
          </p:cNvSpPr>
          <p:nvPr/>
        </p:nvSpPr>
        <p:spPr bwMode="auto">
          <a:xfrm>
            <a:off x="3821906" y="3045470"/>
            <a:ext cx="1406525" cy="2649537"/>
          </a:xfrm>
          <a:custGeom>
            <a:avLst/>
            <a:gdLst/>
            <a:ahLst/>
            <a:cxnLst>
              <a:cxn ang="0">
                <a:pos x="0" y="44"/>
              </a:cxn>
              <a:cxn ang="0">
                <a:pos x="0" y="227"/>
              </a:cxn>
              <a:cxn ang="0">
                <a:pos x="120" y="227"/>
              </a:cxn>
              <a:cxn ang="0">
                <a:pos x="120" y="0"/>
              </a:cxn>
              <a:cxn ang="0">
                <a:pos x="0" y="44"/>
              </a:cxn>
            </a:cxnLst>
            <a:rect l="0" t="0" r="r" b="b"/>
            <a:pathLst>
              <a:path w="120" h="227">
                <a:moveTo>
                  <a:pt x="0" y="44"/>
                </a:moveTo>
                <a:cubicBezTo>
                  <a:pt x="0" y="227"/>
                  <a:pt x="0" y="227"/>
                  <a:pt x="0" y="227"/>
                </a:cubicBezTo>
                <a:cubicBezTo>
                  <a:pt x="120" y="227"/>
                  <a:pt x="120" y="227"/>
                  <a:pt x="120" y="227"/>
                </a:cubicBezTo>
                <a:cubicBezTo>
                  <a:pt x="120" y="0"/>
                  <a:pt x="120" y="0"/>
                  <a:pt x="120" y="0"/>
                </a:cubicBezTo>
                <a:cubicBezTo>
                  <a:pt x="82" y="11"/>
                  <a:pt x="42" y="25"/>
                  <a:pt x="0" y="44"/>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6" name="Freeform 6"/>
          <p:cNvSpPr>
            <a:spLocks/>
          </p:cNvSpPr>
          <p:nvPr/>
        </p:nvSpPr>
        <p:spPr bwMode="auto">
          <a:xfrm>
            <a:off x="629443" y="4550420"/>
            <a:ext cx="1419225" cy="1144587"/>
          </a:xfrm>
          <a:custGeom>
            <a:avLst/>
            <a:gdLst/>
            <a:ahLst/>
            <a:cxnLst>
              <a:cxn ang="0">
                <a:pos x="121" y="98"/>
              </a:cxn>
              <a:cxn ang="0">
                <a:pos x="121" y="0"/>
              </a:cxn>
              <a:cxn ang="0">
                <a:pos x="0" y="98"/>
              </a:cxn>
              <a:cxn ang="0">
                <a:pos x="121" y="98"/>
              </a:cxn>
            </a:cxnLst>
            <a:rect l="0" t="0" r="r" b="b"/>
            <a:pathLst>
              <a:path w="121" h="98">
                <a:moveTo>
                  <a:pt x="121" y="98"/>
                </a:moveTo>
                <a:cubicBezTo>
                  <a:pt x="121" y="0"/>
                  <a:pt x="121" y="0"/>
                  <a:pt x="121" y="0"/>
                </a:cubicBezTo>
                <a:cubicBezTo>
                  <a:pt x="81" y="28"/>
                  <a:pt x="40" y="60"/>
                  <a:pt x="0" y="98"/>
                </a:cubicBezTo>
                <a:lnTo>
                  <a:pt x="121" y="98"/>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7" name="Freeform 7"/>
          <p:cNvSpPr>
            <a:spLocks/>
          </p:cNvSpPr>
          <p:nvPr/>
        </p:nvSpPr>
        <p:spPr bwMode="auto">
          <a:xfrm>
            <a:off x="594518" y="3955107"/>
            <a:ext cx="1454150" cy="1354138"/>
          </a:xfrm>
          <a:custGeom>
            <a:avLst/>
            <a:gdLst/>
            <a:ahLst/>
            <a:cxnLst>
              <a:cxn ang="0">
                <a:pos x="0" y="94"/>
              </a:cxn>
              <a:cxn ang="0">
                <a:pos x="0" y="116"/>
              </a:cxn>
              <a:cxn ang="0">
                <a:pos x="2" y="116"/>
              </a:cxn>
              <a:cxn ang="0">
                <a:pos x="124" y="19"/>
              </a:cxn>
              <a:cxn ang="0">
                <a:pos x="124" y="0"/>
              </a:cxn>
              <a:cxn ang="0">
                <a:pos x="0" y="94"/>
              </a:cxn>
            </a:cxnLst>
            <a:rect l="0" t="0" r="r" b="b"/>
            <a:pathLst>
              <a:path w="124" h="116">
                <a:moveTo>
                  <a:pt x="0" y="94"/>
                </a:moveTo>
                <a:cubicBezTo>
                  <a:pt x="0" y="116"/>
                  <a:pt x="0" y="116"/>
                  <a:pt x="0" y="116"/>
                </a:cubicBezTo>
                <a:cubicBezTo>
                  <a:pt x="2" y="116"/>
                  <a:pt x="2" y="116"/>
                  <a:pt x="2" y="116"/>
                </a:cubicBezTo>
                <a:cubicBezTo>
                  <a:pt x="22" y="96"/>
                  <a:pt x="63" y="59"/>
                  <a:pt x="124" y="19"/>
                </a:cubicBezTo>
                <a:cubicBezTo>
                  <a:pt x="124" y="0"/>
                  <a:pt x="124" y="0"/>
                  <a:pt x="124" y="0"/>
                </a:cubicBezTo>
                <a:cubicBezTo>
                  <a:pt x="83" y="26"/>
                  <a:pt x="42" y="57"/>
                  <a:pt x="0" y="94"/>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8" name="Freeform 8"/>
          <p:cNvSpPr>
            <a:spLocks/>
          </p:cNvSpPr>
          <p:nvPr/>
        </p:nvSpPr>
        <p:spPr bwMode="auto">
          <a:xfrm>
            <a:off x="2234406" y="3115320"/>
            <a:ext cx="1401762" cy="944562"/>
          </a:xfrm>
          <a:custGeom>
            <a:avLst/>
            <a:gdLst/>
            <a:ahLst/>
            <a:cxnLst>
              <a:cxn ang="0">
                <a:pos x="120" y="0"/>
              </a:cxn>
              <a:cxn ang="0">
                <a:pos x="0" y="62"/>
              </a:cxn>
              <a:cxn ang="0">
                <a:pos x="0" y="81"/>
              </a:cxn>
              <a:cxn ang="0">
                <a:pos x="120" y="18"/>
              </a:cxn>
              <a:cxn ang="0">
                <a:pos x="120" y="0"/>
              </a:cxn>
            </a:cxnLst>
            <a:rect l="0" t="0" r="r" b="b"/>
            <a:pathLst>
              <a:path w="120" h="81">
                <a:moveTo>
                  <a:pt x="120" y="0"/>
                </a:moveTo>
                <a:cubicBezTo>
                  <a:pt x="81" y="17"/>
                  <a:pt x="41" y="37"/>
                  <a:pt x="0" y="62"/>
                </a:cubicBezTo>
                <a:cubicBezTo>
                  <a:pt x="0" y="81"/>
                  <a:pt x="0" y="81"/>
                  <a:pt x="0" y="81"/>
                </a:cubicBezTo>
                <a:cubicBezTo>
                  <a:pt x="35" y="59"/>
                  <a:pt x="75" y="38"/>
                  <a:pt x="120" y="18"/>
                </a:cubicBezTo>
                <a:lnTo>
                  <a:pt x="120"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9" name="Freeform 9"/>
          <p:cNvSpPr>
            <a:spLocks/>
          </p:cNvSpPr>
          <p:nvPr/>
        </p:nvSpPr>
        <p:spPr bwMode="auto">
          <a:xfrm>
            <a:off x="3821906" y="2577157"/>
            <a:ext cx="1406525" cy="677863"/>
          </a:xfrm>
          <a:custGeom>
            <a:avLst/>
            <a:gdLst/>
            <a:ahLst/>
            <a:cxnLst>
              <a:cxn ang="0">
                <a:pos x="120" y="0"/>
              </a:cxn>
              <a:cxn ang="0">
                <a:pos x="0" y="39"/>
              </a:cxn>
              <a:cxn ang="0">
                <a:pos x="0" y="58"/>
              </a:cxn>
              <a:cxn ang="0">
                <a:pos x="120" y="19"/>
              </a:cxn>
              <a:cxn ang="0">
                <a:pos x="120" y="0"/>
              </a:cxn>
            </a:cxnLst>
            <a:rect l="0" t="0" r="r" b="b"/>
            <a:pathLst>
              <a:path w="120" h="58">
                <a:moveTo>
                  <a:pt x="120" y="0"/>
                </a:moveTo>
                <a:cubicBezTo>
                  <a:pt x="83" y="9"/>
                  <a:pt x="42" y="22"/>
                  <a:pt x="0" y="39"/>
                </a:cubicBezTo>
                <a:cubicBezTo>
                  <a:pt x="0" y="58"/>
                  <a:pt x="0" y="58"/>
                  <a:pt x="0" y="58"/>
                </a:cubicBezTo>
                <a:cubicBezTo>
                  <a:pt x="37" y="43"/>
                  <a:pt x="77" y="30"/>
                  <a:pt x="120" y="19"/>
                </a:cubicBezTo>
                <a:lnTo>
                  <a:pt x="120"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0" name="Freeform 10"/>
          <p:cNvSpPr>
            <a:spLocks/>
          </p:cNvSpPr>
          <p:nvPr/>
        </p:nvSpPr>
        <p:spPr bwMode="auto">
          <a:xfrm>
            <a:off x="5415756" y="2297757"/>
            <a:ext cx="1436687" cy="455613"/>
          </a:xfrm>
          <a:custGeom>
            <a:avLst/>
            <a:gdLst/>
            <a:ahLst/>
            <a:cxnLst>
              <a:cxn ang="0">
                <a:pos x="123" y="0"/>
              </a:cxn>
              <a:cxn ang="0">
                <a:pos x="0" y="20"/>
              </a:cxn>
              <a:cxn ang="0">
                <a:pos x="0" y="39"/>
              </a:cxn>
              <a:cxn ang="0">
                <a:pos x="123" y="20"/>
              </a:cxn>
              <a:cxn ang="0">
                <a:pos x="123" y="0"/>
              </a:cxn>
            </a:cxnLst>
            <a:rect l="0" t="0" r="r" b="b"/>
            <a:pathLst>
              <a:path w="123" h="39">
                <a:moveTo>
                  <a:pt x="123" y="0"/>
                </a:moveTo>
                <a:cubicBezTo>
                  <a:pt x="88" y="3"/>
                  <a:pt x="47" y="9"/>
                  <a:pt x="0" y="20"/>
                </a:cubicBezTo>
                <a:cubicBezTo>
                  <a:pt x="0" y="39"/>
                  <a:pt x="0" y="39"/>
                  <a:pt x="0" y="39"/>
                </a:cubicBezTo>
                <a:cubicBezTo>
                  <a:pt x="39" y="30"/>
                  <a:pt x="80" y="24"/>
                  <a:pt x="123" y="20"/>
                </a:cubicBezTo>
                <a:lnTo>
                  <a:pt x="123"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1" name="AutoShape 13"/>
          <p:cNvSpPr>
            <a:spLocks noChangeArrowheads="1"/>
          </p:cNvSpPr>
          <p:nvPr/>
        </p:nvSpPr>
        <p:spPr bwMode="auto">
          <a:xfrm>
            <a:off x="7036593" y="2154882"/>
            <a:ext cx="1516063" cy="447675"/>
          </a:xfrm>
          <a:prstGeom prst="rightArrow">
            <a:avLst>
              <a:gd name="adj1" fmla="val 49648"/>
              <a:gd name="adj2" fmla="val 65441"/>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2" name="WordArt 17"/>
          <p:cNvSpPr>
            <a:spLocks noChangeArrowheads="1" noChangeShapeType="1" noTextEdit="1"/>
          </p:cNvSpPr>
          <p:nvPr/>
        </p:nvSpPr>
        <p:spPr bwMode="auto">
          <a:xfrm>
            <a:off x="7363618" y="5288607"/>
            <a:ext cx="742950" cy="2873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b="1" kern="10" dirty="0">
                <a:solidFill>
                  <a:srgbClr val="FFFFFF"/>
                </a:solidFill>
                <a:latin typeface="Arial"/>
                <a:cs typeface="Arial"/>
              </a:rPr>
              <a:t>2011</a:t>
            </a:r>
          </a:p>
        </p:txBody>
      </p:sp>
      <p:sp>
        <p:nvSpPr>
          <p:cNvPr id="13" name="WordArt 18"/>
          <p:cNvSpPr>
            <a:spLocks noChangeArrowheads="1" noChangeShapeType="1" noTextEdit="1"/>
          </p:cNvSpPr>
          <p:nvPr/>
        </p:nvSpPr>
        <p:spPr bwMode="auto">
          <a:xfrm>
            <a:off x="5763418" y="5288607"/>
            <a:ext cx="742950" cy="2873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b="1" kern="10" dirty="0">
                <a:solidFill>
                  <a:srgbClr val="FFFFFF"/>
                </a:solidFill>
                <a:latin typeface="Arial"/>
                <a:cs typeface="Arial"/>
              </a:rPr>
              <a:t>2010</a:t>
            </a:r>
          </a:p>
        </p:txBody>
      </p:sp>
      <p:sp>
        <p:nvSpPr>
          <p:cNvPr id="14" name="WordArt 19"/>
          <p:cNvSpPr>
            <a:spLocks noChangeArrowheads="1" noChangeShapeType="1" noTextEdit="1"/>
          </p:cNvSpPr>
          <p:nvPr/>
        </p:nvSpPr>
        <p:spPr bwMode="auto">
          <a:xfrm>
            <a:off x="4163218" y="5288607"/>
            <a:ext cx="742950" cy="2873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b="1" kern="10" dirty="0">
                <a:solidFill>
                  <a:srgbClr val="FFFFFF"/>
                </a:solidFill>
                <a:latin typeface="Arial"/>
                <a:cs typeface="Arial"/>
              </a:rPr>
              <a:t>2009</a:t>
            </a:r>
          </a:p>
        </p:txBody>
      </p:sp>
      <p:sp>
        <p:nvSpPr>
          <p:cNvPr id="15" name="WordArt 20"/>
          <p:cNvSpPr>
            <a:spLocks noChangeArrowheads="1" noChangeShapeType="1" noTextEdit="1"/>
          </p:cNvSpPr>
          <p:nvPr/>
        </p:nvSpPr>
        <p:spPr bwMode="auto">
          <a:xfrm>
            <a:off x="2563018" y="5288607"/>
            <a:ext cx="742950" cy="2873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b="1" kern="10" dirty="0">
                <a:solidFill>
                  <a:srgbClr val="FFFFFF"/>
                </a:solidFill>
                <a:latin typeface="Arial"/>
                <a:cs typeface="Arial"/>
              </a:rPr>
              <a:t>2008</a:t>
            </a:r>
          </a:p>
        </p:txBody>
      </p:sp>
      <p:sp>
        <p:nvSpPr>
          <p:cNvPr id="16" name="WordArt 21"/>
          <p:cNvSpPr>
            <a:spLocks noChangeArrowheads="1" noChangeShapeType="1" noTextEdit="1"/>
          </p:cNvSpPr>
          <p:nvPr/>
        </p:nvSpPr>
        <p:spPr bwMode="auto">
          <a:xfrm>
            <a:off x="1153318" y="5288607"/>
            <a:ext cx="742950" cy="2873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b="1" kern="10" dirty="0">
                <a:solidFill>
                  <a:srgbClr val="FFFFFF"/>
                </a:solidFill>
                <a:latin typeface="Arial"/>
                <a:cs typeface="Arial"/>
              </a:rPr>
              <a:t>2007</a:t>
            </a:r>
          </a:p>
        </p:txBody>
      </p:sp>
    </p:spTree>
    <p:extLst>
      <p:ext uri="{BB962C8B-B14F-4D97-AF65-F5344CB8AC3E}">
        <p14:creationId xmlns:p14="http://schemas.microsoft.com/office/powerpoint/2010/main" val="39674698"/>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2542108" y="1466932"/>
            <a:ext cx="4124403" cy="3840257"/>
            <a:chOff x="2542108" y="1466932"/>
            <a:chExt cx="4124403" cy="3840257"/>
          </a:xfrm>
        </p:grpSpPr>
        <p:sp>
          <p:nvSpPr>
            <p:cNvPr id="3" name="Rectangle 2"/>
            <p:cNvSpPr>
              <a:spLocks noChangeArrowheads="1"/>
            </p:cNvSpPr>
            <p:nvPr/>
          </p:nvSpPr>
          <p:spPr bwMode="auto">
            <a:xfrm rot="10800000">
              <a:off x="2812648" y="4328932"/>
              <a:ext cx="3625494" cy="672334"/>
            </a:xfrm>
            <a:prstGeom prst="rect">
              <a:avLst/>
            </a:prstGeom>
            <a:gradFill rotWithShape="1">
              <a:gsLst>
                <a:gs pos="0">
                  <a:srgbClr val="333333"/>
                </a:gs>
                <a:gs pos="100000">
                  <a:srgbClr val="5F5F5F"/>
                </a:gs>
              </a:gsLst>
              <a:lin ang="18900000" scaled="1"/>
            </a:gradFill>
            <a:ln w="2857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4" name="Rectangle 3"/>
            <p:cNvSpPr>
              <a:spLocks noChangeArrowheads="1"/>
            </p:cNvSpPr>
            <p:nvPr/>
          </p:nvSpPr>
          <p:spPr bwMode="auto">
            <a:xfrm rot="16200000">
              <a:off x="1546197" y="3030630"/>
              <a:ext cx="3237088" cy="704186"/>
            </a:xfrm>
            <a:prstGeom prst="rect">
              <a:avLst/>
            </a:prstGeom>
            <a:gradFill rotWithShape="1">
              <a:gsLst>
                <a:gs pos="0">
                  <a:srgbClr val="333333"/>
                </a:gs>
                <a:gs pos="100000">
                  <a:srgbClr val="5F5F5F"/>
                </a:gs>
              </a:gsLst>
              <a:lin ang="18900000" scaled="1"/>
            </a:gradFill>
            <a:ln w="2857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5" name="Rectangle 4"/>
            <p:cNvSpPr>
              <a:spLocks noChangeArrowheads="1"/>
            </p:cNvSpPr>
            <p:nvPr/>
          </p:nvSpPr>
          <p:spPr bwMode="auto">
            <a:xfrm rot="16200000">
              <a:off x="4466556" y="3029681"/>
              <a:ext cx="3237088" cy="706084"/>
            </a:xfrm>
            <a:prstGeom prst="rect">
              <a:avLst/>
            </a:prstGeom>
            <a:gradFill rotWithShape="1">
              <a:gsLst>
                <a:gs pos="0">
                  <a:srgbClr val="333333"/>
                </a:gs>
                <a:gs pos="100000">
                  <a:srgbClr val="5F5F5F"/>
                </a:gs>
              </a:gsLst>
              <a:lin ang="18900000" scaled="1"/>
            </a:gradFill>
            <a:ln w="2857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6" name="Rectangle 5"/>
            <p:cNvSpPr>
              <a:spLocks noChangeArrowheads="1"/>
            </p:cNvSpPr>
            <p:nvPr/>
          </p:nvSpPr>
          <p:spPr bwMode="auto">
            <a:xfrm rot="10800000">
              <a:off x="2815464" y="1764178"/>
              <a:ext cx="3622678" cy="672334"/>
            </a:xfrm>
            <a:prstGeom prst="rect">
              <a:avLst/>
            </a:prstGeom>
            <a:gradFill rotWithShape="1">
              <a:gsLst>
                <a:gs pos="0">
                  <a:srgbClr val="333333"/>
                </a:gs>
                <a:gs pos="100000">
                  <a:srgbClr val="5F5F5F"/>
                </a:gs>
              </a:gsLst>
              <a:lin ang="18900000" scaled="1"/>
            </a:gradFill>
            <a:ln w="2857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7" name="Line 10"/>
            <p:cNvSpPr>
              <a:spLocks noChangeShapeType="1"/>
            </p:cNvSpPr>
            <p:nvPr/>
          </p:nvSpPr>
          <p:spPr bwMode="auto">
            <a:xfrm>
              <a:off x="3985005" y="2086948"/>
              <a:ext cx="1076564" cy="0"/>
            </a:xfrm>
            <a:prstGeom prst="line">
              <a:avLst/>
            </a:prstGeom>
            <a:noFill/>
            <a:ln w="9525">
              <a:solidFill>
                <a:srgbClr val="FFFFFF"/>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8" name="Line 11"/>
            <p:cNvSpPr>
              <a:spLocks noChangeShapeType="1"/>
            </p:cNvSpPr>
            <p:nvPr/>
          </p:nvSpPr>
          <p:spPr bwMode="auto">
            <a:xfrm flipH="1">
              <a:off x="4045896" y="4676061"/>
              <a:ext cx="1110663" cy="0"/>
            </a:xfrm>
            <a:prstGeom prst="line">
              <a:avLst/>
            </a:prstGeom>
            <a:noFill/>
            <a:ln w="9525">
              <a:solidFill>
                <a:srgbClr val="FFFFFF"/>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9" name="Line 12"/>
            <p:cNvSpPr>
              <a:spLocks noChangeShapeType="1"/>
            </p:cNvSpPr>
            <p:nvPr/>
          </p:nvSpPr>
          <p:spPr bwMode="auto">
            <a:xfrm rot="16200000" flipH="1" flipV="1">
              <a:off x="5570622" y="3375416"/>
              <a:ext cx="915810" cy="0"/>
            </a:xfrm>
            <a:prstGeom prst="line">
              <a:avLst/>
            </a:prstGeom>
            <a:noFill/>
            <a:ln w="9525">
              <a:solidFill>
                <a:srgbClr val="FFFFFF"/>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10" name="Line 13"/>
            <p:cNvSpPr>
              <a:spLocks noChangeShapeType="1"/>
            </p:cNvSpPr>
            <p:nvPr/>
          </p:nvSpPr>
          <p:spPr bwMode="auto">
            <a:xfrm rot="5400000" flipH="1">
              <a:off x="2716024" y="3467971"/>
              <a:ext cx="876839" cy="0"/>
            </a:xfrm>
            <a:prstGeom prst="line">
              <a:avLst/>
            </a:prstGeom>
            <a:noFill/>
            <a:ln w="9525">
              <a:solidFill>
                <a:srgbClr val="FFFFFF"/>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grpSp>
          <p:nvGrpSpPr>
            <p:cNvPr id="11" name="组合 1"/>
            <p:cNvGrpSpPr/>
            <p:nvPr/>
          </p:nvGrpSpPr>
          <p:grpSpPr>
            <a:xfrm>
              <a:off x="2542108" y="1473264"/>
              <a:ext cx="1224670" cy="1197890"/>
              <a:chOff x="3100388" y="1998663"/>
              <a:chExt cx="1089025" cy="1065212"/>
            </a:xfrm>
          </p:grpSpPr>
          <p:sp>
            <p:nvSpPr>
              <p:cNvPr id="21" name="Oval 16"/>
              <p:cNvSpPr>
                <a:spLocks noChangeArrowheads="1"/>
              </p:cNvSpPr>
              <p:nvPr/>
            </p:nvSpPr>
            <p:spPr bwMode="gray">
              <a:xfrm>
                <a:off x="3100388" y="1998663"/>
                <a:ext cx="1089025" cy="1065212"/>
              </a:xfrm>
              <a:prstGeom prst="ellipse">
                <a:avLst/>
              </a:prstGeom>
              <a:gradFill rotWithShape="1">
                <a:gsLst>
                  <a:gs pos="0">
                    <a:srgbClr val="2676FF">
                      <a:lumMod val="40000"/>
                      <a:lumOff val="60000"/>
                    </a:srgbClr>
                  </a:gs>
                  <a:gs pos="100000">
                    <a:srgbClr val="2676FF"/>
                  </a:gs>
                </a:gsLst>
                <a:path path="shape">
                  <a:fillToRect l="50000" t="50000" r="50000" b="50000"/>
                </a:path>
              </a:gradFill>
              <a:ln w="28575" algn="ctr">
                <a:solidFill>
                  <a:srgbClr val="C0C0C0"/>
                </a:solidFill>
                <a:round/>
                <a:headEnd/>
                <a:tailEnd/>
              </a:ln>
              <a:effectLst/>
            </p:spPr>
            <p:txBody>
              <a:bodyPr vert="horz"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FFFFFF"/>
                    </a:solidFill>
                    <a:effectLst/>
                    <a:uLnTx/>
                    <a:uFillTx/>
                    <a:latin typeface="Impact" pitchFamily="34" charset="0"/>
                    <a:ea typeface="微软雅黑" pitchFamily="34" charset="-122"/>
                  </a:rPr>
                  <a:t>1</a:t>
                </a:r>
                <a:endParaRPr kumimoji="0" lang="zh-CN" altLang="en-US" sz="2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22" name="Freeform 18"/>
              <p:cNvSpPr>
                <a:spLocks/>
              </p:cNvSpPr>
              <p:nvPr/>
            </p:nvSpPr>
            <p:spPr bwMode="gray">
              <a:xfrm>
                <a:off x="3208338" y="2020888"/>
                <a:ext cx="871537" cy="423862"/>
              </a:xfrm>
              <a:custGeom>
                <a:avLst/>
                <a:gdLst>
                  <a:gd name="T0" fmla="*/ 108970 w 1321"/>
                  <a:gd name="T1" fmla="*/ 17802 h 712"/>
                  <a:gd name="T2" fmla="*/ 110291 w 1321"/>
                  <a:gd name="T3" fmla="*/ 19582 h 712"/>
                  <a:gd name="T4" fmla="*/ 110291 w 1321"/>
                  <a:gd name="T5" fmla="*/ 21362 h 712"/>
                  <a:gd name="T6" fmla="*/ 110291 w 1321"/>
                  <a:gd name="T7" fmla="*/ 23142 h 712"/>
                  <a:gd name="T8" fmla="*/ 108970 w 1321"/>
                  <a:gd name="T9" fmla="*/ 24329 h 712"/>
                  <a:gd name="T10" fmla="*/ 106328 w 1321"/>
                  <a:gd name="T11" fmla="*/ 25516 h 712"/>
                  <a:gd name="T12" fmla="*/ 103686 w 1321"/>
                  <a:gd name="T13" fmla="*/ 26703 h 712"/>
                  <a:gd name="T14" fmla="*/ 100384 w 1321"/>
                  <a:gd name="T15" fmla="*/ 27890 h 712"/>
                  <a:gd name="T16" fmla="*/ 96422 w 1321"/>
                  <a:gd name="T17" fmla="*/ 29076 h 712"/>
                  <a:gd name="T18" fmla="*/ 91138 w 1321"/>
                  <a:gd name="T19" fmla="*/ 29670 h 712"/>
                  <a:gd name="T20" fmla="*/ 85855 w 1321"/>
                  <a:gd name="T21" fmla="*/ 30263 h 712"/>
                  <a:gd name="T22" fmla="*/ 80572 w 1321"/>
                  <a:gd name="T23" fmla="*/ 30857 h 712"/>
                  <a:gd name="T24" fmla="*/ 74628 w 1321"/>
                  <a:gd name="T25" fmla="*/ 31450 h 712"/>
                  <a:gd name="T26" fmla="*/ 69344 w 1321"/>
                  <a:gd name="T27" fmla="*/ 31450 h 712"/>
                  <a:gd name="T28" fmla="*/ 66703 w 1321"/>
                  <a:gd name="T29" fmla="*/ 31450 h 712"/>
                  <a:gd name="T30" fmla="*/ 39625 w 1321"/>
                  <a:gd name="T31" fmla="*/ 31450 h 712"/>
                  <a:gd name="T32" fmla="*/ 39625 w 1321"/>
                  <a:gd name="T33" fmla="*/ 31450 h 712"/>
                  <a:gd name="T34" fmla="*/ 34342 w 1321"/>
                  <a:gd name="T35" fmla="*/ 31450 h 712"/>
                  <a:gd name="T36" fmla="*/ 29059 w 1321"/>
                  <a:gd name="T37" fmla="*/ 31450 h 712"/>
                  <a:gd name="T38" fmla="*/ 24436 w 1321"/>
                  <a:gd name="T39" fmla="*/ 30857 h 712"/>
                  <a:gd name="T40" fmla="*/ 19813 w 1321"/>
                  <a:gd name="T41" fmla="*/ 30263 h 712"/>
                  <a:gd name="T42" fmla="*/ 15850 w 1321"/>
                  <a:gd name="T43" fmla="*/ 30263 h 712"/>
                  <a:gd name="T44" fmla="*/ 11888 w 1321"/>
                  <a:gd name="T45" fmla="*/ 29076 h 712"/>
                  <a:gd name="T46" fmla="*/ 8585 w 1321"/>
                  <a:gd name="T47" fmla="*/ 29076 h 712"/>
                  <a:gd name="T48" fmla="*/ 5944 w 1321"/>
                  <a:gd name="T49" fmla="*/ 27890 h 712"/>
                  <a:gd name="T50" fmla="*/ 3302 w 1321"/>
                  <a:gd name="T51" fmla="*/ 27296 h 712"/>
                  <a:gd name="T52" fmla="*/ 1321 w 1321"/>
                  <a:gd name="T53" fmla="*/ 25516 h 712"/>
                  <a:gd name="T54" fmla="*/ 660 w 1321"/>
                  <a:gd name="T55" fmla="*/ 24923 h 712"/>
                  <a:gd name="T56" fmla="*/ 0 w 1321"/>
                  <a:gd name="T57" fmla="*/ 23142 h 712"/>
                  <a:gd name="T58" fmla="*/ 0 w 1321"/>
                  <a:gd name="T59" fmla="*/ 23142 h 712"/>
                  <a:gd name="T60" fmla="*/ 660 w 1321"/>
                  <a:gd name="T61" fmla="*/ 21362 h 712"/>
                  <a:gd name="T62" fmla="*/ 1321 w 1321"/>
                  <a:gd name="T63" fmla="*/ 19582 h 712"/>
                  <a:gd name="T64" fmla="*/ 4623 w 1321"/>
                  <a:gd name="T65" fmla="*/ 16022 h 712"/>
                  <a:gd name="T66" fmla="*/ 7925 w 1321"/>
                  <a:gd name="T67" fmla="*/ 13648 h 712"/>
                  <a:gd name="T68" fmla="*/ 12548 w 1321"/>
                  <a:gd name="T69" fmla="*/ 10088 h 712"/>
                  <a:gd name="T70" fmla="*/ 17171 w 1321"/>
                  <a:gd name="T71" fmla="*/ 8308 h 712"/>
                  <a:gd name="T72" fmla="*/ 22454 w 1321"/>
                  <a:gd name="T73" fmla="*/ 5341 h 712"/>
                  <a:gd name="T74" fmla="*/ 29059 w 1321"/>
                  <a:gd name="T75" fmla="*/ 3560 h 712"/>
                  <a:gd name="T76" fmla="*/ 34342 w 1321"/>
                  <a:gd name="T77" fmla="*/ 2374 h 712"/>
                  <a:gd name="T78" fmla="*/ 41607 w 1321"/>
                  <a:gd name="T79" fmla="*/ 1187 h 712"/>
                  <a:gd name="T80" fmla="*/ 48211 w 1321"/>
                  <a:gd name="T81" fmla="*/ 593 h 712"/>
                  <a:gd name="T82" fmla="*/ 56136 w 1321"/>
                  <a:gd name="T83" fmla="*/ 0 h 712"/>
                  <a:gd name="T84" fmla="*/ 56136 w 1321"/>
                  <a:gd name="T85" fmla="*/ 0 h 712"/>
                  <a:gd name="T86" fmla="*/ 64061 w 1321"/>
                  <a:gd name="T87" fmla="*/ 593 h 712"/>
                  <a:gd name="T88" fmla="*/ 70665 w 1321"/>
                  <a:gd name="T89" fmla="*/ 1187 h 712"/>
                  <a:gd name="T90" fmla="*/ 77930 w 1321"/>
                  <a:gd name="T91" fmla="*/ 2374 h 712"/>
                  <a:gd name="T92" fmla="*/ 84534 w 1321"/>
                  <a:gd name="T93" fmla="*/ 4154 h 712"/>
                  <a:gd name="T94" fmla="*/ 91138 w 1321"/>
                  <a:gd name="T95" fmla="*/ 5934 h 712"/>
                  <a:gd name="T96" fmla="*/ 96422 w 1321"/>
                  <a:gd name="T97" fmla="*/ 8308 h 712"/>
                  <a:gd name="T98" fmla="*/ 101045 w 1321"/>
                  <a:gd name="T99" fmla="*/ 11275 h 712"/>
                  <a:gd name="T100" fmla="*/ 105007 w 1321"/>
                  <a:gd name="T101" fmla="*/ 14242 h 712"/>
                  <a:gd name="T102" fmla="*/ 108970 w 1321"/>
                  <a:gd name="T103" fmla="*/ 17802 h 712"/>
                  <a:gd name="T104" fmla="*/ 108970 w 1321"/>
                  <a:gd name="T105" fmla="*/ 17802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ysClr val="window" lastClr="FFFFFF">
                      <a:alpha val="0"/>
                    </a:sysClr>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grpSp>
        <p:grpSp>
          <p:nvGrpSpPr>
            <p:cNvPr id="12" name="组合 2"/>
            <p:cNvGrpSpPr/>
            <p:nvPr/>
          </p:nvGrpSpPr>
          <p:grpSpPr>
            <a:xfrm>
              <a:off x="5422037" y="1466932"/>
              <a:ext cx="1230024" cy="1203246"/>
              <a:chOff x="4976813" y="1993900"/>
              <a:chExt cx="1093787" cy="1069975"/>
            </a:xfrm>
          </p:grpSpPr>
          <p:sp>
            <p:nvSpPr>
              <p:cNvPr id="19" name="Oval 22"/>
              <p:cNvSpPr>
                <a:spLocks noChangeArrowheads="1"/>
              </p:cNvSpPr>
              <p:nvPr/>
            </p:nvSpPr>
            <p:spPr bwMode="gray">
              <a:xfrm>
                <a:off x="4976813" y="1993900"/>
                <a:ext cx="1093787" cy="1069975"/>
              </a:xfrm>
              <a:prstGeom prst="ellipse">
                <a:avLst/>
              </a:prstGeom>
              <a:gradFill rotWithShape="1">
                <a:gsLst>
                  <a:gs pos="0">
                    <a:srgbClr val="2676FF">
                      <a:lumMod val="40000"/>
                      <a:lumOff val="60000"/>
                    </a:srgbClr>
                  </a:gs>
                  <a:gs pos="100000">
                    <a:srgbClr val="2676FF"/>
                  </a:gs>
                </a:gsLst>
                <a:path path="shape">
                  <a:fillToRect l="50000" t="50000" r="50000" b="50000"/>
                </a:path>
              </a:gradFill>
              <a:ln w="28575" algn="ctr">
                <a:solidFill>
                  <a:srgbClr val="C0C0C0"/>
                </a:solidFill>
                <a:round/>
                <a:headEnd/>
                <a:tailEnd/>
              </a:ln>
              <a:effectLst/>
            </p:spPr>
            <p:txBody>
              <a:bodyPr vert="horz"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FFFFFF"/>
                    </a:solidFill>
                    <a:effectLst/>
                    <a:uLnTx/>
                    <a:uFillTx/>
                    <a:latin typeface="Impact" pitchFamily="34" charset="0"/>
                    <a:ea typeface="微软雅黑" pitchFamily="34" charset="-122"/>
                  </a:rPr>
                  <a:t>2</a:t>
                </a:r>
                <a:endParaRPr kumimoji="0" lang="zh-CN" altLang="en-US" sz="2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20" name="Freeform 24"/>
              <p:cNvSpPr>
                <a:spLocks/>
              </p:cNvSpPr>
              <p:nvPr/>
            </p:nvSpPr>
            <p:spPr bwMode="gray">
              <a:xfrm>
                <a:off x="5084763" y="2017713"/>
                <a:ext cx="876300" cy="423862"/>
              </a:xfrm>
              <a:custGeom>
                <a:avLst/>
                <a:gdLst>
                  <a:gd name="T0" fmla="*/ 109446 w 1321"/>
                  <a:gd name="T1" fmla="*/ 17881 h 712"/>
                  <a:gd name="T2" fmla="*/ 110773 w 1321"/>
                  <a:gd name="T3" fmla="*/ 19670 h 712"/>
                  <a:gd name="T4" fmla="*/ 110773 w 1321"/>
                  <a:gd name="T5" fmla="*/ 21458 h 712"/>
                  <a:gd name="T6" fmla="*/ 110773 w 1321"/>
                  <a:gd name="T7" fmla="*/ 23246 h 712"/>
                  <a:gd name="T8" fmla="*/ 109446 w 1321"/>
                  <a:gd name="T9" fmla="*/ 24438 h 712"/>
                  <a:gd name="T10" fmla="*/ 106793 w 1321"/>
                  <a:gd name="T11" fmla="*/ 25630 h 712"/>
                  <a:gd name="T12" fmla="*/ 104140 w 1321"/>
                  <a:gd name="T13" fmla="*/ 26822 h 712"/>
                  <a:gd name="T14" fmla="*/ 100823 w 1321"/>
                  <a:gd name="T15" fmla="*/ 28014 h 712"/>
                  <a:gd name="T16" fmla="*/ 96843 w 1321"/>
                  <a:gd name="T17" fmla="*/ 29206 h 712"/>
                  <a:gd name="T18" fmla="*/ 91537 w 1321"/>
                  <a:gd name="T19" fmla="*/ 29802 h 712"/>
                  <a:gd name="T20" fmla="*/ 86230 w 1321"/>
                  <a:gd name="T21" fmla="*/ 30399 h 712"/>
                  <a:gd name="T22" fmla="*/ 80924 w 1321"/>
                  <a:gd name="T23" fmla="*/ 30995 h 712"/>
                  <a:gd name="T24" fmla="*/ 74954 w 1321"/>
                  <a:gd name="T25" fmla="*/ 31591 h 712"/>
                  <a:gd name="T26" fmla="*/ 69648 w 1321"/>
                  <a:gd name="T27" fmla="*/ 31591 h 712"/>
                  <a:gd name="T28" fmla="*/ 66994 w 1321"/>
                  <a:gd name="T29" fmla="*/ 31591 h 712"/>
                  <a:gd name="T30" fmla="*/ 39799 w 1321"/>
                  <a:gd name="T31" fmla="*/ 31591 h 712"/>
                  <a:gd name="T32" fmla="*/ 39799 w 1321"/>
                  <a:gd name="T33" fmla="*/ 31591 h 712"/>
                  <a:gd name="T34" fmla="*/ 34492 w 1321"/>
                  <a:gd name="T35" fmla="*/ 31591 h 712"/>
                  <a:gd name="T36" fmla="*/ 29186 w 1321"/>
                  <a:gd name="T37" fmla="*/ 31591 h 712"/>
                  <a:gd name="T38" fmla="*/ 24542 w 1321"/>
                  <a:gd name="T39" fmla="*/ 30995 h 712"/>
                  <a:gd name="T40" fmla="*/ 19899 w 1321"/>
                  <a:gd name="T41" fmla="*/ 30399 h 712"/>
                  <a:gd name="T42" fmla="*/ 15919 w 1321"/>
                  <a:gd name="T43" fmla="*/ 30399 h 712"/>
                  <a:gd name="T44" fmla="*/ 11940 w 1321"/>
                  <a:gd name="T45" fmla="*/ 29206 h 712"/>
                  <a:gd name="T46" fmla="*/ 8623 w 1321"/>
                  <a:gd name="T47" fmla="*/ 29206 h 712"/>
                  <a:gd name="T48" fmla="*/ 5970 w 1321"/>
                  <a:gd name="T49" fmla="*/ 28014 h 712"/>
                  <a:gd name="T50" fmla="*/ 3317 w 1321"/>
                  <a:gd name="T51" fmla="*/ 27418 h 712"/>
                  <a:gd name="T52" fmla="*/ 1327 w 1321"/>
                  <a:gd name="T53" fmla="*/ 25630 h 712"/>
                  <a:gd name="T54" fmla="*/ 663 w 1321"/>
                  <a:gd name="T55" fmla="*/ 25034 h 712"/>
                  <a:gd name="T56" fmla="*/ 0 w 1321"/>
                  <a:gd name="T57" fmla="*/ 23246 h 712"/>
                  <a:gd name="T58" fmla="*/ 0 w 1321"/>
                  <a:gd name="T59" fmla="*/ 23246 h 712"/>
                  <a:gd name="T60" fmla="*/ 663 w 1321"/>
                  <a:gd name="T61" fmla="*/ 21458 h 712"/>
                  <a:gd name="T62" fmla="*/ 1327 w 1321"/>
                  <a:gd name="T63" fmla="*/ 19670 h 712"/>
                  <a:gd name="T64" fmla="*/ 4643 w 1321"/>
                  <a:gd name="T65" fmla="*/ 16093 h 712"/>
                  <a:gd name="T66" fmla="*/ 7960 w 1321"/>
                  <a:gd name="T67" fmla="*/ 13709 h 712"/>
                  <a:gd name="T68" fmla="*/ 12603 w 1321"/>
                  <a:gd name="T69" fmla="*/ 10133 h 712"/>
                  <a:gd name="T70" fmla="*/ 17246 w 1321"/>
                  <a:gd name="T71" fmla="*/ 8345 h 712"/>
                  <a:gd name="T72" fmla="*/ 22553 w 1321"/>
                  <a:gd name="T73" fmla="*/ 5364 h 712"/>
                  <a:gd name="T74" fmla="*/ 29186 w 1321"/>
                  <a:gd name="T75" fmla="*/ 3576 h 712"/>
                  <a:gd name="T76" fmla="*/ 34492 w 1321"/>
                  <a:gd name="T77" fmla="*/ 2384 h 712"/>
                  <a:gd name="T78" fmla="*/ 41789 w 1321"/>
                  <a:gd name="T79" fmla="*/ 1192 h 712"/>
                  <a:gd name="T80" fmla="*/ 48422 w 1321"/>
                  <a:gd name="T81" fmla="*/ 596 h 712"/>
                  <a:gd name="T82" fmla="*/ 56381 w 1321"/>
                  <a:gd name="T83" fmla="*/ 0 h 712"/>
                  <a:gd name="T84" fmla="*/ 56381 w 1321"/>
                  <a:gd name="T85" fmla="*/ 0 h 712"/>
                  <a:gd name="T86" fmla="*/ 64341 w 1321"/>
                  <a:gd name="T87" fmla="*/ 596 h 712"/>
                  <a:gd name="T88" fmla="*/ 70974 w 1321"/>
                  <a:gd name="T89" fmla="*/ 1192 h 712"/>
                  <a:gd name="T90" fmla="*/ 78271 w 1321"/>
                  <a:gd name="T91" fmla="*/ 2384 h 712"/>
                  <a:gd name="T92" fmla="*/ 84904 w 1321"/>
                  <a:gd name="T93" fmla="*/ 4172 h 712"/>
                  <a:gd name="T94" fmla="*/ 91537 w 1321"/>
                  <a:gd name="T95" fmla="*/ 5960 h 712"/>
                  <a:gd name="T96" fmla="*/ 96843 w 1321"/>
                  <a:gd name="T97" fmla="*/ 8345 h 712"/>
                  <a:gd name="T98" fmla="*/ 101486 w 1321"/>
                  <a:gd name="T99" fmla="*/ 11325 h 712"/>
                  <a:gd name="T100" fmla="*/ 105466 w 1321"/>
                  <a:gd name="T101" fmla="*/ 14305 h 712"/>
                  <a:gd name="T102" fmla="*/ 109446 w 1321"/>
                  <a:gd name="T103" fmla="*/ 17881 h 712"/>
                  <a:gd name="T104" fmla="*/ 109446 w 1321"/>
                  <a:gd name="T105" fmla="*/ 1788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ysClr val="window" lastClr="FFFFFF">
                      <a:alpha val="0"/>
                    </a:sysClr>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grpSp>
        <p:grpSp>
          <p:nvGrpSpPr>
            <p:cNvPr id="13" name="组合 3"/>
            <p:cNvGrpSpPr/>
            <p:nvPr/>
          </p:nvGrpSpPr>
          <p:grpSpPr>
            <a:xfrm>
              <a:off x="5422203" y="4086089"/>
              <a:ext cx="1244308" cy="1221100"/>
              <a:chOff x="4975225" y="3698875"/>
              <a:chExt cx="1106488" cy="1085850"/>
            </a:xfrm>
          </p:grpSpPr>
          <p:sp>
            <p:nvSpPr>
              <p:cNvPr id="17" name="Oval 28"/>
              <p:cNvSpPr>
                <a:spLocks noChangeArrowheads="1"/>
              </p:cNvSpPr>
              <p:nvPr/>
            </p:nvSpPr>
            <p:spPr bwMode="gray">
              <a:xfrm>
                <a:off x="4975225" y="3698875"/>
                <a:ext cx="1106488" cy="1085850"/>
              </a:xfrm>
              <a:prstGeom prst="ellipse">
                <a:avLst/>
              </a:prstGeom>
              <a:gradFill rotWithShape="1">
                <a:gsLst>
                  <a:gs pos="0">
                    <a:srgbClr val="2676FF">
                      <a:lumMod val="40000"/>
                      <a:lumOff val="60000"/>
                    </a:srgbClr>
                  </a:gs>
                  <a:gs pos="100000">
                    <a:srgbClr val="2676FF"/>
                  </a:gs>
                </a:gsLst>
                <a:path path="shape">
                  <a:fillToRect l="50000" t="50000" r="50000" b="50000"/>
                </a:path>
              </a:gradFill>
              <a:ln w="28575" algn="ctr">
                <a:solidFill>
                  <a:srgbClr val="C0C0C0"/>
                </a:solidFill>
                <a:round/>
                <a:headEnd/>
                <a:tailEnd/>
              </a:ln>
              <a:effectLst/>
            </p:spPr>
            <p:txBody>
              <a:bodyPr vert="horz"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FFFFFF"/>
                    </a:solidFill>
                    <a:effectLst/>
                    <a:uLnTx/>
                    <a:uFillTx/>
                    <a:latin typeface="Impact" pitchFamily="34" charset="0"/>
                    <a:ea typeface="微软雅黑" pitchFamily="34" charset="-122"/>
                  </a:rPr>
                  <a:t>3</a:t>
                </a:r>
                <a:endParaRPr kumimoji="0" lang="zh-CN" altLang="en-US" sz="2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18" name="Freeform 30"/>
              <p:cNvSpPr>
                <a:spLocks/>
              </p:cNvSpPr>
              <p:nvPr/>
            </p:nvSpPr>
            <p:spPr bwMode="gray">
              <a:xfrm>
                <a:off x="5084763" y="3722688"/>
                <a:ext cx="885825" cy="430212"/>
              </a:xfrm>
              <a:custGeom>
                <a:avLst/>
                <a:gdLst>
                  <a:gd name="T0" fmla="*/ 110717 w 1321"/>
                  <a:gd name="T1" fmla="*/ 18147 h 712"/>
                  <a:gd name="T2" fmla="*/ 112059 w 1321"/>
                  <a:gd name="T3" fmla="*/ 19961 h 712"/>
                  <a:gd name="T4" fmla="*/ 112059 w 1321"/>
                  <a:gd name="T5" fmla="*/ 21776 h 712"/>
                  <a:gd name="T6" fmla="*/ 112059 w 1321"/>
                  <a:gd name="T7" fmla="*/ 23591 h 712"/>
                  <a:gd name="T8" fmla="*/ 110717 w 1321"/>
                  <a:gd name="T9" fmla="*/ 24801 h 712"/>
                  <a:gd name="T10" fmla="*/ 108033 w 1321"/>
                  <a:gd name="T11" fmla="*/ 26010 h 712"/>
                  <a:gd name="T12" fmla="*/ 105349 w 1321"/>
                  <a:gd name="T13" fmla="*/ 27220 h 712"/>
                  <a:gd name="T14" fmla="*/ 101994 w 1321"/>
                  <a:gd name="T15" fmla="*/ 28430 h 712"/>
                  <a:gd name="T16" fmla="*/ 97968 w 1321"/>
                  <a:gd name="T17" fmla="*/ 29640 h 712"/>
                  <a:gd name="T18" fmla="*/ 92600 w 1321"/>
                  <a:gd name="T19" fmla="*/ 30245 h 712"/>
                  <a:gd name="T20" fmla="*/ 87232 w 1321"/>
                  <a:gd name="T21" fmla="*/ 30849 h 712"/>
                  <a:gd name="T22" fmla="*/ 81863 w 1321"/>
                  <a:gd name="T23" fmla="*/ 31454 h 712"/>
                  <a:gd name="T24" fmla="*/ 75824 w 1321"/>
                  <a:gd name="T25" fmla="*/ 32059 h 712"/>
                  <a:gd name="T26" fmla="*/ 70456 w 1321"/>
                  <a:gd name="T27" fmla="*/ 32059 h 712"/>
                  <a:gd name="T28" fmla="*/ 67772 w 1321"/>
                  <a:gd name="T29" fmla="*/ 32059 h 712"/>
                  <a:gd name="T30" fmla="*/ 40261 w 1321"/>
                  <a:gd name="T31" fmla="*/ 32059 h 712"/>
                  <a:gd name="T32" fmla="*/ 40261 w 1321"/>
                  <a:gd name="T33" fmla="*/ 32059 h 712"/>
                  <a:gd name="T34" fmla="*/ 34893 w 1321"/>
                  <a:gd name="T35" fmla="*/ 32059 h 712"/>
                  <a:gd name="T36" fmla="*/ 29525 w 1321"/>
                  <a:gd name="T37" fmla="*/ 32059 h 712"/>
                  <a:gd name="T38" fmla="*/ 24827 w 1321"/>
                  <a:gd name="T39" fmla="*/ 31454 h 712"/>
                  <a:gd name="T40" fmla="*/ 20130 w 1321"/>
                  <a:gd name="T41" fmla="*/ 30849 h 712"/>
                  <a:gd name="T42" fmla="*/ 16104 w 1321"/>
                  <a:gd name="T43" fmla="*/ 30849 h 712"/>
                  <a:gd name="T44" fmla="*/ 12078 w 1321"/>
                  <a:gd name="T45" fmla="*/ 29640 h 712"/>
                  <a:gd name="T46" fmla="*/ 8723 w 1321"/>
                  <a:gd name="T47" fmla="*/ 29640 h 712"/>
                  <a:gd name="T48" fmla="*/ 6039 w 1321"/>
                  <a:gd name="T49" fmla="*/ 28430 h 712"/>
                  <a:gd name="T50" fmla="*/ 3355 w 1321"/>
                  <a:gd name="T51" fmla="*/ 27825 h 712"/>
                  <a:gd name="T52" fmla="*/ 1342 w 1321"/>
                  <a:gd name="T53" fmla="*/ 26010 h 712"/>
                  <a:gd name="T54" fmla="*/ 671 w 1321"/>
                  <a:gd name="T55" fmla="*/ 25405 h 712"/>
                  <a:gd name="T56" fmla="*/ 0 w 1321"/>
                  <a:gd name="T57" fmla="*/ 23591 h 712"/>
                  <a:gd name="T58" fmla="*/ 0 w 1321"/>
                  <a:gd name="T59" fmla="*/ 23591 h 712"/>
                  <a:gd name="T60" fmla="*/ 671 w 1321"/>
                  <a:gd name="T61" fmla="*/ 21776 h 712"/>
                  <a:gd name="T62" fmla="*/ 1342 w 1321"/>
                  <a:gd name="T63" fmla="*/ 19961 h 712"/>
                  <a:gd name="T64" fmla="*/ 4697 w 1321"/>
                  <a:gd name="T65" fmla="*/ 16332 h 712"/>
                  <a:gd name="T66" fmla="*/ 8052 w 1321"/>
                  <a:gd name="T67" fmla="*/ 13913 h 712"/>
                  <a:gd name="T68" fmla="*/ 12749 w 1321"/>
                  <a:gd name="T69" fmla="*/ 10283 h 712"/>
                  <a:gd name="T70" fmla="*/ 17446 w 1321"/>
                  <a:gd name="T71" fmla="*/ 8468 h 712"/>
                  <a:gd name="T72" fmla="*/ 22814 w 1321"/>
                  <a:gd name="T73" fmla="*/ 5444 h 712"/>
                  <a:gd name="T74" fmla="*/ 29525 w 1321"/>
                  <a:gd name="T75" fmla="*/ 3629 h 712"/>
                  <a:gd name="T76" fmla="*/ 34893 w 1321"/>
                  <a:gd name="T77" fmla="*/ 2420 h 712"/>
                  <a:gd name="T78" fmla="*/ 42274 w 1321"/>
                  <a:gd name="T79" fmla="*/ 1210 h 712"/>
                  <a:gd name="T80" fmla="*/ 48984 w 1321"/>
                  <a:gd name="T81" fmla="*/ 605 h 712"/>
                  <a:gd name="T82" fmla="*/ 57036 w 1321"/>
                  <a:gd name="T83" fmla="*/ 0 h 712"/>
                  <a:gd name="T84" fmla="*/ 57036 w 1321"/>
                  <a:gd name="T85" fmla="*/ 0 h 712"/>
                  <a:gd name="T86" fmla="*/ 65088 w 1321"/>
                  <a:gd name="T87" fmla="*/ 605 h 712"/>
                  <a:gd name="T88" fmla="*/ 71798 w 1321"/>
                  <a:gd name="T89" fmla="*/ 1210 h 712"/>
                  <a:gd name="T90" fmla="*/ 79179 w 1321"/>
                  <a:gd name="T91" fmla="*/ 2420 h 712"/>
                  <a:gd name="T92" fmla="*/ 85890 w 1321"/>
                  <a:gd name="T93" fmla="*/ 4234 h 712"/>
                  <a:gd name="T94" fmla="*/ 92600 w 1321"/>
                  <a:gd name="T95" fmla="*/ 6049 h 712"/>
                  <a:gd name="T96" fmla="*/ 97968 w 1321"/>
                  <a:gd name="T97" fmla="*/ 8468 h 712"/>
                  <a:gd name="T98" fmla="*/ 102665 w 1321"/>
                  <a:gd name="T99" fmla="*/ 11493 h 712"/>
                  <a:gd name="T100" fmla="*/ 106691 w 1321"/>
                  <a:gd name="T101" fmla="*/ 14517 h 712"/>
                  <a:gd name="T102" fmla="*/ 110717 w 1321"/>
                  <a:gd name="T103" fmla="*/ 18147 h 712"/>
                  <a:gd name="T104" fmla="*/ 110717 w 1321"/>
                  <a:gd name="T105" fmla="*/ 181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ysClr val="window" lastClr="FFFFFF">
                      <a:alpha val="0"/>
                    </a:sysClr>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grpSp>
        <p:grpSp>
          <p:nvGrpSpPr>
            <p:cNvPr id="14" name="组合 8"/>
            <p:cNvGrpSpPr/>
            <p:nvPr/>
          </p:nvGrpSpPr>
          <p:grpSpPr>
            <a:xfrm>
              <a:off x="2543082" y="4083486"/>
              <a:ext cx="1230024" cy="1206818"/>
              <a:chOff x="2284911" y="3903956"/>
              <a:chExt cx="1678172" cy="1646509"/>
            </a:xfrm>
          </p:grpSpPr>
          <p:sp>
            <p:nvSpPr>
              <p:cNvPr id="15" name="Oval 34"/>
              <p:cNvSpPr>
                <a:spLocks noChangeArrowheads="1"/>
              </p:cNvSpPr>
              <p:nvPr/>
            </p:nvSpPr>
            <p:spPr bwMode="gray">
              <a:xfrm>
                <a:off x="2284911" y="3903956"/>
                <a:ext cx="1678172" cy="1646509"/>
              </a:xfrm>
              <a:prstGeom prst="ellipse">
                <a:avLst/>
              </a:prstGeom>
              <a:gradFill rotWithShape="1">
                <a:gsLst>
                  <a:gs pos="0">
                    <a:srgbClr val="2676FF">
                      <a:lumMod val="40000"/>
                      <a:lumOff val="60000"/>
                    </a:srgbClr>
                  </a:gs>
                  <a:gs pos="100000">
                    <a:srgbClr val="2676FF"/>
                  </a:gs>
                </a:gsLst>
                <a:path path="shape">
                  <a:fillToRect l="50000" t="50000" r="50000" b="50000"/>
                </a:path>
              </a:gradFill>
              <a:ln w="28575" algn="ctr">
                <a:solidFill>
                  <a:srgbClr val="C0C0C0"/>
                </a:solidFill>
                <a:round/>
                <a:headEnd/>
                <a:tailEnd/>
              </a:ln>
              <a:effectLst/>
            </p:spPr>
            <p:txBody>
              <a:bodyPr vert="horz"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FFFFFF"/>
                    </a:solidFill>
                    <a:effectLst/>
                    <a:uLnTx/>
                    <a:uFillTx/>
                    <a:latin typeface="Impact" pitchFamily="34" charset="0"/>
                    <a:ea typeface="微软雅黑" pitchFamily="34" charset="-122"/>
                  </a:rPr>
                  <a:t>4</a:t>
                </a:r>
                <a:endParaRPr kumimoji="0" lang="zh-CN" altLang="en-US" sz="2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16" name="Freeform 36"/>
              <p:cNvSpPr>
                <a:spLocks/>
              </p:cNvSpPr>
              <p:nvPr/>
            </p:nvSpPr>
            <p:spPr bwMode="gray">
              <a:xfrm>
                <a:off x="2450539" y="3940492"/>
                <a:ext cx="1344487" cy="652758"/>
              </a:xfrm>
              <a:custGeom>
                <a:avLst/>
                <a:gdLst>
                  <a:gd name="T0" fmla="*/ 109446 w 1321"/>
                  <a:gd name="T1" fmla="*/ 17935 h 712"/>
                  <a:gd name="T2" fmla="*/ 110773 w 1321"/>
                  <a:gd name="T3" fmla="*/ 19728 h 712"/>
                  <a:gd name="T4" fmla="*/ 110773 w 1321"/>
                  <a:gd name="T5" fmla="*/ 21521 h 712"/>
                  <a:gd name="T6" fmla="*/ 110773 w 1321"/>
                  <a:gd name="T7" fmla="*/ 23315 h 712"/>
                  <a:gd name="T8" fmla="*/ 109446 w 1321"/>
                  <a:gd name="T9" fmla="*/ 24511 h 712"/>
                  <a:gd name="T10" fmla="*/ 106793 w 1321"/>
                  <a:gd name="T11" fmla="*/ 25706 h 712"/>
                  <a:gd name="T12" fmla="*/ 104140 w 1321"/>
                  <a:gd name="T13" fmla="*/ 26902 h 712"/>
                  <a:gd name="T14" fmla="*/ 100823 w 1321"/>
                  <a:gd name="T15" fmla="*/ 28097 h 712"/>
                  <a:gd name="T16" fmla="*/ 96843 w 1321"/>
                  <a:gd name="T17" fmla="*/ 29293 h 712"/>
                  <a:gd name="T18" fmla="*/ 91537 w 1321"/>
                  <a:gd name="T19" fmla="*/ 29891 h 712"/>
                  <a:gd name="T20" fmla="*/ 86230 w 1321"/>
                  <a:gd name="T21" fmla="*/ 30489 h 712"/>
                  <a:gd name="T22" fmla="*/ 80924 w 1321"/>
                  <a:gd name="T23" fmla="*/ 31087 h 712"/>
                  <a:gd name="T24" fmla="*/ 74954 w 1321"/>
                  <a:gd name="T25" fmla="*/ 31684 h 712"/>
                  <a:gd name="T26" fmla="*/ 69648 w 1321"/>
                  <a:gd name="T27" fmla="*/ 31684 h 712"/>
                  <a:gd name="T28" fmla="*/ 66994 w 1321"/>
                  <a:gd name="T29" fmla="*/ 31684 h 712"/>
                  <a:gd name="T30" fmla="*/ 39799 w 1321"/>
                  <a:gd name="T31" fmla="*/ 31684 h 712"/>
                  <a:gd name="T32" fmla="*/ 39799 w 1321"/>
                  <a:gd name="T33" fmla="*/ 31684 h 712"/>
                  <a:gd name="T34" fmla="*/ 34492 w 1321"/>
                  <a:gd name="T35" fmla="*/ 31684 h 712"/>
                  <a:gd name="T36" fmla="*/ 29186 w 1321"/>
                  <a:gd name="T37" fmla="*/ 31684 h 712"/>
                  <a:gd name="T38" fmla="*/ 24542 w 1321"/>
                  <a:gd name="T39" fmla="*/ 31087 h 712"/>
                  <a:gd name="T40" fmla="*/ 19899 w 1321"/>
                  <a:gd name="T41" fmla="*/ 30489 h 712"/>
                  <a:gd name="T42" fmla="*/ 15919 w 1321"/>
                  <a:gd name="T43" fmla="*/ 30489 h 712"/>
                  <a:gd name="T44" fmla="*/ 11940 w 1321"/>
                  <a:gd name="T45" fmla="*/ 29293 h 712"/>
                  <a:gd name="T46" fmla="*/ 8623 w 1321"/>
                  <a:gd name="T47" fmla="*/ 29293 h 712"/>
                  <a:gd name="T48" fmla="*/ 5970 w 1321"/>
                  <a:gd name="T49" fmla="*/ 28097 h 712"/>
                  <a:gd name="T50" fmla="*/ 3317 w 1321"/>
                  <a:gd name="T51" fmla="*/ 27500 h 712"/>
                  <a:gd name="T52" fmla="*/ 1327 w 1321"/>
                  <a:gd name="T53" fmla="*/ 25706 h 712"/>
                  <a:gd name="T54" fmla="*/ 663 w 1321"/>
                  <a:gd name="T55" fmla="*/ 25108 h 712"/>
                  <a:gd name="T56" fmla="*/ 0 w 1321"/>
                  <a:gd name="T57" fmla="*/ 23315 h 712"/>
                  <a:gd name="T58" fmla="*/ 0 w 1321"/>
                  <a:gd name="T59" fmla="*/ 23315 h 712"/>
                  <a:gd name="T60" fmla="*/ 663 w 1321"/>
                  <a:gd name="T61" fmla="*/ 21521 h 712"/>
                  <a:gd name="T62" fmla="*/ 1327 w 1321"/>
                  <a:gd name="T63" fmla="*/ 19728 h 712"/>
                  <a:gd name="T64" fmla="*/ 4643 w 1321"/>
                  <a:gd name="T65" fmla="*/ 16141 h 712"/>
                  <a:gd name="T66" fmla="*/ 7960 w 1321"/>
                  <a:gd name="T67" fmla="*/ 13750 h 712"/>
                  <a:gd name="T68" fmla="*/ 12603 w 1321"/>
                  <a:gd name="T69" fmla="*/ 10163 h 712"/>
                  <a:gd name="T70" fmla="*/ 17246 w 1321"/>
                  <a:gd name="T71" fmla="*/ 8369 h 712"/>
                  <a:gd name="T72" fmla="*/ 22553 w 1321"/>
                  <a:gd name="T73" fmla="*/ 5380 h 712"/>
                  <a:gd name="T74" fmla="*/ 29186 w 1321"/>
                  <a:gd name="T75" fmla="*/ 3587 h 712"/>
                  <a:gd name="T76" fmla="*/ 34492 w 1321"/>
                  <a:gd name="T77" fmla="*/ 2391 h 712"/>
                  <a:gd name="T78" fmla="*/ 41789 w 1321"/>
                  <a:gd name="T79" fmla="*/ 1196 h 712"/>
                  <a:gd name="T80" fmla="*/ 48422 w 1321"/>
                  <a:gd name="T81" fmla="*/ 598 h 712"/>
                  <a:gd name="T82" fmla="*/ 56381 w 1321"/>
                  <a:gd name="T83" fmla="*/ 0 h 712"/>
                  <a:gd name="T84" fmla="*/ 56381 w 1321"/>
                  <a:gd name="T85" fmla="*/ 0 h 712"/>
                  <a:gd name="T86" fmla="*/ 64341 w 1321"/>
                  <a:gd name="T87" fmla="*/ 598 h 712"/>
                  <a:gd name="T88" fmla="*/ 70974 w 1321"/>
                  <a:gd name="T89" fmla="*/ 1196 h 712"/>
                  <a:gd name="T90" fmla="*/ 78271 w 1321"/>
                  <a:gd name="T91" fmla="*/ 2391 h 712"/>
                  <a:gd name="T92" fmla="*/ 84904 w 1321"/>
                  <a:gd name="T93" fmla="*/ 4185 h 712"/>
                  <a:gd name="T94" fmla="*/ 91537 w 1321"/>
                  <a:gd name="T95" fmla="*/ 5978 h 712"/>
                  <a:gd name="T96" fmla="*/ 96843 w 1321"/>
                  <a:gd name="T97" fmla="*/ 8369 h 712"/>
                  <a:gd name="T98" fmla="*/ 101486 w 1321"/>
                  <a:gd name="T99" fmla="*/ 11359 h 712"/>
                  <a:gd name="T100" fmla="*/ 105466 w 1321"/>
                  <a:gd name="T101" fmla="*/ 14348 h 712"/>
                  <a:gd name="T102" fmla="*/ 109446 w 1321"/>
                  <a:gd name="T103" fmla="*/ 17935 h 712"/>
                  <a:gd name="T104" fmla="*/ 109446 w 1321"/>
                  <a:gd name="T105" fmla="*/ 1793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ysClr val="window" lastClr="FFFFFF">
                      <a:alpha val="0"/>
                    </a:sysClr>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grpSp>
      </p:grpSp>
    </p:spTree>
    <p:extLst>
      <p:ext uri="{BB962C8B-B14F-4D97-AF65-F5344CB8AC3E}">
        <p14:creationId xmlns:p14="http://schemas.microsoft.com/office/powerpoint/2010/main" val="3089982595"/>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653413" y="2055086"/>
            <a:ext cx="1368263" cy="1368263"/>
          </a:xfrm>
          <a:custGeom>
            <a:avLst/>
            <a:gdLst/>
            <a:ahLst/>
            <a:cxnLst/>
            <a:rect l="l" t="t" r="r" b="b"/>
            <a:pathLst>
              <a:path w="1368263" h="1368263">
                <a:moveTo>
                  <a:pt x="867444" y="0"/>
                </a:moveTo>
                <a:lnTo>
                  <a:pt x="1368263" y="867444"/>
                </a:lnTo>
                <a:lnTo>
                  <a:pt x="1049028" y="1051755"/>
                </a:lnTo>
                <a:lnTo>
                  <a:pt x="1029977" y="1018758"/>
                </a:lnTo>
                <a:lnTo>
                  <a:pt x="1144463" y="952660"/>
                </a:lnTo>
                <a:lnTo>
                  <a:pt x="799204" y="883441"/>
                </a:lnTo>
                <a:lnTo>
                  <a:pt x="686519" y="1217054"/>
                </a:lnTo>
                <a:lnTo>
                  <a:pt x="801005" y="1150955"/>
                </a:lnTo>
                <a:lnTo>
                  <a:pt x="820056" y="1183952"/>
                </a:lnTo>
                <a:lnTo>
                  <a:pt x="500819" y="1368263"/>
                </a:lnTo>
                <a:lnTo>
                  <a:pt x="0" y="500819"/>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圆角矩形 37"/>
          <p:cNvSpPr/>
          <p:nvPr/>
        </p:nvSpPr>
        <p:spPr>
          <a:xfrm>
            <a:off x="2226500" y="2976791"/>
            <a:ext cx="1368263" cy="1419696"/>
          </a:xfrm>
          <a:custGeom>
            <a:avLst/>
            <a:gdLst/>
            <a:ahLst/>
            <a:cxnLst/>
            <a:rect l="l" t="t" r="r" b="b"/>
            <a:pathLst>
              <a:path w="1368263" h="1419696">
                <a:moveTo>
                  <a:pt x="248811" y="0"/>
                </a:moveTo>
                <a:lnTo>
                  <a:pt x="484100" y="63045"/>
                </a:lnTo>
                <a:lnTo>
                  <a:pt x="409516" y="106106"/>
                </a:lnTo>
                <a:lnTo>
                  <a:pt x="500324" y="263390"/>
                </a:lnTo>
                <a:lnTo>
                  <a:pt x="867444" y="51433"/>
                </a:lnTo>
                <a:lnTo>
                  <a:pt x="1368263" y="918877"/>
                </a:lnTo>
                <a:lnTo>
                  <a:pt x="1049028" y="1103188"/>
                </a:lnTo>
                <a:lnTo>
                  <a:pt x="1029977" y="1070191"/>
                </a:lnTo>
                <a:lnTo>
                  <a:pt x="1144463" y="1004093"/>
                </a:lnTo>
                <a:lnTo>
                  <a:pt x="799204" y="934874"/>
                </a:lnTo>
                <a:lnTo>
                  <a:pt x="686520" y="1268487"/>
                </a:lnTo>
                <a:lnTo>
                  <a:pt x="801006" y="1202388"/>
                </a:lnTo>
                <a:lnTo>
                  <a:pt x="820056" y="1235385"/>
                </a:lnTo>
                <a:lnTo>
                  <a:pt x="500819" y="1419696"/>
                </a:lnTo>
                <a:lnTo>
                  <a:pt x="0" y="552252"/>
                </a:lnTo>
                <a:lnTo>
                  <a:pt x="351157" y="349512"/>
                </a:lnTo>
                <a:lnTo>
                  <a:pt x="260349" y="192228"/>
                </a:lnTo>
                <a:lnTo>
                  <a:pt x="185765" y="235289"/>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圆角矩形 38"/>
          <p:cNvSpPr/>
          <p:nvPr/>
        </p:nvSpPr>
        <p:spPr>
          <a:xfrm>
            <a:off x="2785405" y="3949927"/>
            <a:ext cx="1369740" cy="1447146"/>
          </a:xfrm>
          <a:custGeom>
            <a:avLst/>
            <a:gdLst/>
            <a:ahLst/>
            <a:cxnLst/>
            <a:rect l="l" t="t" r="r" b="b"/>
            <a:pathLst>
              <a:path w="1369740" h="1447146">
                <a:moveTo>
                  <a:pt x="261406" y="0"/>
                </a:moveTo>
                <a:lnTo>
                  <a:pt x="496694" y="63046"/>
                </a:lnTo>
                <a:lnTo>
                  <a:pt x="422110" y="106107"/>
                </a:lnTo>
                <a:lnTo>
                  <a:pt x="521628" y="278476"/>
                </a:lnTo>
                <a:lnTo>
                  <a:pt x="868884" y="77988"/>
                </a:lnTo>
                <a:lnTo>
                  <a:pt x="1053208" y="397246"/>
                </a:lnTo>
                <a:lnTo>
                  <a:pt x="1020157" y="416329"/>
                </a:lnTo>
                <a:lnTo>
                  <a:pt x="954053" y="301834"/>
                </a:lnTo>
                <a:lnTo>
                  <a:pt x="884510" y="647303"/>
                </a:lnTo>
                <a:lnTo>
                  <a:pt x="1218467" y="759812"/>
                </a:lnTo>
                <a:lnTo>
                  <a:pt x="1152363" y="645317"/>
                </a:lnTo>
                <a:lnTo>
                  <a:pt x="1185415" y="626235"/>
                </a:lnTo>
                <a:lnTo>
                  <a:pt x="1369740" y="945496"/>
                </a:lnTo>
                <a:lnTo>
                  <a:pt x="500856" y="1447146"/>
                </a:lnTo>
                <a:lnTo>
                  <a:pt x="0" y="579638"/>
                </a:lnTo>
                <a:lnTo>
                  <a:pt x="372461" y="364598"/>
                </a:lnTo>
                <a:lnTo>
                  <a:pt x="272943" y="192228"/>
                </a:lnTo>
                <a:lnTo>
                  <a:pt x="198359" y="235289"/>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圆角矩形 39"/>
          <p:cNvSpPr/>
          <p:nvPr/>
        </p:nvSpPr>
        <p:spPr>
          <a:xfrm>
            <a:off x="3708628" y="3484989"/>
            <a:ext cx="1449817" cy="1369158"/>
          </a:xfrm>
          <a:custGeom>
            <a:avLst/>
            <a:gdLst/>
            <a:ahLst/>
            <a:cxnLst/>
            <a:rect l="l" t="t" r="r" b="b"/>
            <a:pathLst>
              <a:path w="1449817" h="1369158">
                <a:moveTo>
                  <a:pt x="948961" y="0"/>
                </a:moveTo>
                <a:lnTo>
                  <a:pt x="1133285" y="319259"/>
                </a:lnTo>
                <a:lnTo>
                  <a:pt x="1100234" y="338341"/>
                </a:lnTo>
                <a:lnTo>
                  <a:pt x="1034131" y="223846"/>
                </a:lnTo>
                <a:lnTo>
                  <a:pt x="964587" y="569316"/>
                </a:lnTo>
                <a:lnTo>
                  <a:pt x="1298544" y="681824"/>
                </a:lnTo>
                <a:lnTo>
                  <a:pt x="1232441" y="567330"/>
                </a:lnTo>
                <a:lnTo>
                  <a:pt x="1265492" y="548247"/>
                </a:lnTo>
                <a:lnTo>
                  <a:pt x="1449817" y="867508"/>
                </a:lnTo>
                <a:lnTo>
                  <a:pt x="580933" y="1369158"/>
                </a:lnTo>
                <a:lnTo>
                  <a:pt x="357790" y="982662"/>
                </a:lnTo>
                <a:lnTo>
                  <a:pt x="192228" y="1078250"/>
                </a:lnTo>
                <a:lnTo>
                  <a:pt x="235289" y="1152834"/>
                </a:lnTo>
                <a:lnTo>
                  <a:pt x="0" y="1089788"/>
                </a:lnTo>
                <a:lnTo>
                  <a:pt x="63046" y="854499"/>
                </a:lnTo>
                <a:lnTo>
                  <a:pt x="106107" y="929083"/>
                </a:lnTo>
                <a:lnTo>
                  <a:pt x="271669" y="833496"/>
                </a:lnTo>
                <a:lnTo>
                  <a:pt x="80077" y="50165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圆角矩形 40"/>
          <p:cNvSpPr/>
          <p:nvPr/>
        </p:nvSpPr>
        <p:spPr>
          <a:xfrm>
            <a:off x="5355562" y="3887878"/>
            <a:ext cx="1368263" cy="1368264"/>
          </a:xfrm>
          <a:custGeom>
            <a:avLst/>
            <a:gdLst/>
            <a:ahLst/>
            <a:cxnLst/>
            <a:rect l="l" t="t" r="r" b="b"/>
            <a:pathLst>
              <a:path w="1368263" h="1368264">
                <a:moveTo>
                  <a:pt x="867444" y="0"/>
                </a:moveTo>
                <a:lnTo>
                  <a:pt x="1368263" y="867445"/>
                </a:lnTo>
                <a:lnTo>
                  <a:pt x="500819" y="1368264"/>
                </a:lnTo>
                <a:lnTo>
                  <a:pt x="0" y="500820"/>
                </a:lnTo>
                <a:lnTo>
                  <a:pt x="319235" y="316509"/>
                </a:lnTo>
                <a:lnTo>
                  <a:pt x="338285" y="349506"/>
                </a:lnTo>
                <a:lnTo>
                  <a:pt x="223799" y="415604"/>
                </a:lnTo>
                <a:lnTo>
                  <a:pt x="569059" y="484823"/>
                </a:lnTo>
                <a:lnTo>
                  <a:pt x="681743" y="151210"/>
                </a:lnTo>
                <a:lnTo>
                  <a:pt x="567257" y="217309"/>
                </a:lnTo>
                <a:lnTo>
                  <a:pt x="548207" y="18431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圆角矩形 41"/>
          <p:cNvSpPr/>
          <p:nvPr/>
        </p:nvSpPr>
        <p:spPr>
          <a:xfrm>
            <a:off x="5764466" y="2353817"/>
            <a:ext cx="1368263" cy="1368263"/>
          </a:xfrm>
          <a:custGeom>
            <a:avLst/>
            <a:gdLst/>
            <a:ahLst/>
            <a:cxnLst/>
            <a:rect l="l" t="t" r="r" b="b"/>
            <a:pathLst>
              <a:path w="1368263" h="1368263">
                <a:moveTo>
                  <a:pt x="867444" y="0"/>
                </a:moveTo>
                <a:lnTo>
                  <a:pt x="1368263" y="867444"/>
                </a:lnTo>
                <a:lnTo>
                  <a:pt x="500819" y="1368263"/>
                </a:lnTo>
                <a:lnTo>
                  <a:pt x="316508" y="1049028"/>
                </a:lnTo>
                <a:lnTo>
                  <a:pt x="349505" y="1029977"/>
                </a:lnTo>
                <a:lnTo>
                  <a:pt x="415603" y="1144463"/>
                </a:lnTo>
                <a:lnTo>
                  <a:pt x="484822" y="799204"/>
                </a:lnTo>
                <a:lnTo>
                  <a:pt x="151209" y="686520"/>
                </a:lnTo>
                <a:lnTo>
                  <a:pt x="217308" y="801006"/>
                </a:lnTo>
                <a:lnTo>
                  <a:pt x="184311" y="820056"/>
                </a:lnTo>
                <a:lnTo>
                  <a:pt x="0" y="500819"/>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 name="圆角矩形 42"/>
          <p:cNvSpPr/>
          <p:nvPr/>
        </p:nvSpPr>
        <p:spPr>
          <a:xfrm>
            <a:off x="4209445" y="1939517"/>
            <a:ext cx="1368264" cy="1368263"/>
          </a:xfrm>
          <a:custGeom>
            <a:avLst/>
            <a:gdLst/>
            <a:ahLst/>
            <a:cxnLst/>
            <a:rect l="l" t="t" r="r" b="b"/>
            <a:pathLst>
              <a:path w="1368264" h="1368263">
                <a:moveTo>
                  <a:pt x="867444" y="0"/>
                </a:moveTo>
                <a:lnTo>
                  <a:pt x="1368264" y="867444"/>
                </a:lnTo>
                <a:lnTo>
                  <a:pt x="1049028" y="1051755"/>
                </a:lnTo>
                <a:lnTo>
                  <a:pt x="1029978" y="1018758"/>
                </a:lnTo>
                <a:lnTo>
                  <a:pt x="1144464" y="952660"/>
                </a:lnTo>
                <a:lnTo>
                  <a:pt x="799204" y="883441"/>
                </a:lnTo>
                <a:lnTo>
                  <a:pt x="686520" y="1217054"/>
                </a:lnTo>
                <a:lnTo>
                  <a:pt x="801006" y="1150955"/>
                </a:lnTo>
                <a:lnTo>
                  <a:pt x="820056" y="1183952"/>
                </a:lnTo>
                <a:lnTo>
                  <a:pt x="500819" y="1368263"/>
                </a:lnTo>
                <a:lnTo>
                  <a:pt x="0" y="500819"/>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 name="圆角矩形 43"/>
          <p:cNvSpPr/>
          <p:nvPr/>
        </p:nvSpPr>
        <p:spPr>
          <a:xfrm>
            <a:off x="4711928" y="2859952"/>
            <a:ext cx="1499097" cy="1476867"/>
          </a:xfrm>
          <a:custGeom>
            <a:avLst/>
            <a:gdLst/>
            <a:ahLst/>
            <a:cxnLst/>
            <a:rect l="l" t="t" r="r" b="b"/>
            <a:pathLst>
              <a:path w="1499097" h="1476867">
                <a:moveTo>
                  <a:pt x="318623" y="0"/>
                </a:moveTo>
                <a:lnTo>
                  <a:pt x="553912" y="63046"/>
                </a:lnTo>
                <a:lnTo>
                  <a:pt x="479328" y="106107"/>
                </a:lnTo>
                <a:lnTo>
                  <a:pt x="572629" y="267710"/>
                </a:lnTo>
                <a:lnTo>
                  <a:pt x="929701" y="61554"/>
                </a:lnTo>
                <a:lnTo>
                  <a:pt x="1138377" y="422992"/>
                </a:lnTo>
                <a:lnTo>
                  <a:pt x="1306868" y="325713"/>
                </a:lnTo>
                <a:lnTo>
                  <a:pt x="1263807" y="251129"/>
                </a:lnTo>
                <a:lnTo>
                  <a:pt x="1499097" y="314175"/>
                </a:lnTo>
                <a:lnTo>
                  <a:pt x="1436051" y="549465"/>
                </a:lnTo>
                <a:lnTo>
                  <a:pt x="1392990" y="474881"/>
                </a:lnTo>
                <a:lnTo>
                  <a:pt x="1224499" y="572159"/>
                </a:lnTo>
                <a:lnTo>
                  <a:pt x="1430557" y="929062"/>
                </a:lnTo>
                <a:lnTo>
                  <a:pt x="1085134" y="1128492"/>
                </a:lnTo>
                <a:lnTo>
                  <a:pt x="1175285" y="1284639"/>
                </a:lnTo>
                <a:lnTo>
                  <a:pt x="1249869" y="1241578"/>
                </a:lnTo>
                <a:lnTo>
                  <a:pt x="1186823" y="1476867"/>
                </a:lnTo>
                <a:lnTo>
                  <a:pt x="951535" y="1413822"/>
                </a:lnTo>
                <a:lnTo>
                  <a:pt x="1026119" y="1370761"/>
                </a:lnTo>
                <a:lnTo>
                  <a:pt x="935967" y="1214614"/>
                </a:lnTo>
                <a:lnTo>
                  <a:pt x="563048" y="1429919"/>
                </a:lnTo>
                <a:lnTo>
                  <a:pt x="353622" y="1067183"/>
                </a:lnTo>
                <a:lnTo>
                  <a:pt x="192228" y="1160364"/>
                </a:lnTo>
                <a:lnTo>
                  <a:pt x="235289" y="1234947"/>
                </a:lnTo>
                <a:lnTo>
                  <a:pt x="0" y="1171901"/>
                </a:lnTo>
                <a:lnTo>
                  <a:pt x="63046" y="936613"/>
                </a:lnTo>
                <a:lnTo>
                  <a:pt x="106107" y="1011197"/>
                </a:lnTo>
                <a:lnTo>
                  <a:pt x="267500" y="918016"/>
                </a:lnTo>
                <a:lnTo>
                  <a:pt x="62192" y="562411"/>
                </a:lnTo>
                <a:lnTo>
                  <a:pt x="423463" y="353831"/>
                </a:lnTo>
                <a:lnTo>
                  <a:pt x="330161" y="192228"/>
                </a:lnTo>
                <a:lnTo>
                  <a:pt x="255577" y="235289"/>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rPr>
              <a:t>文本</a:t>
            </a:r>
          </a:p>
        </p:txBody>
      </p:sp>
    </p:spTree>
    <p:extLst>
      <p:ext uri="{BB962C8B-B14F-4D97-AF65-F5344CB8AC3E}">
        <p14:creationId xmlns:p14="http://schemas.microsoft.com/office/powerpoint/2010/main" val="3037455039"/>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37"/>
          <p:cNvSpPr/>
          <p:nvPr/>
        </p:nvSpPr>
        <p:spPr>
          <a:xfrm>
            <a:off x="2736850" y="1989136"/>
            <a:ext cx="1587500" cy="2336800"/>
          </a:xfrm>
          <a:custGeom>
            <a:avLst/>
            <a:gdLst/>
            <a:ahLst/>
            <a:cxnLst/>
            <a:rect l="l" t="t" r="r" b="b"/>
            <a:pathLst>
              <a:path w="1587500" h="2336800">
                <a:moveTo>
                  <a:pt x="0" y="0"/>
                </a:moveTo>
                <a:lnTo>
                  <a:pt x="1243013" y="0"/>
                </a:lnTo>
                <a:lnTo>
                  <a:pt x="1243013" y="1139601"/>
                </a:lnTo>
                <a:lnTo>
                  <a:pt x="1243014" y="1139601"/>
                </a:lnTo>
                <a:lnTo>
                  <a:pt x="1243014" y="1635920"/>
                </a:lnTo>
                <a:lnTo>
                  <a:pt x="1382713" y="1635920"/>
                </a:lnTo>
                <a:lnTo>
                  <a:pt x="1382713" y="1533526"/>
                </a:lnTo>
                <a:lnTo>
                  <a:pt x="1587500" y="1738313"/>
                </a:lnTo>
                <a:lnTo>
                  <a:pt x="1382713" y="1943101"/>
                </a:lnTo>
                <a:lnTo>
                  <a:pt x="1382713" y="1840707"/>
                </a:lnTo>
                <a:lnTo>
                  <a:pt x="1243014" y="1840707"/>
                </a:lnTo>
                <a:lnTo>
                  <a:pt x="1243014" y="2336800"/>
                </a:lnTo>
                <a:lnTo>
                  <a:pt x="2" y="2336800"/>
                </a:lnTo>
                <a:lnTo>
                  <a:pt x="2" y="1896206"/>
                </a:lnTo>
                <a:lnTo>
                  <a:pt x="47284" y="1896206"/>
                </a:lnTo>
                <a:lnTo>
                  <a:pt x="47284" y="2054214"/>
                </a:lnTo>
                <a:lnTo>
                  <a:pt x="335905" y="1738199"/>
                </a:lnTo>
                <a:lnTo>
                  <a:pt x="47284" y="1422185"/>
                </a:lnTo>
                <a:lnTo>
                  <a:pt x="47284" y="1580192"/>
                </a:lnTo>
                <a:lnTo>
                  <a:pt x="2" y="1580192"/>
                </a:lnTo>
                <a:lnTo>
                  <a:pt x="2" y="1306758"/>
                </a:lnTo>
                <a:lnTo>
                  <a:pt x="0" y="130675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此处添加标题</a:t>
            </a:r>
            <a:endParaRPr kumimoji="0" lang="en-US" altLang="zh-CN"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圆角矩形 38"/>
          <p:cNvSpPr/>
          <p:nvPr/>
        </p:nvSpPr>
        <p:spPr>
          <a:xfrm>
            <a:off x="4056063" y="2497138"/>
            <a:ext cx="1585912" cy="1828800"/>
          </a:xfrm>
          <a:custGeom>
            <a:avLst/>
            <a:gdLst/>
            <a:ahLst/>
            <a:cxnLst/>
            <a:rect l="l" t="t" r="r" b="b"/>
            <a:pathLst>
              <a:path w="1585912" h="1828800">
                <a:moveTo>
                  <a:pt x="0" y="0"/>
                </a:moveTo>
                <a:lnTo>
                  <a:pt x="1243012" y="0"/>
                </a:lnTo>
                <a:lnTo>
                  <a:pt x="1243012" y="657865"/>
                </a:lnTo>
                <a:lnTo>
                  <a:pt x="1243011" y="657865"/>
                </a:lnTo>
                <a:lnTo>
                  <a:pt x="1243011" y="1127919"/>
                </a:lnTo>
                <a:lnTo>
                  <a:pt x="1381125" y="1127919"/>
                </a:lnTo>
                <a:lnTo>
                  <a:pt x="1381125" y="1025525"/>
                </a:lnTo>
                <a:lnTo>
                  <a:pt x="1585912" y="1230312"/>
                </a:lnTo>
                <a:lnTo>
                  <a:pt x="1381125" y="1435100"/>
                </a:lnTo>
                <a:lnTo>
                  <a:pt x="1381125" y="1332706"/>
                </a:lnTo>
                <a:lnTo>
                  <a:pt x="1243011" y="1332706"/>
                </a:lnTo>
                <a:lnTo>
                  <a:pt x="1243011" y="1828800"/>
                </a:lnTo>
                <a:lnTo>
                  <a:pt x="0" y="1828800"/>
                </a:lnTo>
                <a:lnTo>
                  <a:pt x="0" y="1388269"/>
                </a:lnTo>
                <a:lnTo>
                  <a:pt x="47282" y="1388269"/>
                </a:lnTo>
                <a:lnTo>
                  <a:pt x="47282" y="1546254"/>
                </a:lnTo>
                <a:lnTo>
                  <a:pt x="335903" y="1230284"/>
                </a:lnTo>
                <a:lnTo>
                  <a:pt x="47282" y="914315"/>
                </a:lnTo>
                <a:lnTo>
                  <a:pt x="47282" y="1072300"/>
                </a:lnTo>
                <a:lnTo>
                  <a:pt x="0" y="1072300"/>
                </a:lnTo>
                <a:lnTo>
                  <a:pt x="0" y="657865"/>
                </a:lnTo>
                <a:lnTo>
                  <a:pt x="0" y="63177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此处添加标题</a:t>
            </a:r>
            <a:endParaRPr kumimoji="0" lang="en-US" altLang="zh-CN"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圆角矩形 39"/>
          <p:cNvSpPr/>
          <p:nvPr/>
        </p:nvSpPr>
        <p:spPr>
          <a:xfrm>
            <a:off x="5373687" y="3006725"/>
            <a:ext cx="1585913" cy="1319213"/>
          </a:xfrm>
          <a:custGeom>
            <a:avLst/>
            <a:gdLst/>
            <a:ahLst/>
            <a:cxnLst/>
            <a:rect l="l" t="t" r="r" b="b"/>
            <a:pathLst>
              <a:path w="1585913" h="1319213">
                <a:moveTo>
                  <a:pt x="0" y="0"/>
                </a:moveTo>
                <a:lnTo>
                  <a:pt x="1243013" y="0"/>
                </a:lnTo>
                <a:lnTo>
                  <a:pt x="1243013" y="226375"/>
                </a:lnTo>
                <a:lnTo>
                  <a:pt x="1243011" y="226375"/>
                </a:lnTo>
                <a:lnTo>
                  <a:pt x="1243011" y="618332"/>
                </a:lnTo>
                <a:lnTo>
                  <a:pt x="1381126" y="618332"/>
                </a:lnTo>
                <a:lnTo>
                  <a:pt x="1381126" y="515938"/>
                </a:lnTo>
                <a:lnTo>
                  <a:pt x="1585913" y="720725"/>
                </a:lnTo>
                <a:lnTo>
                  <a:pt x="1381126" y="925513"/>
                </a:lnTo>
                <a:lnTo>
                  <a:pt x="1381126" y="823119"/>
                </a:lnTo>
                <a:lnTo>
                  <a:pt x="1243011" y="823119"/>
                </a:lnTo>
                <a:lnTo>
                  <a:pt x="1243011" y="1319213"/>
                </a:lnTo>
                <a:lnTo>
                  <a:pt x="0" y="1319213"/>
                </a:lnTo>
                <a:lnTo>
                  <a:pt x="0" y="878896"/>
                </a:lnTo>
                <a:lnTo>
                  <a:pt x="47282" y="878896"/>
                </a:lnTo>
                <a:lnTo>
                  <a:pt x="47282" y="1036805"/>
                </a:lnTo>
                <a:lnTo>
                  <a:pt x="335903" y="720988"/>
                </a:lnTo>
                <a:lnTo>
                  <a:pt x="47282" y="405173"/>
                </a:lnTo>
                <a:lnTo>
                  <a:pt x="47282" y="563081"/>
                </a:lnTo>
                <a:lnTo>
                  <a:pt x="0" y="563081"/>
                </a:lnTo>
                <a:lnTo>
                  <a:pt x="0" y="122766"/>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396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添加</a:t>
            </a: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标题</a:t>
            </a:r>
            <a:endParaRPr kumimoji="0" lang="en-US" altLang="zh-CN"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添加</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添加</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圆角矩形 40"/>
          <p:cNvSpPr/>
          <p:nvPr/>
        </p:nvSpPr>
        <p:spPr>
          <a:xfrm>
            <a:off x="6691312" y="3128963"/>
            <a:ext cx="1243013" cy="1544636"/>
          </a:xfrm>
          <a:custGeom>
            <a:avLst/>
            <a:gdLst/>
            <a:ahLst/>
            <a:cxnLst/>
            <a:rect l="l" t="t" r="r" b="b"/>
            <a:pathLst>
              <a:path w="1243013" h="1544636">
                <a:moveTo>
                  <a:pt x="0" y="0"/>
                </a:moveTo>
                <a:lnTo>
                  <a:pt x="1243013" y="0"/>
                </a:lnTo>
                <a:lnTo>
                  <a:pt x="1243013" y="1196975"/>
                </a:lnTo>
                <a:lnTo>
                  <a:pt x="746920" y="1196975"/>
                </a:lnTo>
                <a:lnTo>
                  <a:pt x="746920" y="1339849"/>
                </a:lnTo>
                <a:lnTo>
                  <a:pt x="849314" y="1339849"/>
                </a:lnTo>
                <a:lnTo>
                  <a:pt x="644527" y="1544636"/>
                </a:lnTo>
                <a:lnTo>
                  <a:pt x="439739" y="1339849"/>
                </a:lnTo>
                <a:lnTo>
                  <a:pt x="542133" y="1339849"/>
                </a:lnTo>
                <a:lnTo>
                  <a:pt x="542133" y="1196975"/>
                </a:lnTo>
                <a:lnTo>
                  <a:pt x="0" y="1196975"/>
                </a:lnTo>
                <a:lnTo>
                  <a:pt x="0" y="756464"/>
                </a:lnTo>
                <a:lnTo>
                  <a:pt x="47283" y="756464"/>
                </a:lnTo>
                <a:lnTo>
                  <a:pt x="47283" y="914441"/>
                </a:lnTo>
                <a:lnTo>
                  <a:pt x="335904" y="598486"/>
                </a:lnTo>
                <a:lnTo>
                  <a:pt x="47283" y="282530"/>
                </a:lnTo>
                <a:lnTo>
                  <a:pt x="47283" y="440508"/>
                </a:lnTo>
                <a:lnTo>
                  <a:pt x="0" y="44050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396000" bIns="4068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添加</a:t>
            </a: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标题</a:t>
            </a:r>
            <a:endParaRPr kumimoji="0" lang="en-US" altLang="zh-CN"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添加</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添加</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圆角矩形 41"/>
          <p:cNvSpPr/>
          <p:nvPr/>
        </p:nvSpPr>
        <p:spPr>
          <a:xfrm>
            <a:off x="6737350" y="4405312"/>
            <a:ext cx="1196975" cy="1243012"/>
          </a:xfrm>
          <a:custGeom>
            <a:avLst/>
            <a:gdLst/>
            <a:ahLst/>
            <a:cxnLst/>
            <a:rect l="l" t="t" r="r" b="b"/>
            <a:pathLst>
              <a:path w="1196975" h="1243012">
                <a:moveTo>
                  <a:pt x="0" y="0"/>
                </a:moveTo>
                <a:lnTo>
                  <a:pt x="440511" y="0"/>
                </a:lnTo>
                <a:lnTo>
                  <a:pt x="440511" y="47282"/>
                </a:lnTo>
                <a:lnTo>
                  <a:pt x="282533" y="47282"/>
                </a:lnTo>
                <a:lnTo>
                  <a:pt x="598489" y="335903"/>
                </a:lnTo>
                <a:lnTo>
                  <a:pt x="914444" y="47282"/>
                </a:lnTo>
                <a:lnTo>
                  <a:pt x="756467" y="47282"/>
                </a:lnTo>
                <a:lnTo>
                  <a:pt x="756467" y="0"/>
                </a:lnTo>
                <a:lnTo>
                  <a:pt x="1196975" y="0"/>
                </a:lnTo>
                <a:lnTo>
                  <a:pt x="1196975" y="1243012"/>
                </a:lnTo>
                <a:lnTo>
                  <a:pt x="0" y="1243012"/>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添加文本</a:t>
            </a:r>
            <a:endParaRPr kumimoji="0" lang="en-US" altLang="zh-CN"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添加文本</a:t>
            </a:r>
          </a:p>
        </p:txBody>
      </p:sp>
      <p:sp>
        <p:nvSpPr>
          <p:cNvPr id="7" name="圆角矩形 42"/>
          <p:cNvSpPr/>
          <p:nvPr/>
        </p:nvSpPr>
        <p:spPr>
          <a:xfrm>
            <a:off x="1420813" y="1557337"/>
            <a:ext cx="1585912" cy="2768600"/>
          </a:xfrm>
          <a:custGeom>
            <a:avLst/>
            <a:gdLst/>
            <a:ahLst/>
            <a:cxnLst/>
            <a:rect l="l" t="t" r="r" b="b"/>
            <a:pathLst>
              <a:path w="1585912" h="2768600">
                <a:moveTo>
                  <a:pt x="0" y="0"/>
                </a:moveTo>
                <a:lnTo>
                  <a:pt x="1244600" y="0"/>
                </a:lnTo>
                <a:lnTo>
                  <a:pt x="1244600" y="2067719"/>
                </a:lnTo>
                <a:lnTo>
                  <a:pt x="1381125" y="2067719"/>
                </a:lnTo>
                <a:lnTo>
                  <a:pt x="1381125" y="1965325"/>
                </a:lnTo>
                <a:lnTo>
                  <a:pt x="1585912" y="2170112"/>
                </a:lnTo>
                <a:lnTo>
                  <a:pt x="1381125" y="2374900"/>
                </a:lnTo>
                <a:lnTo>
                  <a:pt x="1381125" y="2272506"/>
                </a:lnTo>
                <a:lnTo>
                  <a:pt x="1244600" y="2272506"/>
                </a:lnTo>
                <a:lnTo>
                  <a:pt x="1244600" y="2768600"/>
                </a:lnTo>
                <a:lnTo>
                  <a:pt x="0" y="276860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此处添加标题</a:t>
            </a:r>
            <a:endPar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 name="圆角矩形 7"/>
          <p:cNvSpPr/>
          <p:nvPr/>
        </p:nvSpPr>
        <p:spPr>
          <a:xfrm>
            <a:off x="8977635" y="7955025"/>
            <a:ext cx="756592" cy="509587"/>
          </a:xfrm>
          <a:prstGeom prst="round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573578332"/>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250" y="1989138"/>
            <a:ext cx="2168525" cy="563562"/>
            <a:chOff x="95250" y="1989138"/>
            <a:chExt cx="2168525" cy="563562"/>
          </a:xfrm>
        </p:grpSpPr>
        <p:sp>
          <p:nvSpPr>
            <p:cNvPr id="3" name="五边形 2"/>
            <p:cNvSpPr/>
            <p:nvPr/>
          </p:nvSpPr>
          <p:spPr>
            <a:xfrm>
              <a:off x="463550" y="1989138"/>
              <a:ext cx="1800225" cy="563562"/>
            </a:xfrm>
            <a:prstGeom prst="homePlate">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TextBox 13"/>
            <p:cNvSpPr txBox="1">
              <a:spLocks noChangeArrowheads="1"/>
            </p:cNvSpPr>
            <p:nvPr/>
          </p:nvSpPr>
          <p:spPr bwMode="auto">
            <a:xfrm>
              <a:off x="95250" y="2098675"/>
              <a:ext cx="273050" cy="369888"/>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4D4D4D"/>
                  </a:solidFill>
                  <a:effectLst/>
                  <a:uLnTx/>
                  <a:uFillTx/>
                  <a:latin typeface="Impact" pitchFamily="34" charset="0"/>
                </a:rPr>
                <a:t>1</a:t>
              </a:r>
              <a:endParaRPr kumimoji="0" lang="zh-CN" altLang="en-US" sz="1800" b="0" i="0" u="none" strike="noStrike" kern="0" cap="none" spc="0" normalizeH="0" baseline="0" noProof="0">
                <a:ln>
                  <a:noFill/>
                </a:ln>
                <a:solidFill>
                  <a:srgbClr val="4D4D4D"/>
                </a:solidFill>
                <a:effectLst/>
                <a:uLnTx/>
                <a:uFillTx/>
                <a:latin typeface="Impact" pitchFamily="34" charset="0"/>
              </a:endParaRPr>
            </a:p>
          </p:txBody>
        </p:sp>
      </p:grpSp>
      <p:grpSp>
        <p:nvGrpSpPr>
          <p:cNvPr id="5" name="组合 4"/>
          <p:cNvGrpSpPr/>
          <p:nvPr/>
        </p:nvGrpSpPr>
        <p:grpSpPr>
          <a:xfrm>
            <a:off x="1201738" y="2611438"/>
            <a:ext cx="2090737" cy="563562"/>
            <a:chOff x="1201738" y="2611438"/>
            <a:chExt cx="2090737" cy="563562"/>
          </a:xfrm>
        </p:grpSpPr>
        <p:sp>
          <p:nvSpPr>
            <p:cNvPr id="6" name="五边形 5"/>
            <p:cNvSpPr/>
            <p:nvPr/>
          </p:nvSpPr>
          <p:spPr>
            <a:xfrm>
              <a:off x="1492250" y="2611438"/>
              <a:ext cx="1800225" cy="563562"/>
            </a:xfrm>
            <a:prstGeom prst="homePlate">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TextBox 17"/>
            <p:cNvSpPr txBox="1">
              <a:spLocks noChangeArrowheads="1"/>
            </p:cNvSpPr>
            <p:nvPr/>
          </p:nvSpPr>
          <p:spPr bwMode="auto">
            <a:xfrm>
              <a:off x="1201738" y="2733675"/>
              <a:ext cx="300037" cy="369888"/>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4D4D4D"/>
                  </a:solidFill>
                  <a:effectLst/>
                  <a:uLnTx/>
                  <a:uFillTx/>
                  <a:latin typeface="Impact" pitchFamily="34" charset="0"/>
                </a:rPr>
                <a:t>2</a:t>
              </a:r>
              <a:endParaRPr kumimoji="0" lang="zh-CN" altLang="en-US" sz="1800" b="0" i="0" u="none" strike="noStrike" kern="0" cap="none" spc="0" normalizeH="0" baseline="0" noProof="0">
                <a:ln>
                  <a:noFill/>
                </a:ln>
                <a:solidFill>
                  <a:srgbClr val="4D4D4D"/>
                </a:solidFill>
                <a:effectLst/>
                <a:uLnTx/>
                <a:uFillTx/>
                <a:latin typeface="Impact" pitchFamily="34" charset="0"/>
              </a:endParaRPr>
            </a:p>
          </p:txBody>
        </p:sp>
      </p:grpSp>
      <p:grpSp>
        <p:nvGrpSpPr>
          <p:cNvPr id="8" name="组合 7"/>
          <p:cNvGrpSpPr/>
          <p:nvPr/>
        </p:nvGrpSpPr>
        <p:grpSpPr>
          <a:xfrm>
            <a:off x="2992438" y="3233738"/>
            <a:ext cx="2100262" cy="563562"/>
            <a:chOff x="2992438" y="3233738"/>
            <a:chExt cx="2100262" cy="563562"/>
          </a:xfrm>
        </p:grpSpPr>
        <p:sp>
          <p:nvSpPr>
            <p:cNvPr id="9" name="五边形 8"/>
            <p:cNvSpPr/>
            <p:nvPr/>
          </p:nvSpPr>
          <p:spPr>
            <a:xfrm>
              <a:off x="3292475" y="3233738"/>
              <a:ext cx="1800225" cy="563562"/>
            </a:xfrm>
            <a:prstGeom prst="homePlate">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 name="TextBox 18"/>
            <p:cNvSpPr txBox="1">
              <a:spLocks noChangeArrowheads="1"/>
            </p:cNvSpPr>
            <p:nvPr/>
          </p:nvSpPr>
          <p:spPr bwMode="auto">
            <a:xfrm>
              <a:off x="2992438" y="3355975"/>
              <a:ext cx="306387" cy="369888"/>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4D4D4D"/>
                  </a:solidFill>
                  <a:effectLst/>
                  <a:uLnTx/>
                  <a:uFillTx/>
                  <a:latin typeface="Impact" pitchFamily="34" charset="0"/>
                </a:rPr>
                <a:t>3</a:t>
              </a:r>
              <a:endParaRPr kumimoji="0" lang="zh-CN" altLang="en-US" sz="1800" b="0" i="0" u="none" strike="noStrike" kern="0" cap="none" spc="0" normalizeH="0" baseline="0" noProof="0">
                <a:ln>
                  <a:noFill/>
                </a:ln>
                <a:solidFill>
                  <a:srgbClr val="4D4D4D"/>
                </a:solidFill>
                <a:effectLst/>
                <a:uLnTx/>
                <a:uFillTx/>
                <a:latin typeface="Impact" pitchFamily="34" charset="0"/>
              </a:endParaRPr>
            </a:p>
          </p:txBody>
        </p:sp>
      </p:grpSp>
      <p:grpSp>
        <p:nvGrpSpPr>
          <p:cNvPr id="11" name="组合 10"/>
          <p:cNvGrpSpPr/>
          <p:nvPr/>
        </p:nvGrpSpPr>
        <p:grpSpPr>
          <a:xfrm>
            <a:off x="4049713" y="3856038"/>
            <a:ext cx="2092325" cy="565150"/>
            <a:chOff x="4049713" y="3856038"/>
            <a:chExt cx="2092325" cy="565150"/>
          </a:xfrm>
        </p:grpSpPr>
        <p:sp>
          <p:nvSpPr>
            <p:cNvPr id="12" name="五边形 11"/>
            <p:cNvSpPr/>
            <p:nvPr/>
          </p:nvSpPr>
          <p:spPr>
            <a:xfrm>
              <a:off x="4341813" y="3856038"/>
              <a:ext cx="1800225" cy="565150"/>
            </a:xfrm>
            <a:prstGeom prst="homePlate">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 name="TextBox 19"/>
            <p:cNvSpPr txBox="1">
              <a:spLocks noChangeArrowheads="1"/>
            </p:cNvSpPr>
            <p:nvPr/>
          </p:nvSpPr>
          <p:spPr bwMode="auto">
            <a:xfrm>
              <a:off x="4049713" y="3975100"/>
              <a:ext cx="300037" cy="369888"/>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4D4D4D"/>
                  </a:solidFill>
                  <a:effectLst/>
                  <a:uLnTx/>
                  <a:uFillTx/>
                  <a:latin typeface="Impact" pitchFamily="34" charset="0"/>
                </a:rPr>
                <a:t>4</a:t>
              </a:r>
              <a:endParaRPr kumimoji="0" lang="zh-CN" altLang="en-US" sz="1800" b="0" i="0" u="none" strike="noStrike" kern="0" cap="none" spc="0" normalizeH="0" baseline="0" noProof="0">
                <a:ln>
                  <a:noFill/>
                </a:ln>
                <a:solidFill>
                  <a:srgbClr val="4D4D4D"/>
                </a:solidFill>
                <a:effectLst/>
                <a:uLnTx/>
                <a:uFillTx/>
                <a:latin typeface="Impact" pitchFamily="34" charset="0"/>
              </a:endParaRPr>
            </a:p>
          </p:txBody>
        </p:sp>
      </p:grpSp>
      <p:grpSp>
        <p:nvGrpSpPr>
          <p:cNvPr id="14" name="组合 13"/>
          <p:cNvGrpSpPr/>
          <p:nvPr/>
        </p:nvGrpSpPr>
        <p:grpSpPr>
          <a:xfrm>
            <a:off x="5842000" y="4479925"/>
            <a:ext cx="2100263" cy="563563"/>
            <a:chOff x="5842000" y="4479925"/>
            <a:chExt cx="2100263" cy="563563"/>
          </a:xfrm>
        </p:grpSpPr>
        <p:sp>
          <p:nvSpPr>
            <p:cNvPr id="15" name="五边形 14"/>
            <p:cNvSpPr/>
            <p:nvPr/>
          </p:nvSpPr>
          <p:spPr>
            <a:xfrm>
              <a:off x="6142038" y="4479925"/>
              <a:ext cx="1800225" cy="563563"/>
            </a:xfrm>
            <a:prstGeom prst="homePlat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此处添加文本</a:t>
              </a:r>
              <a:endParaRPr kumimoji="0" lang="en-US" altLang="zh-CN"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16" name="TextBox 20"/>
            <p:cNvSpPr txBox="1">
              <a:spLocks noChangeArrowheads="1"/>
            </p:cNvSpPr>
            <p:nvPr/>
          </p:nvSpPr>
          <p:spPr bwMode="auto">
            <a:xfrm>
              <a:off x="5842000" y="4589463"/>
              <a:ext cx="307975" cy="36830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4D4D4D"/>
                  </a:solidFill>
                  <a:effectLst/>
                  <a:uLnTx/>
                  <a:uFillTx/>
                  <a:latin typeface="Impact" pitchFamily="34" charset="0"/>
                </a:rPr>
                <a:t>5</a:t>
              </a:r>
              <a:endParaRPr kumimoji="0" lang="zh-CN" altLang="en-US" sz="1800" b="0" i="0" u="none" strike="noStrike" kern="0" cap="none" spc="0" normalizeH="0" baseline="0" noProof="0">
                <a:ln>
                  <a:noFill/>
                </a:ln>
                <a:solidFill>
                  <a:srgbClr val="4D4D4D"/>
                </a:solidFill>
                <a:effectLst/>
                <a:uLnTx/>
                <a:uFillTx/>
                <a:latin typeface="Impact" pitchFamily="34" charset="0"/>
              </a:endParaRPr>
            </a:p>
          </p:txBody>
        </p:sp>
      </p:grpSp>
      <p:grpSp>
        <p:nvGrpSpPr>
          <p:cNvPr id="17" name="组合 16"/>
          <p:cNvGrpSpPr/>
          <p:nvPr/>
        </p:nvGrpSpPr>
        <p:grpSpPr>
          <a:xfrm>
            <a:off x="6927850" y="5102225"/>
            <a:ext cx="2108200" cy="563563"/>
            <a:chOff x="6927850" y="5102225"/>
            <a:chExt cx="2108200" cy="563563"/>
          </a:xfrm>
        </p:grpSpPr>
        <p:sp>
          <p:nvSpPr>
            <p:cNvPr id="18" name="五边形 17"/>
            <p:cNvSpPr/>
            <p:nvPr/>
          </p:nvSpPr>
          <p:spPr>
            <a:xfrm>
              <a:off x="7235825" y="5102225"/>
              <a:ext cx="1800225" cy="563563"/>
            </a:xfrm>
            <a:prstGeom prst="homePlat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此处添加文本</a:t>
              </a:r>
              <a:endParaRPr kumimoji="0" lang="en-US" altLang="zh-CN"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19" name="TextBox 21"/>
            <p:cNvSpPr txBox="1">
              <a:spLocks noChangeArrowheads="1"/>
            </p:cNvSpPr>
            <p:nvPr/>
          </p:nvSpPr>
          <p:spPr bwMode="auto">
            <a:xfrm>
              <a:off x="6927850" y="5211763"/>
              <a:ext cx="309563" cy="36988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4D4D4D"/>
                  </a:solidFill>
                  <a:effectLst/>
                  <a:uLnTx/>
                  <a:uFillTx/>
                  <a:latin typeface="Impact" pitchFamily="34" charset="0"/>
                </a:rPr>
                <a:t>6</a:t>
              </a:r>
              <a:endParaRPr kumimoji="0" lang="zh-CN" altLang="en-US" sz="1800" b="0" i="0" u="none" strike="noStrike" kern="0" cap="none" spc="0" normalizeH="0" baseline="0" noProof="0">
                <a:ln>
                  <a:noFill/>
                </a:ln>
                <a:solidFill>
                  <a:srgbClr val="4D4D4D"/>
                </a:solidFill>
                <a:effectLst/>
                <a:uLnTx/>
                <a:uFillTx/>
                <a:latin typeface="Impact" pitchFamily="34" charset="0"/>
              </a:endParaRPr>
            </a:p>
          </p:txBody>
        </p:sp>
      </p:grpSp>
      <p:sp>
        <p:nvSpPr>
          <p:cNvPr id="20" name="TextBox 14"/>
          <p:cNvSpPr txBox="1">
            <a:spLocks noChangeArrowheads="1"/>
          </p:cNvSpPr>
          <p:nvPr/>
        </p:nvSpPr>
        <p:spPr bwMode="auto">
          <a:xfrm>
            <a:off x="463550" y="1501775"/>
            <a:ext cx="2030413" cy="369888"/>
          </a:xfrm>
          <a:prstGeom prst="rect">
            <a:avLst/>
          </a:prstGeom>
          <a:noFill/>
          <a:ln w="9525">
            <a:noFill/>
            <a:miter lim="800000"/>
            <a:headEnd/>
            <a:tailEnd/>
          </a:ln>
        </p:spPr>
        <p:txBody>
          <a:bodyPr wrap="none">
            <a:spAutoFit/>
          </a:bodyPr>
          <a:lstStyle/>
          <a:p>
            <a:r>
              <a:rPr lang="zh-CN" altLang="en-US" dirty="0">
                <a:solidFill>
                  <a:srgbClr val="4D4D4D"/>
                </a:solidFill>
                <a:latin typeface="微软雅黑" pitchFamily="34" charset="-122"/>
                <a:ea typeface="微软雅黑" pitchFamily="34" charset="-122"/>
              </a:rPr>
              <a:t>单击此处添加文本</a:t>
            </a:r>
          </a:p>
        </p:txBody>
      </p:sp>
      <p:grpSp>
        <p:nvGrpSpPr>
          <p:cNvPr id="21" name="组合 20"/>
          <p:cNvGrpSpPr/>
          <p:nvPr/>
        </p:nvGrpSpPr>
        <p:grpSpPr>
          <a:xfrm>
            <a:off x="231775" y="1504950"/>
            <a:ext cx="8804275" cy="4300538"/>
            <a:chOff x="231775" y="1504950"/>
            <a:chExt cx="8804275" cy="4300538"/>
          </a:xfrm>
        </p:grpSpPr>
        <p:cxnSp>
          <p:nvCxnSpPr>
            <p:cNvPr id="22" name="直接连接符 21"/>
            <p:cNvCxnSpPr/>
            <p:nvPr/>
          </p:nvCxnSpPr>
          <p:spPr>
            <a:xfrm>
              <a:off x="6142038" y="1504950"/>
              <a:ext cx="0" cy="4300538"/>
            </a:xfrm>
            <a:prstGeom prst="line">
              <a:avLst/>
            </a:prstGeom>
            <a:noFill/>
            <a:ln w="19050" cap="flat" cmpd="sng" algn="ctr">
              <a:solidFill>
                <a:srgbClr val="D7D7D7"/>
              </a:solidFill>
              <a:prstDash val="solid"/>
            </a:ln>
            <a:effectLst/>
          </p:spPr>
        </p:cxnSp>
        <p:cxnSp>
          <p:nvCxnSpPr>
            <p:cNvPr id="23" name="直接连接符 22"/>
            <p:cNvCxnSpPr/>
            <p:nvPr/>
          </p:nvCxnSpPr>
          <p:spPr>
            <a:xfrm>
              <a:off x="3292475" y="1504950"/>
              <a:ext cx="0" cy="4300538"/>
            </a:xfrm>
            <a:prstGeom prst="line">
              <a:avLst/>
            </a:prstGeom>
            <a:noFill/>
            <a:ln w="19050" cap="flat" cmpd="sng" algn="ctr">
              <a:solidFill>
                <a:srgbClr val="D7D7D7"/>
              </a:solidFill>
              <a:prstDash val="solid"/>
            </a:ln>
            <a:effectLst/>
          </p:spPr>
        </p:cxnSp>
        <p:cxnSp>
          <p:nvCxnSpPr>
            <p:cNvPr id="24" name="直接连接符 23"/>
            <p:cNvCxnSpPr/>
            <p:nvPr/>
          </p:nvCxnSpPr>
          <p:spPr>
            <a:xfrm>
              <a:off x="231775" y="5805488"/>
              <a:ext cx="8804275" cy="0"/>
            </a:xfrm>
            <a:prstGeom prst="line">
              <a:avLst/>
            </a:prstGeom>
            <a:noFill/>
            <a:ln w="19050" cap="flat" cmpd="sng" algn="ctr">
              <a:solidFill>
                <a:srgbClr val="D7D7D7"/>
              </a:solidFill>
              <a:prstDash val="solid"/>
            </a:ln>
            <a:effectLst/>
          </p:spPr>
        </p:cxnSp>
      </p:grpSp>
      <p:sp>
        <p:nvSpPr>
          <p:cNvPr id="25" name="TextBox 25"/>
          <p:cNvSpPr txBox="1">
            <a:spLocks noChangeArrowheads="1"/>
          </p:cNvSpPr>
          <p:nvPr/>
        </p:nvSpPr>
        <p:spPr bwMode="auto">
          <a:xfrm>
            <a:off x="3471863" y="1501775"/>
            <a:ext cx="2032000" cy="369888"/>
          </a:xfrm>
          <a:prstGeom prst="rect">
            <a:avLst/>
          </a:prstGeom>
          <a:noFill/>
          <a:ln w="9525">
            <a:noFill/>
            <a:miter lim="800000"/>
            <a:headEnd/>
            <a:tailEnd/>
          </a:ln>
        </p:spPr>
        <p:txBody>
          <a:bodyPr wrap="none">
            <a:spAutoFit/>
          </a:bodyPr>
          <a:lstStyle/>
          <a:p>
            <a:r>
              <a:rPr lang="zh-CN" altLang="en-US" dirty="0">
                <a:solidFill>
                  <a:srgbClr val="4D4D4D"/>
                </a:solidFill>
                <a:latin typeface="微软雅黑" pitchFamily="34" charset="-122"/>
                <a:ea typeface="微软雅黑" pitchFamily="34" charset="-122"/>
              </a:rPr>
              <a:t>单击此处添加文本</a:t>
            </a:r>
          </a:p>
        </p:txBody>
      </p:sp>
      <p:sp>
        <p:nvSpPr>
          <p:cNvPr id="26" name="TextBox 26"/>
          <p:cNvSpPr txBox="1">
            <a:spLocks noChangeArrowheads="1"/>
          </p:cNvSpPr>
          <p:nvPr/>
        </p:nvSpPr>
        <p:spPr bwMode="auto">
          <a:xfrm>
            <a:off x="6300788" y="1501775"/>
            <a:ext cx="2030412" cy="369888"/>
          </a:xfrm>
          <a:prstGeom prst="rect">
            <a:avLst/>
          </a:prstGeom>
          <a:noFill/>
          <a:ln w="9525">
            <a:noFill/>
            <a:miter lim="800000"/>
            <a:headEnd/>
            <a:tailEnd/>
          </a:ln>
        </p:spPr>
        <p:txBody>
          <a:bodyPr wrap="none">
            <a:spAutoFit/>
          </a:bodyPr>
          <a:lstStyle/>
          <a:p>
            <a:r>
              <a:rPr lang="zh-CN" altLang="en-US">
                <a:solidFill>
                  <a:srgbClr val="4D4D4D"/>
                </a:solidFill>
                <a:latin typeface="微软雅黑" pitchFamily="34" charset="-122"/>
                <a:ea typeface="微软雅黑" pitchFamily="34" charset="-122"/>
              </a:rPr>
              <a:t>单击此处添加文本</a:t>
            </a:r>
          </a:p>
        </p:txBody>
      </p:sp>
    </p:spTree>
    <p:extLst>
      <p:ext uri="{BB962C8B-B14F-4D97-AF65-F5344CB8AC3E}">
        <p14:creationId xmlns:p14="http://schemas.microsoft.com/office/powerpoint/2010/main" val="1608232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500"/>
                            </p:stCondLst>
                            <p:childTnLst>
                              <p:par>
                                <p:cTn id="28" presetID="2" presetClass="entr" presetSubtype="8"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2" presetClass="entr" presetSubtype="8"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500"/>
                            </p:stCondLst>
                            <p:childTnLst>
                              <p:par>
                                <p:cTn id="43" presetID="2" presetClass="entr" presetSubtype="8"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par>
                          <p:cTn id="47" fill="hold">
                            <p:stCondLst>
                              <p:cond delay="1000"/>
                            </p:stCondLst>
                            <p:childTnLst>
                              <p:par>
                                <p:cTn id="48" presetID="2" presetClass="entr" presetSubtype="8"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0-#ppt_w/2"/>
                                          </p:val>
                                        </p:tav>
                                        <p:tav tm="100000">
                                          <p:val>
                                            <p:strVal val="#ppt_x"/>
                                          </p:val>
                                        </p:tav>
                                      </p:tavLst>
                                    </p:anim>
                                    <p:anim calcmode="lin" valueType="num">
                                      <p:cBhvr additive="base">
                                        <p:cTn id="51"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70018" y="1416050"/>
            <a:ext cx="5603964" cy="4025902"/>
            <a:chOff x="1552575" y="1295400"/>
            <a:chExt cx="6280150" cy="4511675"/>
          </a:xfrm>
        </p:grpSpPr>
        <p:grpSp>
          <p:nvGrpSpPr>
            <p:cNvPr id="3" name="组合 2"/>
            <p:cNvGrpSpPr/>
            <p:nvPr/>
          </p:nvGrpSpPr>
          <p:grpSpPr>
            <a:xfrm>
              <a:off x="2990850" y="2281238"/>
              <a:ext cx="3411538" cy="2482850"/>
              <a:chOff x="2990850" y="2281238"/>
              <a:chExt cx="3411538" cy="2482850"/>
            </a:xfrm>
          </p:grpSpPr>
          <p:sp>
            <p:nvSpPr>
              <p:cNvPr id="23" name="Oval 2"/>
              <p:cNvSpPr>
                <a:spLocks noChangeArrowheads="1"/>
              </p:cNvSpPr>
              <p:nvPr/>
            </p:nvSpPr>
            <p:spPr bwMode="gray">
              <a:xfrm>
                <a:off x="3586163" y="2420938"/>
                <a:ext cx="2211387" cy="2211387"/>
              </a:xfrm>
              <a:prstGeom prst="ellipse">
                <a:avLst/>
              </a:prstGeom>
              <a:solidFill>
                <a:srgbClr val="2676FF"/>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Oval 9"/>
              <p:cNvSpPr>
                <a:spLocks noChangeArrowheads="1"/>
              </p:cNvSpPr>
              <p:nvPr/>
            </p:nvSpPr>
            <p:spPr bwMode="invGray">
              <a:xfrm>
                <a:off x="3443288" y="2281238"/>
                <a:ext cx="2481262" cy="2482850"/>
              </a:xfrm>
              <a:prstGeom prst="ellipse">
                <a:avLst/>
              </a:prstGeom>
              <a:noFill/>
              <a:ln w="38100">
                <a:solidFill>
                  <a:srgbClr val="2676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Line 10"/>
              <p:cNvSpPr>
                <a:spLocks noChangeShapeType="1"/>
              </p:cNvSpPr>
              <p:nvPr/>
            </p:nvSpPr>
            <p:spPr bwMode="invGray">
              <a:xfrm flipV="1">
                <a:off x="3144838" y="4259263"/>
                <a:ext cx="487362" cy="304800"/>
              </a:xfrm>
              <a:prstGeom prst="line">
                <a:avLst/>
              </a:prstGeom>
              <a:noFill/>
              <a:ln w="38100">
                <a:solidFill>
                  <a:srgbClr val="267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Line 11"/>
              <p:cNvSpPr>
                <a:spLocks noChangeShapeType="1"/>
              </p:cNvSpPr>
              <p:nvPr/>
            </p:nvSpPr>
            <p:spPr bwMode="invGray">
              <a:xfrm flipV="1">
                <a:off x="3060700" y="4108450"/>
                <a:ext cx="485775" cy="304800"/>
              </a:xfrm>
              <a:prstGeom prst="line">
                <a:avLst/>
              </a:prstGeom>
              <a:noFill/>
              <a:ln w="38100">
                <a:solidFill>
                  <a:srgbClr val="267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Line 12"/>
              <p:cNvSpPr>
                <a:spLocks noChangeShapeType="1"/>
              </p:cNvSpPr>
              <p:nvPr/>
            </p:nvSpPr>
            <p:spPr bwMode="invGray">
              <a:xfrm flipV="1">
                <a:off x="5757863" y="2590800"/>
                <a:ext cx="487362" cy="304800"/>
              </a:xfrm>
              <a:prstGeom prst="line">
                <a:avLst/>
              </a:prstGeom>
              <a:noFill/>
              <a:ln w="38100">
                <a:solidFill>
                  <a:srgbClr val="267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Line 13"/>
              <p:cNvSpPr>
                <a:spLocks noChangeShapeType="1"/>
              </p:cNvSpPr>
              <p:nvPr/>
            </p:nvSpPr>
            <p:spPr bwMode="invGray">
              <a:xfrm flipV="1">
                <a:off x="5649913" y="2457450"/>
                <a:ext cx="488950" cy="304800"/>
              </a:xfrm>
              <a:prstGeom prst="line">
                <a:avLst/>
              </a:prstGeom>
              <a:noFill/>
              <a:ln w="38100">
                <a:solidFill>
                  <a:srgbClr val="267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Line 22"/>
              <p:cNvSpPr>
                <a:spLocks noChangeShapeType="1"/>
              </p:cNvSpPr>
              <p:nvPr/>
            </p:nvSpPr>
            <p:spPr bwMode="invGray">
              <a:xfrm>
                <a:off x="3076575" y="2500313"/>
                <a:ext cx="561975" cy="342900"/>
              </a:xfrm>
              <a:prstGeom prst="line">
                <a:avLst/>
              </a:prstGeom>
              <a:noFill/>
              <a:ln w="38100">
                <a:solidFill>
                  <a:srgbClr val="267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Line 23"/>
              <p:cNvSpPr>
                <a:spLocks noChangeShapeType="1"/>
              </p:cNvSpPr>
              <p:nvPr/>
            </p:nvSpPr>
            <p:spPr bwMode="invGray">
              <a:xfrm>
                <a:off x="2990850" y="2644775"/>
                <a:ext cx="563563" cy="342900"/>
              </a:xfrm>
              <a:prstGeom prst="line">
                <a:avLst/>
              </a:prstGeom>
              <a:noFill/>
              <a:ln w="38100">
                <a:solidFill>
                  <a:srgbClr val="267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Line 28"/>
              <p:cNvSpPr>
                <a:spLocks noChangeShapeType="1"/>
              </p:cNvSpPr>
              <p:nvPr/>
            </p:nvSpPr>
            <p:spPr bwMode="invGray">
              <a:xfrm>
                <a:off x="5840413" y="3962400"/>
                <a:ext cx="561975" cy="342900"/>
              </a:xfrm>
              <a:prstGeom prst="line">
                <a:avLst/>
              </a:prstGeom>
              <a:noFill/>
              <a:ln w="38100">
                <a:solidFill>
                  <a:srgbClr val="267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Line 29"/>
              <p:cNvSpPr>
                <a:spLocks noChangeShapeType="1"/>
              </p:cNvSpPr>
              <p:nvPr/>
            </p:nvSpPr>
            <p:spPr bwMode="invGray">
              <a:xfrm>
                <a:off x="5754688" y="4106863"/>
                <a:ext cx="563562" cy="344487"/>
              </a:xfrm>
              <a:prstGeom prst="line">
                <a:avLst/>
              </a:prstGeom>
              <a:noFill/>
              <a:ln w="38100">
                <a:solidFill>
                  <a:srgbClr val="267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 name="组合 3"/>
            <p:cNvGrpSpPr/>
            <p:nvPr/>
          </p:nvGrpSpPr>
          <p:grpSpPr>
            <a:xfrm>
              <a:off x="1552575" y="1295400"/>
              <a:ext cx="1649413" cy="1646238"/>
              <a:chOff x="1552575" y="1295400"/>
              <a:chExt cx="1649413" cy="1646238"/>
            </a:xfrm>
          </p:grpSpPr>
          <p:sp>
            <p:nvSpPr>
              <p:cNvPr id="20" name="Oval 18"/>
              <p:cNvSpPr>
                <a:spLocks noChangeArrowheads="1"/>
              </p:cNvSpPr>
              <p:nvPr/>
            </p:nvSpPr>
            <p:spPr bwMode="gray">
              <a:xfrm>
                <a:off x="1655763" y="1398588"/>
                <a:ext cx="1439862" cy="1423987"/>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888888"/>
                    </a:solidFill>
                    <a:effectLst/>
                    <a:uLnTx/>
                    <a:uFillTx/>
                    <a:ea typeface="微软雅黑" pitchFamily="34" charset="-122"/>
                  </a:rPr>
                  <a:t>文本</a:t>
                </a:r>
              </a:p>
            </p:txBody>
          </p:sp>
          <p:sp>
            <p:nvSpPr>
              <p:cNvPr id="21" name="Oval 21"/>
              <p:cNvSpPr>
                <a:spLocks noChangeArrowheads="1"/>
              </p:cNvSpPr>
              <p:nvPr/>
            </p:nvSpPr>
            <p:spPr bwMode="invGray">
              <a:xfrm>
                <a:off x="1552575" y="1295400"/>
                <a:ext cx="1649413" cy="1646238"/>
              </a:xfrm>
              <a:prstGeom prst="ellipse">
                <a:avLst/>
              </a:prstGeom>
              <a:noFill/>
              <a:ln w="19050" cap="rnd">
                <a:solidFill>
                  <a:srgbClr val="2676FF"/>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未知"/>
              <p:cNvSpPr>
                <a:spLocks/>
              </p:cNvSpPr>
              <p:nvPr/>
            </p:nvSpPr>
            <p:spPr bwMode="auto">
              <a:xfrm>
                <a:off x="1757361" y="1427489"/>
                <a:ext cx="1227140" cy="5987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5" name="组合 4"/>
            <p:cNvGrpSpPr/>
            <p:nvPr/>
          </p:nvGrpSpPr>
          <p:grpSpPr>
            <a:xfrm>
              <a:off x="3876675" y="2703513"/>
              <a:ext cx="1624013" cy="1622425"/>
              <a:chOff x="3876675" y="2703513"/>
              <a:chExt cx="1624013" cy="1622425"/>
            </a:xfrm>
          </p:grpSpPr>
          <p:sp>
            <p:nvSpPr>
              <p:cNvPr id="18" name="Oval 3"/>
              <p:cNvSpPr>
                <a:spLocks noChangeArrowheads="1"/>
              </p:cNvSpPr>
              <p:nvPr/>
            </p:nvSpPr>
            <p:spPr bwMode="gray">
              <a:xfrm>
                <a:off x="3876675" y="2703513"/>
                <a:ext cx="1624013" cy="1622425"/>
              </a:xfrm>
              <a:prstGeom prst="ellipse">
                <a:avLst/>
              </a:prstGeom>
              <a:gradFill rotWithShape="1">
                <a:gsLst>
                  <a:gs pos="0">
                    <a:srgbClr val="2676FF"/>
                  </a:gs>
                  <a:gs pos="100000">
                    <a:srgbClr val="2676FF">
                      <a:lumMod val="75000"/>
                    </a:srgbClr>
                  </a:gs>
                </a:gsLst>
                <a:path path="shape">
                  <a:fillToRect l="50000" t="50000" r="50000" b="50000"/>
                </a:path>
              </a:gradFill>
              <a:ln w="9525">
                <a:solidFill>
                  <a:srgbClr val="2676FF">
                    <a:lumMod val="75000"/>
                  </a:srgbClr>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rgbClr val="FFFFFF"/>
                    </a:solidFill>
                    <a:effectLst/>
                    <a:uLnTx/>
                    <a:uFillTx/>
                    <a:latin typeface="Arial" pitchFamily="34" charset="0"/>
                    <a:ea typeface="微软雅黑" pitchFamily="34" charset="-122"/>
                  </a:rPr>
                  <a:t>文本</a:t>
                </a:r>
              </a:p>
            </p:txBody>
          </p:sp>
          <p:sp>
            <p:nvSpPr>
              <p:cNvPr id="19" name="未知"/>
              <p:cNvSpPr>
                <a:spLocks/>
              </p:cNvSpPr>
              <p:nvPr/>
            </p:nvSpPr>
            <p:spPr bwMode="auto">
              <a:xfrm>
                <a:off x="3975349" y="2742705"/>
                <a:ext cx="1404173" cy="68516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6" name="组合 5"/>
            <p:cNvGrpSpPr/>
            <p:nvPr/>
          </p:nvGrpSpPr>
          <p:grpSpPr>
            <a:xfrm>
              <a:off x="6183313" y="4037013"/>
              <a:ext cx="1649412" cy="1647825"/>
              <a:chOff x="6183313" y="4037013"/>
              <a:chExt cx="1649412" cy="1647825"/>
            </a:xfrm>
          </p:grpSpPr>
          <p:sp>
            <p:nvSpPr>
              <p:cNvPr id="15" name="Oval 5"/>
              <p:cNvSpPr>
                <a:spLocks noChangeArrowheads="1"/>
              </p:cNvSpPr>
              <p:nvPr/>
            </p:nvSpPr>
            <p:spPr bwMode="gray">
              <a:xfrm>
                <a:off x="6286500" y="4138613"/>
                <a:ext cx="1439863" cy="1425575"/>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888888"/>
                    </a:solidFill>
                    <a:effectLst/>
                    <a:uLnTx/>
                    <a:uFillTx/>
                    <a:ea typeface="微软雅黑" pitchFamily="34" charset="-122"/>
                  </a:rPr>
                  <a:t>文本</a:t>
                </a:r>
              </a:p>
            </p:txBody>
          </p:sp>
          <p:sp>
            <p:nvSpPr>
              <p:cNvPr id="16" name="Oval 8"/>
              <p:cNvSpPr>
                <a:spLocks noChangeArrowheads="1"/>
              </p:cNvSpPr>
              <p:nvPr/>
            </p:nvSpPr>
            <p:spPr bwMode="invGray">
              <a:xfrm>
                <a:off x="6183313" y="4037013"/>
                <a:ext cx="1649412" cy="1647825"/>
              </a:xfrm>
              <a:prstGeom prst="ellipse">
                <a:avLst/>
              </a:prstGeom>
              <a:noFill/>
              <a:ln w="19050" cap="rnd">
                <a:solidFill>
                  <a:srgbClr val="2676FF"/>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未知"/>
              <p:cNvSpPr>
                <a:spLocks/>
              </p:cNvSpPr>
              <p:nvPr/>
            </p:nvSpPr>
            <p:spPr bwMode="auto">
              <a:xfrm>
                <a:off x="6392861" y="4181302"/>
                <a:ext cx="1227140" cy="5987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7" name="组合 6"/>
            <p:cNvGrpSpPr/>
            <p:nvPr/>
          </p:nvGrpSpPr>
          <p:grpSpPr>
            <a:xfrm>
              <a:off x="1611313" y="4160838"/>
              <a:ext cx="1647825" cy="1646237"/>
              <a:chOff x="1611313" y="4160838"/>
              <a:chExt cx="1647825" cy="1646237"/>
            </a:xfrm>
          </p:grpSpPr>
          <p:sp>
            <p:nvSpPr>
              <p:cNvPr id="12" name="Oval 14"/>
              <p:cNvSpPr>
                <a:spLocks noChangeArrowheads="1"/>
              </p:cNvSpPr>
              <p:nvPr/>
            </p:nvSpPr>
            <p:spPr bwMode="gray">
              <a:xfrm>
                <a:off x="1712913" y="4262438"/>
                <a:ext cx="1441450" cy="1425575"/>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888888"/>
                    </a:solidFill>
                    <a:effectLst/>
                    <a:uLnTx/>
                    <a:uFillTx/>
                    <a:ea typeface="微软雅黑" pitchFamily="34" charset="-122"/>
                  </a:rPr>
                  <a:t>文本</a:t>
                </a:r>
              </a:p>
            </p:txBody>
          </p:sp>
          <p:sp>
            <p:nvSpPr>
              <p:cNvPr id="13" name="Oval 17"/>
              <p:cNvSpPr>
                <a:spLocks noChangeArrowheads="1"/>
              </p:cNvSpPr>
              <p:nvPr/>
            </p:nvSpPr>
            <p:spPr bwMode="invGray">
              <a:xfrm>
                <a:off x="1611313" y="4160838"/>
                <a:ext cx="1647825" cy="1646237"/>
              </a:xfrm>
              <a:prstGeom prst="ellipse">
                <a:avLst/>
              </a:prstGeom>
              <a:noFill/>
              <a:ln w="19050" cap="rnd">
                <a:solidFill>
                  <a:srgbClr val="2676FF"/>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未知"/>
              <p:cNvSpPr>
                <a:spLocks/>
              </p:cNvSpPr>
              <p:nvPr/>
            </p:nvSpPr>
            <p:spPr bwMode="auto">
              <a:xfrm>
                <a:off x="1821685" y="4303404"/>
                <a:ext cx="1227140" cy="5987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8" name="组合 7"/>
            <p:cNvGrpSpPr/>
            <p:nvPr/>
          </p:nvGrpSpPr>
          <p:grpSpPr>
            <a:xfrm>
              <a:off x="6091238" y="1295400"/>
              <a:ext cx="1681162" cy="1646238"/>
              <a:chOff x="6091238" y="1295400"/>
              <a:chExt cx="1681162" cy="1646238"/>
            </a:xfrm>
          </p:grpSpPr>
          <p:sp>
            <p:nvSpPr>
              <p:cNvPr id="9" name="Oval 24"/>
              <p:cNvSpPr>
                <a:spLocks noChangeArrowheads="1"/>
              </p:cNvSpPr>
              <p:nvPr/>
            </p:nvSpPr>
            <p:spPr bwMode="gray">
              <a:xfrm>
                <a:off x="6227763" y="1398588"/>
                <a:ext cx="1439862" cy="1423987"/>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888888"/>
                    </a:solidFill>
                    <a:effectLst/>
                    <a:uLnTx/>
                    <a:uFillTx/>
                    <a:ea typeface="微软雅黑" pitchFamily="34" charset="-122"/>
                  </a:rPr>
                  <a:t>文本</a:t>
                </a:r>
              </a:p>
            </p:txBody>
          </p:sp>
          <p:sp>
            <p:nvSpPr>
              <p:cNvPr id="10" name="Oval 27"/>
              <p:cNvSpPr>
                <a:spLocks noChangeArrowheads="1"/>
              </p:cNvSpPr>
              <p:nvPr/>
            </p:nvSpPr>
            <p:spPr bwMode="invGray">
              <a:xfrm>
                <a:off x="6091238" y="1295400"/>
                <a:ext cx="1681162" cy="1646238"/>
              </a:xfrm>
              <a:prstGeom prst="ellipse">
                <a:avLst/>
              </a:prstGeom>
              <a:noFill/>
              <a:ln w="19050" cap="rnd">
                <a:solidFill>
                  <a:srgbClr val="2676FF"/>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未知"/>
              <p:cNvSpPr>
                <a:spLocks/>
              </p:cNvSpPr>
              <p:nvPr/>
            </p:nvSpPr>
            <p:spPr bwMode="auto">
              <a:xfrm>
                <a:off x="6334124" y="1427489"/>
                <a:ext cx="1227140" cy="5987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sp>
        <p:nvSpPr>
          <p:cNvPr id="33" name="Oval 8"/>
          <p:cNvSpPr>
            <a:spLocks noChangeArrowheads="1"/>
          </p:cNvSpPr>
          <p:nvPr/>
        </p:nvSpPr>
        <p:spPr bwMode="auto">
          <a:xfrm flipV="1">
            <a:off x="1979768" y="5610710"/>
            <a:ext cx="1096538" cy="276087"/>
          </a:xfrm>
          <a:prstGeom prst="ellipse">
            <a:avLst/>
          </a:prstGeom>
          <a:gradFill rotWithShape="1">
            <a:gsLst>
              <a:gs pos="0">
                <a:srgbClr val="000000">
                  <a:alpha val="20000"/>
                </a:srgbClr>
              </a:gs>
              <a:gs pos="100000">
                <a:srgbClr val="FFFFFF">
                  <a:alpha val="0"/>
                </a:srgbClr>
              </a:gs>
            </a:gsLst>
            <a:path path="shape">
              <a:fillToRect l="50000" t="50000" r="50000" b="50000"/>
            </a:path>
          </a:gradFill>
          <a:ln>
            <a:noFill/>
          </a:ln>
          <a:extLst/>
        </p:spPr>
        <p:txBody>
          <a:bodyPr wrap="none" anchor="ctr"/>
          <a:lstStyle/>
          <a:p>
            <a:endParaRPr lang="zh-CN" altLang="en-US" kern="0" dirty="0">
              <a:solidFill>
                <a:sysClr val="windowText" lastClr="000000"/>
              </a:solidFill>
              <a:ea typeface="微软雅黑" pitchFamily="34" charset="-122"/>
            </a:endParaRPr>
          </a:p>
        </p:txBody>
      </p:sp>
      <p:sp>
        <p:nvSpPr>
          <p:cNvPr id="34" name="Oval 8"/>
          <p:cNvSpPr>
            <a:spLocks noChangeArrowheads="1"/>
          </p:cNvSpPr>
          <p:nvPr/>
        </p:nvSpPr>
        <p:spPr bwMode="auto">
          <a:xfrm flipV="1">
            <a:off x="3708411" y="5553338"/>
            <a:ext cx="1782910" cy="448900"/>
          </a:xfrm>
          <a:prstGeom prst="ellipse">
            <a:avLst/>
          </a:prstGeom>
          <a:gradFill rotWithShape="1">
            <a:gsLst>
              <a:gs pos="0">
                <a:srgbClr val="000000">
                  <a:alpha val="10000"/>
                </a:srgbClr>
              </a:gs>
              <a:gs pos="100000">
                <a:srgbClr val="FFFFFF">
                  <a:alpha val="0"/>
                </a:srgbClr>
              </a:gs>
            </a:gsLst>
            <a:path path="shape">
              <a:fillToRect l="50000" t="50000" r="50000" b="50000"/>
            </a:path>
          </a:gradFill>
          <a:ln>
            <a:noFill/>
          </a:ln>
          <a:extLst/>
        </p:spPr>
        <p:txBody>
          <a:bodyPr wrap="none" anchor="ctr"/>
          <a:lstStyle/>
          <a:p>
            <a:endParaRPr lang="zh-CN" altLang="en-US" kern="0" dirty="0">
              <a:solidFill>
                <a:sysClr val="windowText" lastClr="000000"/>
              </a:solidFill>
              <a:ea typeface="微软雅黑" pitchFamily="34" charset="-122"/>
            </a:endParaRPr>
          </a:p>
        </p:txBody>
      </p:sp>
      <p:sp>
        <p:nvSpPr>
          <p:cNvPr id="35" name="Oval 8"/>
          <p:cNvSpPr>
            <a:spLocks noChangeArrowheads="1"/>
          </p:cNvSpPr>
          <p:nvPr/>
        </p:nvSpPr>
        <p:spPr bwMode="auto">
          <a:xfrm flipV="1">
            <a:off x="6087624" y="5649826"/>
            <a:ext cx="1096538" cy="276087"/>
          </a:xfrm>
          <a:prstGeom prst="ellipse">
            <a:avLst/>
          </a:prstGeom>
          <a:gradFill rotWithShape="1">
            <a:gsLst>
              <a:gs pos="0">
                <a:srgbClr val="000000">
                  <a:alpha val="20000"/>
                </a:srgbClr>
              </a:gs>
              <a:gs pos="100000">
                <a:srgbClr val="FFFFFF">
                  <a:alpha val="0"/>
                </a:srgbClr>
              </a:gs>
            </a:gsLst>
            <a:path path="shape">
              <a:fillToRect l="50000" t="50000" r="50000" b="50000"/>
            </a:path>
          </a:gradFill>
          <a:ln>
            <a:noFill/>
          </a:ln>
          <a:extLst/>
        </p:spPr>
        <p:txBody>
          <a:bodyPr wrap="none" anchor="ctr"/>
          <a:lstStyle/>
          <a:p>
            <a:endParaRPr lang="zh-CN" altLang="en-US" kern="0" dirty="0">
              <a:solidFill>
                <a:sysClr val="windowText" lastClr="000000"/>
              </a:solidFill>
              <a:ea typeface="微软雅黑" pitchFamily="34" charset="-122"/>
            </a:endParaRPr>
          </a:p>
        </p:txBody>
      </p:sp>
      <p:sp>
        <p:nvSpPr>
          <p:cNvPr id="36" name="TextBox 35"/>
          <p:cNvSpPr txBox="1"/>
          <p:nvPr/>
        </p:nvSpPr>
        <p:spPr>
          <a:xfrm>
            <a:off x="1691680" y="5373216"/>
            <a:ext cx="3374770" cy="369332"/>
          </a:xfrm>
          <a:prstGeom prst="rect">
            <a:avLst/>
          </a:prstGeom>
          <a:noFill/>
        </p:spPr>
        <p:txBody>
          <a:bodyPr wrap="none" rtlCol="0">
            <a:spAutoFit/>
          </a:bodyPr>
          <a:lstStyle/>
          <a:p>
            <a:r>
              <a:rPr lang="en-US" altLang="zh-CN" dirty="0" smtClean="0">
                <a:hlinkClick r:id="rId2"/>
              </a:rPr>
              <a:t>www.51pptmoban.com</a:t>
            </a:r>
            <a:r>
              <a:rPr lang="en-US" altLang="zh-CN" dirty="0" smtClean="0"/>
              <a:t> </a:t>
            </a:r>
            <a:r>
              <a:rPr lang="zh-CN" altLang="en-US" dirty="0" smtClean="0"/>
              <a:t>搜集整理</a:t>
            </a:r>
            <a:endParaRPr lang="zh-CN" altLang="en-US" dirty="0"/>
          </a:p>
        </p:txBody>
      </p:sp>
    </p:spTree>
    <p:extLst>
      <p:ext uri="{BB962C8B-B14F-4D97-AF65-F5344CB8AC3E}">
        <p14:creationId xmlns:p14="http://schemas.microsoft.com/office/powerpoint/2010/main" val="808297186"/>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88232" y="1304925"/>
            <a:ext cx="6967537" cy="4248150"/>
            <a:chOff x="1088430" y="1304925"/>
            <a:chExt cx="6967537" cy="4248150"/>
          </a:xfrm>
        </p:grpSpPr>
        <p:sp>
          <p:nvSpPr>
            <p:cNvPr id="3" name="流程图: 数据 3"/>
            <p:cNvSpPr/>
            <p:nvPr/>
          </p:nvSpPr>
          <p:spPr>
            <a:xfrm>
              <a:off x="1178917" y="2732087"/>
              <a:ext cx="6165850" cy="141287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2000 w 10000"/>
                <a:gd name="connsiteY1" fmla="*/ 0 h 10000"/>
                <a:gd name="connsiteX2" fmla="*/ 10000 w 10000"/>
                <a:gd name="connsiteY2" fmla="*/ 0 h 10000"/>
                <a:gd name="connsiteX3" fmla="*/ 6704 w 10000"/>
                <a:gd name="connsiteY3" fmla="*/ 10000 h 10000"/>
                <a:gd name="connsiteX4" fmla="*/ 0 w 10000"/>
                <a:gd name="connsiteY4" fmla="*/ 10000 h 10000"/>
                <a:gd name="connsiteX0" fmla="*/ 0 w 10000"/>
                <a:gd name="connsiteY0" fmla="*/ 10000 h 10000"/>
                <a:gd name="connsiteX1" fmla="*/ 2984 w 10000"/>
                <a:gd name="connsiteY1" fmla="*/ 212 h 10000"/>
                <a:gd name="connsiteX2" fmla="*/ 10000 w 10000"/>
                <a:gd name="connsiteY2" fmla="*/ 0 h 10000"/>
                <a:gd name="connsiteX3" fmla="*/ 6704 w 10000"/>
                <a:gd name="connsiteY3" fmla="*/ 10000 h 10000"/>
                <a:gd name="connsiteX4" fmla="*/ 0 w 10000"/>
                <a:gd name="connsiteY4" fmla="*/ 10000 h 10000"/>
                <a:gd name="connsiteX0" fmla="*/ 0 w 10000"/>
                <a:gd name="connsiteY0" fmla="*/ 10176 h 10176"/>
                <a:gd name="connsiteX1" fmla="*/ 3142 w 10000"/>
                <a:gd name="connsiteY1" fmla="*/ 0 h 10176"/>
                <a:gd name="connsiteX2" fmla="*/ 10000 w 10000"/>
                <a:gd name="connsiteY2" fmla="*/ 176 h 10176"/>
                <a:gd name="connsiteX3" fmla="*/ 6704 w 10000"/>
                <a:gd name="connsiteY3" fmla="*/ 10176 h 10176"/>
                <a:gd name="connsiteX4" fmla="*/ 0 w 10000"/>
                <a:gd name="connsiteY4" fmla="*/ 10176 h 10176"/>
                <a:gd name="connsiteX0" fmla="*/ 0 w 10000"/>
                <a:gd name="connsiteY0" fmla="*/ 10000 h 10000"/>
                <a:gd name="connsiteX1" fmla="*/ 3423 w 10000"/>
                <a:gd name="connsiteY1" fmla="*/ 3320 h 10000"/>
                <a:gd name="connsiteX2" fmla="*/ 10000 w 10000"/>
                <a:gd name="connsiteY2" fmla="*/ 0 h 10000"/>
                <a:gd name="connsiteX3" fmla="*/ 6704 w 10000"/>
                <a:gd name="connsiteY3" fmla="*/ 10000 h 10000"/>
                <a:gd name="connsiteX4" fmla="*/ 0 w 10000"/>
                <a:gd name="connsiteY4" fmla="*/ 10000 h 10000"/>
                <a:gd name="connsiteX0" fmla="*/ 0 w 10000"/>
                <a:gd name="connsiteY0" fmla="*/ 10254 h 10254"/>
                <a:gd name="connsiteX1" fmla="*/ 3124 w 10000"/>
                <a:gd name="connsiteY1" fmla="*/ 0 h 10254"/>
                <a:gd name="connsiteX2" fmla="*/ 10000 w 10000"/>
                <a:gd name="connsiteY2" fmla="*/ 254 h 10254"/>
                <a:gd name="connsiteX3" fmla="*/ 6704 w 10000"/>
                <a:gd name="connsiteY3" fmla="*/ 10254 h 10254"/>
                <a:gd name="connsiteX4" fmla="*/ 0 w 10000"/>
                <a:gd name="connsiteY4" fmla="*/ 10254 h 10254"/>
                <a:gd name="connsiteX0" fmla="*/ 0 w 10105"/>
                <a:gd name="connsiteY0" fmla="*/ 10254 h 10254"/>
                <a:gd name="connsiteX1" fmla="*/ 3124 w 10105"/>
                <a:gd name="connsiteY1" fmla="*/ 0 h 10254"/>
                <a:gd name="connsiteX2" fmla="*/ 10105 w 10105"/>
                <a:gd name="connsiteY2" fmla="*/ 99 h 10254"/>
                <a:gd name="connsiteX3" fmla="*/ 6704 w 10105"/>
                <a:gd name="connsiteY3" fmla="*/ 10254 h 10254"/>
                <a:gd name="connsiteX4" fmla="*/ 0 w 10105"/>
                <a:gd name="connsiteY4" fmla="*/ 10254 h 10254"/>
                <a:gd name="connsiteX0" fmla="*/ 0 w 10105"/>
                <a:gd name="connsiteY0" fmla="*/ 10254 h 10254"/>
                <a:gd name="connsiteX1" fmla="*/ 3124 w 10105"/>
                <a:gd name="connsiteY1" fmla="*/ 0 h 10254"/>
                <a:gd name="connsiteX2" fmla="*/ 10105 w 10105"/>
                <a:gd name="connsiteY2" fmla="*/ 99 h 10254"/>
                <a:gd name="connsiteX3" fmla="*/ 6774 w 10105"/>
                <a:gd name="connsiteY3" fmla="*/ 10254 h 10254"/>
                <a:gd name="connsiteX4" fmla="*/ 0 w 10105"/>
                <a:gd name="connsiteY4" fmla="*/ 10254 h 10254"/>
                <a:gd name="connsiteX0" fmla="*/ 0 w 10298"/>
                <a:gd name="connsiteY0" fmla="*/ 10332 h 10332"/>
                <a:gd name="connsiteX1" fmla="*/ 3317 w 10298"/>
                <a:gd name="connsiteY1" fmla="*/ 0 h 10332"/>
                <a:gd name="connsiteX2" fmla="*/ 10298 w 10298"/>
                <a:gd name="connsiteY2" fmla="*/ 99 h 10332"/>
                <a:gd name="connsiteX3" fmla="*/ 6967 w 10298"/>
                <a:gd name="connsiteY3" fmla="*/ 10254 h 10332"/>
                <a:gd name="connsiteX4" fmla="*/ 0 w 10298"/>
                <a:gd name="connsiteY4" fmla="*/ 10332 h 10332"/>
                <a:gd name="connsiteX0" fmla="*/ 0 w 10193"/>
                <a:gd name="connsiteY0" fmla="*/ 10332 h 10332"/>
                <a:gd name="connsiteX1" fmla="*/ 3317 w 10193"/>
                <a:gd name="connsiteY1" fmla="*/ 0 h 10332"/>
                <a:gd name="connsiteX2" fmla="*/ 10193 w 10193"/>
                <a:gd name="connsiteY2" fmla="*/ 99 h 10332"/>
                <a:gd name="connsiteX3" fmla="*/ 6967 w 10193"/>
                <a:gd name="connsiteY3" fmla="*/ 10254 h 10332"/>
                <a:gd name="connsiteX4" fmla="*/ 0 w 10193"/>
                <a:gd name="connsiteY4" fmla="*/ 10332 h 10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3" h="10332">
                  <a:moveTo>
                    <a:pt x="0" y="10332"/>
                  </a:moveTo>
                  <a:lnTo>
                    <a:pt x="3317" y="0"/>
                  </a:lnTo>
                  <a:lnTo>
                    <a:pt x="10193" y="99"/>
                  </a:lnTo>
                  <a:lnTo>
                    <a:pt x="6967" y="10254"/>
                  </a:lnTo>
                  <a:lnTo>
                    <a:pt x="0" y="1033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vert="horz"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r>
                <a:rPr kumimoji="0" lang="en-US" altLang="zh-CN" sz="18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4</a:t>
              </a:r>
              <a:endParaRPr kumimoji="0" lang="zh-CN" altLang="en-US" sz="18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五边形 3"/>
            <p:cNvSpPr/>
            <p:nvPr/>
          </p:nvSpPr>
          <p:spPr>
            <a:xfrm>
              <a:off x="1088430" y="1304925"/>
              <a:ext cx="2663825" cy="1439862"/>
            </a:xfrm>
            <a:prstGeom prst="homePlate">
              <a:avLst>
                <a:gd name="adj" fmla="val 40930"/>
              </a:avLst>
            </a:prstGeom>
            <a:gradFill>
              <a:gsLst>
                <a:gs pos="100000">
                  <a:srgbClr val="2676FF">
                    <a:lumMod val="60000"/>
                    <a:lumOff val="40000"/>
                  </a:srgbClr>
                </a:gs>
                <a:gs pos="0">
                  <a:srgbClr val="2676FF"/>
                </a:gs>
              </a:gsLst>
              <a:lin ang="16200000" scaled="0"/>
            </a:gradFill>
            <a:ln w="3175" cap="flat" cmpd="sng" algn="ctr">
              <a:solidFill>
                <a:srgbClr val="89CC40">
                  <a:lumMod val="60000"/>
                  <a:lumOff val="40000"/>
                </a:srgbClr>
              </a:solidFill>
              <a:prstDash val="solid"/>
            </a:ln>
            <a:effectLst>
              <a:outerShdw blurRad="50800" dist="38100" dir="2700000" algn="tl" rotWithShape="0">
                <a:prstClr val="black">
                  <a:alpha val="40000"/>
                </a:prstClr>
              </a:outerShdw>
            </a:effectLst>
          </p:spPr>
          <p:txBody>
            <a:bodyPr vert="horz"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添加文本</a:t>
              </a:r>
              <a:r>
                <a:rPr kumimoji="0" lang="en-US" altLang="zh-CN"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1</a:t>
              </a: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5" name="燕尾形 4"/>
            <p:cNvSpPr/>
            <p:nvPr/>
          </p:nvSpPr>
          <p:spPr>
            <a:xfrm>
              <a:off x="3133130" y="1304925"/>
              <a:ext cx="2706687" cy="1439862"/>
            </a:xfrm>
            <a:prstGeom prst="chevron">
              <a:avLst>
                <a:gd name="adj" fmla="val 41937"/>
              </a:avLst>
            </a:prstGeom>
            <a:gradFill>
              <a:gsLst>
                <a:gs pos="0">
                  <a:srgbClr val="2676FF">
                    <a:lumMod val="20000"/>
                    <a:lumOff val="80000"/>
                  </a:srgbClr>
                </a:gs>
                <a:gs pos="100000">
                  <a:srgbClr val="2676FF">
                    <a:lumMod val="60000"/>
                    <a:lumOff val="40000"/>
                  </a:srgbClr>
                </a:gs>
              </a:gsLst>
              <a:lin ang="5400000" scaled="0"/>
            </a:gradFill>
            <a:ln w="3175" cap="rnd">
              <a:solidFill>
                <a:srgbClr val="2676FF">
                  <a:lumMod val="20000"/>
                  <a:lumOff val="80000"/>
                </a:srgbClr>
              </a:solidFill>
              <a:prstDash val="solid"/>
              <a:round/>
              <a:headEnd/>
              <a:tailEnd/>
            </a:ln>
            <a:effectLst>
              <a:outerShdw blurRad="50800" dist="38100" dir="2700000" algn="tl" rotWithShape="0">
                <a:prstClr val="black">
                  <a:alpha val="40000"/>
                </a:prstClr>
              </a:outerShdw>
            </a:effectLst>
          </p:spPr>
          <p:txBody>
            <a:bodyPr vert="horz" lIns="1800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rPr>
                <a:t>添加文本</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2</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6" name="五边形 5"/>
            <p:cNvSpPr/>
            <p:nvPr/>
          </p:nvSpPr>
          <p:spPr>
            <a:xfrm>
              <a:off x="1186855" y="4113212"/>
              <a:ext cx="2663825" cy="1439863"/>
            </a:xfrm>
            <a:prstGeom prst="homePlate">
              <a:avLst>
                <a:gd name="adj" fmla="val 40930"/>
              </a:avLst>
            </a:prstGeom>
            <a:gradFill>
              <a:gsLst>
                <a:gs pos="100000">
                  <a:srgbClr val="2676FF">
                    <a:lumMod val="60000"/>
                    <a:lumOff val="40000"/>
                  </a:srgbClr>
                </a:gs>
                <a:gs pos="0">
                  <a:srgbClr val="2676FF"/>
                </a:gs>
              </a:gsLst>
              <a:lin ang="16200000" scaled="0"/>
            </a:gradFill>
            <a:ln w="3175" cap="flat" cmpd="sng" algn="ctr">
              <a:solidFill>
                <a:srgbClr val="89CC40">
                  <a:lumMod val="60000"/>
                  <a:lumOff val="40000"/>
                </a:srgbClr>
              </a:solidFill>
              <a:prstDash val="solid"/>
            </a:ln>
            <a:effectLst>
              <a:outerShdw blurRad="50800" dist="38100" dir="2700000" algn="tl" rotWithShape="0">
                <a:prstClr val="black">
                  <a:alpha val="40000"/>
                </a:prstClr>
              </a:outerShdw>
            </a:effectLst>
          </p:spPr>
          <p:txBody>
            <a:bodyPr vert="horz"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添加文本</a:t>
              </a:r>
              <a:r>
                <a:rPr kumimoji="0" lang="en-US" altLang="zh-CN"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7" name="燕尾形 6"/>
            <p:cNvSpPr/>
            <p:nvPr/>
          </p:nvSpPr>
          <p:spPr>
            <a:xfrm>
              <a:off x="3231555" y="4113212"/>
              <a:ext cx="2708275" cy="1439863"/>
            </a:xfrm>
            <a:prstGeom prst="chevron">
              <a:avLst>
                <a:gd name="adj" fmla="val 41937"/>
              </a:avLst>
            </a:prstGeom>
            <a:gradFill>
              <a:gsLst>
                <a:gs pos="0">
                  <a:srgbClr val="2676FF">
                    <a:lumMod val="20000"/>
                    <a:lumOff val="80000"/>
                  </a:srgbClr>
                </a:gs>
                <a:gs pos="100000">
                  <a:srgbClr val="2676FF">
                    <a:lumMod val="60000"/>
                    <a:lumOff val="40000"/>
                  </a:srgbClr>
                </a:gs>
              </a:gsLst>
              <a:lin ang="5400000" scaled="0"/>
            </a:gradFill>
            <a:ln w="3175" cap="rnd">
              <a:solidFill>
                <a:srgbClr val="2676FF">
                  <a:lumMod val="20000"/>
                  <a:lumOff val="80000"/>
                </a:srgbClr>
              </a:solidFill>
              <a:prstDash val="solid"/>
              <a:round/>
              <a:headEnd/>
              <a:tailEnd/>
            </a:ln>
            <a:effectLst>
              <a:outerShdw blurRad="50800" dist="38100" dir="2700000" algn="tl" rotWithShape="0">
                <a:prstClr val="black">
                  <a:alpha val="40000"/>
                </a:prstClr>
              </a:outerShdw>
            </a:effectLst>
          </p:spPr>
          <p:txBody>
            <a:bodyPr vert="horz"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添加文本</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5</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8" name="燕尾形 7"/>
            <p:cNvSpPr/>
            <p:nvPr/>
          </p:nvSpPr>
          <p:spPr>
            <a:xfrm>
              <a:off x="5349280" y="4113212"/>
              <a:ext cx="2706687" cy="1439863"/>
            </a:xfrm>
            <a:prstGeom prst="chevron">
              <a:avLst>
                <a:gd name="adj" fmla="val 41937"/>
              </a:avLst>
            </a:prstGeom>
            <a:gradFill>
              <a:gsLst>
                <a:gs pos="100000">
                  <a:srgbClr val="2676FF">
                    <a:lumMod val="60000"/>
                    <a:lumOff val="40000"/>
                  </a:srgbClr>
                </a:gs>
                <a:gs pos="0">
                  <a:srgbClr val="2676FF"/>
                </a:gs>
              </a:gsLst>
              <a:lin ang="16200000" scaled="0"/>
            </a:gradFill>
            <a:ln w="3175" cap="flat" cmpd="sng" algn="ctr">
              <a:solidFill>
                <a:srgbClr val="89CC40">
                  <a:lumMod val="60000"/>
                  <a:lumOff val="40000"/>
                </a:srgbClr>
              </a:solidFill>
              <a:prstDash val="solid"/>
            </a:ln>
            <a:effectLst>
              <a:outerShdw blurRad="50800" dist="38100" dir="2700000" algn="tl" rotWithShape="0">
                <a:prstClr val="black">
                  <a:alpha val="40000"/>
                </a:prstClr>
              </a:outerShdw>
            </a:effectLst>
          </p:spPr>
          <p:txBody>
            <a:bodyPr vert="horz"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添加文本</a:t>
              </a:r>
              <a:r>
                <a:rPr kumimoji="0" lang="en-US" altLang="zh-CN"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a:t>
              </a: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9" name="燕尾形 8"/>
            <p:cNvSpPr/>
            <p:nvPr/>
          </p:nvSpPr>
          <p:spPr>
            <a:xfrm>
              <a:off x="5249267" y="1304925"/>
              <a:ext cx="2708275" cy="1439862"/>
            </a:xfrm>
            <a:prstGeom prst="chevron">
              <a:avLst>
                <a:gd name="adj" fmla="val 41937"/>
              </a:avLst>
            </a:prstGeom>
            <a:gradFill>
              <a:gsLst>
                <a:gs pos="100000">
                  <a:srgbClr val="2676FF">
                    <a:lumMod val="60000"/>
                    <a:lumOff val="40000"/>
                  </a:srgbClr>
                </a:gs>
                <a:gs pos="0">
                  <a:srgbClr val="2676FF"/>
                </a:gs>
              </a:gsLst>
              <a:lin ang="16200000" scaled="0"/>
            </a:gradFill>
            <a:ln w="3175" cap="flat" cmpd="sng" algn="ctr">
              <a:solidFill>
                <a:srgbClr val="89CC40">
                  <a:lumMod val="60000"/>
                  <a:lumOff val="40000"/>
                </a:srgbClr>
              </a:solidFill>
              <a:prstDash val="solid"/>
            </a:ln>
            <a:effectLst>
              <a:outerShdw blurRad="50800" dist="38100" dir="2700000" algn="tl" rotWithShape="0">
                <a:prstClr val="black">
                  <a:alpha val="40000"/>
                </a:prstClr>
              </a:outerShdw>
            </a:effectLst>
          </p:spPr>
          <p:txBody>
            <a:bodyPr vert="horz"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添加文本</a:t>
              </a:r>
              <a:r>
                <a:rPr kumimoji="0" lang="en-US" altLang="zh-CN"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293290033"/>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98406" y="2176809"/>
            <a:ext cx="5947188" cy="2504383"/>
            <a:chOff x="1361116" y="2214039"/>
            <a:chExt cx="5947188" cy="2504383"/>
          </a:xfrm>
        </p:grpSpPr>
        <p:grpSp>
          <p:nvGrpSpPr>
            <p:cNvPr id="3" name="组合 2"/>
            <p:cNvGrpSpPr/>
            <p:nvPr/>
          </p:nvGrpSpPr>
          <p:grpSpPr>
            <a:xfrm>
              <a:off x="1422698" y="2348880"/>
              <a:ext cx="5885606" cy="2369542"/>
              <a:chOff x="251520" y="2571254"/>
              <a:chExt cx="5885606" cy="2369542"/>
            </a:xfrm>
          </p:grpSpPr>
          <p:sp>
            <p:nvSpPr>
              <p:cNvPr id="9" name="右箭头 8"/>
              <p:cNvSpPr/>
              <p:nvPr/>
            </p:nvSpPr>
            <p:spPr bwMode="auto">
              <a:xfrm>
                <a:off x="3944789" y="2571254"/>
                <a:ext cx="2192337" cy="1027113"/>
              </a:xfrm>
              <a:prstGeom prst="rightArrow">
                <a:avLst>
                  <a:gd name="adj1" fmla="val 67746"/>
                  <a:gd name="adj2" fmla="val 40105"/>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reflection blurRad="6350" stA="55000" endA="300" endPos="45500" dir="5400000" sy="-100000" algn="bl" rotWithShape="0"/>
                  </a:effectLst>
                  <a:uLnTx/>
                  <a:uFillTx/>
                  <a:latin typeface="Impact" pitchFamily="34" charset="0"/>
                  <a:ea typeface="微软雅黑" pitchFamily="34" charset="-122"/>
                  <a:cs typeface="+mn-cs"/>
                </a:endParaRPr>
              </a:p>
            </p:txBody>
          </p:sp>
          <p:sp>
            <p:nvSpPr>
              <p:cNvPr id="10" name="矩形 4"/>
              <p:cNvSpPr/>
              <p:nvPr/>
            </p:nvSpPr>
            <p:spPr bwMode="auto">
              <a:xfrm>
                <a:off x="3930278" y="2734320"/>
                <a:ext cx="855141" cy="102552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 fmla="*/ 377372 w 1224136"/>
                  <a:gd name="connsiteY0" fmla="*/ 0 h 1025443"/>
                  <a:gd name="connsiteX1" fmla="*/ 1224136 w 1224136"/>
                  <a:gd name="connsiteY1" fmla="*/ 377371 h 1025443"/>
                  <a:gd name="connsiteX2" fmla="*/ 1224136 w 1224136"/>
                  <a:gd name="connsiteY2" fmla="*/ 1025443 h 1025443"/>
                  <a:gd name="connsiteX3" fmla="*/ 0 w 1224136"/>
                  <a:gd name="connsiteY3" fmla="*/ 1025443 h 1025443"/>
                  <a:gd name="connsiteX4" fmla="*/ 377372 w 1224136"/>
                  <a:gd name="connsiteY4" fmla="*/ 0 h 1025443"/>
                  <a:gd name="connsiteX0" fmla="*/ 0 w 846764"/>
                  <a:gd name="connsiteY0" fmla="*/ 0 h 1025443"/>
                  <a:gd name="connsiteX1" fmla="*/ 846764 w 846764"/>
                  <a:gd name="connsiteY1" fmla="*/ 377371 h 1025443"/>
                  <a:gd name="connsiteX2" fmla="*/ 846764 w 846764"/>
                  <a:gd name="connsiteY2" fmla="*/ 1025443 h 1025443"/>
                  <a:gd name="connsiteX3" fmla="*/ 43542 w 846764"/>
                  <a:gd name="connsiteY3" fmla="*/ 706129 h 1025443"/>
                  <a:gd name="connsiteX4" fmla="*/ 0 w 846764"/>
                  <a:gd name="connsiteY4" fmla="*/ 0 h 1025443"/>
                  <a:gd name="connsiteX0" fmla="*/ 19886 w 866650"/>
                  <a:gd name="connsiteY0" fmla="*/ 0 h 1025443"/>
                  <a:gd name="connsiteX1" fmla="*/ 866650 w 866650"/>
                  <a:gd name="connsiteY1" fmla="*/ 377371 h 1025443"/>
                  <a:gd name="connsiteX2" fmla="*/ 866650 w 866650"/>
                  <a:gd name="connsiteY2" fmla="*/ 1025443 h 1025443"/>
                  <a:gd name="connsiteX3" fmla="*/ 0 w 866650"/>
                  <a:gd name="connsiteY3" fmla="*/ 706130 h 1025443"/>
                  <a:gd name="connsiteX4" fmla="*/ 19886 w 866650"/>
                  <a:gd name="connsiteY4" fmla="*/ 0 h 1025443"/>
                  <a:gd name="connsiteX0" fmla="*/ 0 w 846764"/>
                  <a:gd name="connsiteY0" fmla="*/ 0 h 1025443"/>
                  <a:gd name="connsiteX1" fmla="*/ 846764 w 846764"/>
                  <a:gd name="connsiteY1" fmla="*/ 377371 h 1025443"/>
                  <a:gd name="connsiteX2" fmla="*/ 846764 w 846764"/>
                  <a:gd name="connsiteY2" fmla="*/ 1025443 h 1025443"/>
                  <a:gd name="connsiteX3" fmla="*/ 18171 w 846764"/>
                  <a:gd name="connsiteY3" fmla="*/ 706131 h 1025443"/>
                  <a:gd name="connsiteX4" fmla="*/ 0 w 846764"/>
                  <a:gd name="connsiteY4" fmla="*/ 0 h 1025443"/>
                  <a:gd name="connsiteX0" fmla="*/ 0 w 846764"/>
                  <a:gd name="connsiteY0" fmla="*/ 0 h 1025443"/>
                  <a:gd name="connsiteX1" fmla="*/ 846764 w 846764"/>
                  <a:gd name="connsiteY1" fmla="*/ 377371 h 1025443"/>
                  <a:gd name="connsiteX2" fmla="*/ 846764 w 846764"/>
                  <a:gd name="connsiteY2" fmla="*/ 1025443 h 1025443"/>
                  <a:gd name="connsiteX3" fmla="*/ 18171 w 846764"/>
                  <a:gd name="connsiteY3" fmla="*/ 706132 h 1025443"/>
                  <a:gd name="connsiteX4" fmla="*/ 0 w 846764"/>
                  <a:gd name="connsiteY4" fmla="*/ 0 h 1025443"/>
                  <a:gd name="connsiteX0" fmla="*/ 0 w 846764"/>
                  <a:gd name="connsiteY0" fmla="*/ 0 h 1025443"/>
                  <a:gd name="connsiteX1" fmla="*/ 846764 w 846764"/>
                  <a:gd name="connsiteY1" fmla="*/ 377371 h 1025443"/>
                  <a:gd name="connsiteX2" fmla="*/ 846764 w 846764"/>
                  <a:gd name="connsiteY2" fmla="*/ 1025443 h 1025443"/>
                  <a:gd name="connsiteX3" fmla="*/ 5486 w 846764"/>
                  <a:gd name="connsiteY3" fmla="*/ 706133 h 1025443"/>
                  <a:gd name="connsiteX4" fmla="*/ 0 w 846764"/>
                  <a:gd name="connsiteY4" fmla="*/ 0 h 1025443"/>
                  <a:gd name="connsiteX0" fmla="*/ 7408 w 854172"/>
                  <a:gd name="connsiteY0" fmla="*/ 0 h 1025443"/>
                  <a:gd name="connsiteX1" fmla="*/ 854172 w 854172"/>
                  <a:gd name="connsiteY1" fmla="*/ 377371 h 1025443"/>
                  <a:gd name="connsiteX2" fmla="*/ 854172 w 854172"/>
                  <a:gd name="connsiteY2" fmla="*/ 1025443 h 1025443"/>
                  <a:gd name="connsiteX3" fmla="*/ 208 w 854172"/>
                  <a:gd name="connsiteY3" fmla="*/ 706134 h 1025443"/>
                  <a:gd name="connsiteX4" fmla="*/ 7408 w 854172"/>
                  <a:gd name="connsiteY4" fmla="*/ 0 h 1025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reflection blurRad="6350" stA="55000" endA="300" endPos="45500" dir="5400000" sy="-100000" algn="bl" rotWithShape="0"/>
                  </a:effectLst>
                  <a:uLnTx/>
                  <a:uFillTx/>
                  <a:latin typeface="微软雅黑" pitchFamily="34" charset="-122"/>
                  <a:ea typeface="微软雅黑" pitchFamily="34" charset="-122"/>
                  <a:cs typeface="+mn-cs"/>
                </a:endParaRPr>
              </a:p>
            </p:txBody>
          </p:sp>
          <p:sp>
            <p:nvSpPr>
              <p:cNvPr id="11" name="矩形 10"/>
              <p:cNvSpPr/>
              <p:nvPr/>
            </p:nvSpPr>
            <p:spPr bwMode="auto">
              <a:xfrm>
                <a:off x="2987824" y="3122290"/>
                <a:ext cx="1800225" cy="647700"/>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reflection blurRad="6350" stA="55000" endA="300" endPos="45500" dir="5400000" sy="-100000" algn="bl" rotWithShape="0"/>
                  </a:effectLst>
                  <a:uLnTx/>
                  <a:uFillTx/>
                  <a:latin typeface="Impact" pitchFamily="34" charset="0"/>
                  <a:ea typeface="微软雅黑" pitchFamily="34" charset="-122"/>
                  <a:cs typeface="+mn-cs"/>
                </a:endParaRPr>
              </a:p>
            </p:txBody>
          </p:sp>
          <p:sp>
            <p:nvSpPr>
              <p:cNvPr id="12" name="矩形 4"/>
              <p:cNvSpPr/>
              <p:nvPr/>
            </p:nvSpPr>
            <p:spPr bwMode="auto">
              <a:xfrm>
                <a:off x="2975124" y="3126110"/>
                <a:ext cx="855141" cy="102552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 fmla="*/ 377372 w 1224136"/>
                  <a:gd name="connsiteY0" fmla="*/ 0 h 1025443"/>
                  <a:gd name="connsiteX1" fmla="*/ 1224136 w 1224136"/>
                  <a:gd name="connsiteY1" fmla="*/ 377371 h 1025443"/>
                  <a:gd name="connsiteX2" fmla="*/ 1224136 w 1224136"/>
                  <a:gd name="connsiteY2" fmla="*/ 1025443 h 1025443"/>
                  <a:gd name="connsiteX3" fmla="*/ 0 w 1224136"/>
                  <a:gd name="connsiteY3" fmla="*/ 1025443 h 1025443"/>
                  <a:gd name="connsiteX4" fmla="*/ 377372 w 1224136"/>
                  <a:gd name="connsiteY4" fmla="*/ 0 h 1025443"/>
                  <a:gd name="connsiteX0" fmla="*/ 0 w 846764"/>
                  <a:gd name="connsiteY0" fmla="*/ 0 h 1025443"/>
                  <a:gd name="connsiteX1" fmla="*/ 846764 w 846764"/>
                  <a:gd name="connsiteY1" fmla="*/ 377371 h 1025443"/>
                  <a:gd name="connsiteX2" fmla="*/ 846764 w 846764"/>
                  <a:gd name="connsiteY2" fmla="*/ 1025443 h 1025443"/>
                  <a:gd name="connsiteX3" fmla="*/ 43542 w 846764"/>
                  <a:gd name="connsiteY3" fmla="*/ 706129 h 1025443"/>
                  <a:gd name="connsiteX4" fmla="*/ 0 w 846764"/>
                  <a:gd name="connsiteY4" fmla="*/ 0 h 1025443"/>
                  <a:gd name="connsiteX0" fmla="*/ 19886 w 866650"/>
                  <a:gd name="connsiteY0" fmla="*/ 0 h 1025443"/>
                  <a:gd name="connsiteX1" fmla="*/ 866650 w 866650"/>
                  <a:gd name="connsiteY1" fmla="*/ 377371 h 1025443"/>
                  <a:gd name="connsiteX2" fmla="*/ 866650 w 866650"/>
                  <a:gd name="connsiteY2" fmla="*/ 1025443 h 1025443"/>
                  <a:gd name="connsiteX3" fmla="*/ 0 w 866650"/>
                  <a:gd name="connsiteY3" fmla="*/ 706130 h 1025443"/>
                  <a:gd name="connsiteX4" fmla="*/ 19886 w 866650"/>
                  <a:gd name="connsiteY4" fmla="*/ 0 h 1025443"/>
                  <a:gd name="connsiteX0" fmla="*/ 0 w 846764"/>
                  <a:gd name="connsiteY0" fmla="*/ 0 h 1025443"/>
                  <a:gd name="connsiteX1" fmla="*/ 846764 w 846764"/>
                  <a:gd name="connsiteY1" fmla="*/ 377371 h 1025443"/>
                  <a:gd name="connsiteX2" fmla="*/ 846764 w 846764"/>
                  <a:gd name="connsiteY2" fmla="*/ 1025443 h 1025443"/>
                  <a:gd name="connsiteX3" fmla="*/ 18171 w 846764"/>
                  <a:gd name="connsiteY3" fmla="*/ 706131 h 1025443"/>
                  <a:gd name="connsiteX4" fmla="*/ 0 w 846764"/>
                  <a:gd name="connsiteY4" fmla="*/ 0 h 1025443"/>
                  <a:gd name="connsiteX0" fmla="*/ 0 w 846764"/>
                  <a:gd name="connsiteY0" fmla="*/ 0 h 1025443"/>
                  <a:gd name="connsiteX1" fmla="*/ 846764 w 846764"/>
                  <a:gd name="connsiteY1" fmla="*/ 377371 h 1025443"/>
                  <a:gd name="connsiteX2" fmla="*/ 846764 w 846764"/>
                  <a:gd name="connsiteY2" fmla="*/ 1025443 h 1025443"/>
                  <a:gd name="connsiteX3" fmla="*/ 18171 w 846764"/>
                  <a:gd name="connsiteY3" fmla="*/ 706132 h 1025443"/>
                  <a:gd name="connsiteX4" fmla="*/ 0 w 846764"/>
                  <a:gd name="connsiteY4" fmla="*/ 0 h 1025443"/>
                  <a:gd name="connsiteX0" fmla="*/ 0 w 846764"/>
                  <a:gd name="connsiteY0" fmla="*/ 0 h 1025443"/>
                  <a:gd name="connsiteX1" fmla="*/ 846764 w 846764"/>
                  <a:gd name="connsiteY1" fmla="*/ 377371 h 1025443"/>
                  <a:gd name="connsiteX2" fmla="*/ 846764 w 846764"/>
                  <a:gd name="connsiteY2" fmla="*/ 1025443 h 1025443"/>
                  <a:gd name="connsiteX3" fmla="*/ 5486 w 846764"/>
                  <a:gd name="connsiteY3" fmla="*/ 706133 h 1025443"/>
                  <a:gd name="connsiteX4" fmla="*/ 0 w 846764"/>
                  <a:gd name="connsiteY4" fmla="*/ 0 h 1025443"/>
                  <a:gd name="connsiteX0" fmla="*/ 7408 w 854172"/>
                  <a:gd name="connsiteY0" fmla="*/ 0 h 1025443"/>
                  <a:gd name="connsiteX1" fmla="*/ 854172 w 854172"/>
                  <a:gd name="connsiteY1" fmla="*/ 377371 h 1025443"/>
                  <a:gd name="connsiteX2" fmla="*/ 854172 w 854172"/>
                  <a:gd name="connsiteY2" fmla="*/ 1025443 h 1025443"/>
                  <a:gd name="connsiteX3" fmla="*/ 208 w 854172"/>
                  <a:gd name="connsiteY3" fmla="*/ 706134 h 1025443"/>
                  <a:gd name="connsiteX4" fmla="*/ 7408 w 854172"/>
                  <a:gd name="connsiteY4" fmla="*/ 0 h 1025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reflection blurRad="6350" stA="55000" endA="300" endPos="45500" dir="5400000" sy="-100000" algn="bl" rotWithShape="0"/>
                  </a:effectLst>
                  <a:uLnTx/>
                  <a:uFillTx/>
                  <a:latin typeface="微软雅黑" pitchFamily="34" charset="-122"/>
                  <a:ea typeface="微软雅黑" pitchFamily="34" charset="-122"/>
                  <a:cs typeface="+mn-cs"/>
                </a:endParaRPr>
              </a:p>
            </p:txBody>
          </p:sp>
          <p:sp>
            <p:nvSpPr>
              <p:cNvPr id="13" name="矩形 12"/>
              <p:cNvSpPr/>
              <p:nvPr/>
            </p:nvSpPr>
            <p:spPr bwMode="auto">
              <a:xfrm>
                <a:off x="2026295" y="3519488"/>
                <a:ext cx="1800225" cy="647700"/>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reflection blurRad="6350" stA="55000" endA="300" endPos="45500" dir="5400000" sy="-100000" algn="bl" rotWithShape="0"/>
                  </a:effectLst>
                  <a:uLnTx/>
                  <a:uFillTx/>
                  <a:latin typeface="Impact" pitchFamily="34" charset="0"/>
                  <a:ea typeface="微软雅黑" pitchFamily="34" charset="-122"/>
                  <a:cs typeface="+mn-cs"/>
                </a:endParaRPr>
              </a:p>
            </p:txBody>
          </p:sp>
          <p:sp>
            <p:nvSpPr>
              <p:cNvPr id="14" name="矩形 4"/>
              <p:cNvSpPr/>
              <p:nvPr/>
            </p:nvSpPr>
            <p:spPr bwMode="auto">
              <a:xfrm>
                <a:off x="2011462" y="3517503"/>
                <a:ext cx="855141" cy="102552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 fmla="*/ 377372 w 1224136"/>
                  <a:gd name="connsiteY0" fmla="*/ 0 h 1025443"/>
                  <a:gd name="connsiteX1" fmla="*/ 1224136 w 1224136"/>
                  <a:gd name="connsiteY1" fmla="*/ 377371 h 1025443"/>
                  <a:gd name="connsiteX2" fmla="*/ 1224136 w 1224136"/>
                  <a:gd name="connsiteY2" fmla="*/ 1025443 h 1025443"/>
                  <a:gd name="connsiteX3" fmla="*/ 0 w 1224136"/>
                  <a:gd name="connsiteY3" fmla="*/ 1025443 h 1025443"/>
                  <a:gd name="connsiteX4" fmla="*/ 377372 w 1224136"/>
                  <a:gd name="connsiteY4" fmla="*/ 0 h 1025443"/>
                  <a:gd name="connsiteX0" fmla="*/ 0 w 846764"/>
                  <a:gd name="connsiteY0" fmla="*/ 0 h 1025443"/>
                  <a:gd name="connsiteX1" fmla="*/ 846764 w 846764"/>
                  <a:gd name="connsiteY1" fmla="*/ 377371 h 1025443"/>
                  <a:gd name="connsiteX2" fmla="*/ 846764 w 846764"/>
                  <a:gd name="connsiteY2" fmla="*/ 1025443 h 1025443"/>
                  <a:gd name="connsiteX3" fmla="*/ 43542 w 846764"/>
                  <a:gd name="connsiteY3" fmla="*/ 706129 h 1025443"/>
                  <a:gd name="connsiteX4" fmla="*/ 0 w 846764"/>
                  <a:gd name="connsiteY4" fmla="*/ 0 h 1025443"/>
                  <a:gd name="connsiteX0" fmla="*/ 19886 w 866650"/>
                  <a:gd name="connsiteY0" fmla="*/ 0 h 1025443"/>
                  <a:gd name="connsiteX1" fmla="*/ 866650 w 866650"/>
                  <a:gd name="connsiteY1" fmla="*/ 377371 h 1025443"/>
                  <a:gd name="connsiteX2" fmla="*/ 866650 w 866650"/>
                  <a:gd name="connsiteY2" fmla="*/ 1025443 h 1025443"/>
                  <a:gd name="connsiteX3" fmla="*/ 0 w 866650"/>
                  <a:gd name="connsiteY3" fmla="*/ 706130 h 1025443"/>
                  <a:gd name="connsiteX4" fmla="*/ 19886 w 866650"/>
                  <a:gd name="connsiteY4" fmla="*/ 0 h 1025443"/>
                  <a:gd name="connsiteX0" fmla="*/ 0 w 846764"/>
                  <a:gd name="connsiteY0" fmla="*/ 0 h 1025443"/>
                  <a:gd name="connsiteX1" fmla="*/ 846764 w 846764"/>
                  <a:gd name="connsiteY1" fmla="*/ 377371 h 1025443"/>
                  <a:gd name="connsiteX2" fmla="*/ 846764 w 846764"/>
                  <a:gd name="connsiteY2" fmla="*/ 1025443 h 1025443"/>
                  <a:gd name="connsiteX3" fmla="*/ 18171 w 846764"/>
                  <a:gd name="connsiteY3" fmla="*/ 706131 h 1025443"/>
                  <a:gd name="connsiteX4" fmla="*/ 0 w 846764"/>
                  <a:gd name="connsiteY4" fmla="*/ 0 h 1025443"/>
                  <a:gd name="connsiteX0" fmla="*/ 0 w 846764"/>
                  <a:gd name="connsiteY0" fmla="*/ 0 h 1025443"/>
                  <a:gd name="connsiteX1" fmla="*/ 846764 w 846764"/>
                  <a:gd name="connsiteY1" fmla="*/ 377371 h 1025443"/>
                  <a:gd name="connsiteX2" fmla="*/ 846764 w 846764"/>
                  <a:gd name="connsiteY2" fmla="*/ 1025443 h 1025443"/>
                  <a:gd name="connsiteX3" fmla="*/ 18171 w 846764"/>
                  <a:gd name="connsiteY3" fmla="*/ 706132 h 1025443"/>
                  <a:gd name="connsiteX4" fmla="*/ 0 w 846764"/>
                  <a:gd name="connsiteY4" fmla="*/ 0 h 1025443"/>
                  <a:gd name="connsiteX0" fmla="*/ 0 w 846764"/>
                  <a:gd name="connsiteY0" fmla="*/ 0 h 1025443"/>
                  <a:gd name="connsiteX1" fmla="*/ 846764 w 846764"/>
                  <a:gd name="connsiteY1" fmla="*/ 377371 h 1025443"/>
                  <a:gd name="connsiteX2" fmla="*/ 846764 w 846764"/>
                  <a:gd name="connsiteY2" fmla="*/ 1025443 h 1025443"/>
                  <a:gd name="connsiteX3" fmla="*/ 5486 w 846764"/>
                  <a:gd name="connsiteY3" fmla="*/ 706133 h 1025443"/>
                  <a:gd name="connsiteX4" fmla="*/ 0 w 846764"/>
                  <a:gd name="connsiteY4" fmla="*/ 0 h 1025443"/>
                  <a:gd name="connsiteX0" fmla="*/ 7408 w 854172"/>
                  <a:gd name="connsiteY0" fmla="*/ 0 h 1025443"/>
                  <a:gd name="connsiteX1" fmla="*/ 854172 w 854172"/>
                  <a:gd name="connsiteY1" fmla="*/ 377371 h 1025443"/>
                  <a:gd name="connsiteX2" fmla="*/ 854172 w 854172"/>
                  <a:gd name="connsiteY2" fmla="*/ 1025443 h 1025443"/>
                  <a:gd name="connsiteX3" fmla="*/ 208 w 854172"/>
                  <a:gd name="connsiteY3" fmla="*/ 706134 h 1025443"/>
                  <a:gd name="connsiteX4" fmla="*/ 7408 w 854172"/>
                  <a:gd name="connsiteY4" fmla="*/ 0 h 1025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reflection blurRad="6350" stA="55000" endA="300" endPos="45500" dir="5400000" sy="-100000" algn="bl" rotWithShape="0"/>
                  </a:effectLst>
                  <a:uLnTx/>
                  <a:uFillTx/>
                  <a:latin typeface="微软雅黑" pitchFamily="34" charset="-122"/>
                  <a:ea typeface="微软雅黑" pitchFamily="34" charset="-122"/>
                  <a:cs typeface="+mn-cs"/>
                </a:endParaRPr>
              </a:p>
            </p:txBody>
          </p:sp>
          <p:sp>
            <p:nvSpPr>
              <p:cNvPr id="15" name="矩形 14"/>
              <p:cNvSpPr/>
              <p:nvPr/>
            </p:nvSpPr>
            <p:spPr bwMode="auto">
              <a:xfrm>
                <a:off x="1215182" y="3907656"/>
                <a:ext cx="1655763" cy="647700"/>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reflection blurRad="6350" stA="55000" endA="300" endPos="45500" dir="5400000" sy="-100000" algn="bl" rotWithShape="0"/>
                  </a:effectLst>
                  <a:uLnTx/>
                  <a:uFillTx/>
                  <a:latin typeface="Impact" pitchFamily="34" charset="0"/>
                  <a:ea typeface="微软雅黑" pitchFamily="34" charset="-122"/>
                  <a:cs typeface="+mn-cs"/>
                </a:endParaRPr>
              </a:p>
            </p:txBody>
          </p:sp>
          <p:sp>
            <p:nvSpPr>
              <p:cNvPr id="16" name="矩形 4"/>
              <p:cNvSpPr/>
              <p:nvPr/>
            </p:nvSpPr>
            <p:spPr bwMode="auto">
              <a:xfrm>
                <a:off x="1196579" y="3902943"/>
                <a:ext cx="855141" cy="102552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 fmla="*/ 377372 w 1224136"/>
                  <a:gd name="connsiteY0" fmla="*/ 0 h 1025443"/>
                  <a:gd name="connsiteX1" fmla="*/ 1224136 w 1224136"/>
                  <a:gd name="connsiteY1" fmla="*/ 377371 h 1025443"/>
                  <a:gd name="connsiteX2" fmla="*/ 1224136 w 1224136"/>
                  <a:gd name="connsiteY2" fmla="*/ 1025443 h 1025443"/>
                  <a:gd name="connsiteX3" fmla="*/ 0 w 1224136"/>
                  <a:gd name="connsiteY3" fmla="*/ 1025443 h 1025443"/>
                  <a:gd name="connsiteX4" fmla="*/ 377372 w 1224136"/>
                  <a:gd name="connsiteY4" fmla="*/ 0 h 1025443"/>
                  <a:gd name="connsiteX0" fmla="*/ 0 w 846764"/>
                  <a:gd name="connsiteY0" fmla="*/ 0 h 1025443"/>
                  <a:gd name="connsiteX1" fmla="*/ 846764 w 846764"/>
                  <a:gd name="connsiteY1" fmla="*/ 377371 h 1025443"/>
                  <a:gd name="connsiteX2" fmla="*/ 846764 w 846764"/>
                  <a:gd name="connsiteY2" fmla="*/ 1025443 h 1025443"/>
                  <a:gd name="connsiteX3" fmla="*/ 43542 w 846764"/>
                  <a:gd name="connsiteY3" fmla="*/ 706129 h 1025443"/>
                  <a:gd name="connsiteX4" fmla="*/ 0 w 846764"/>
                  <a:gd name="connsiteY4" fmla="*/ 0 h 1025443"/>
                  <a:gd name="connsiteX0" fmla="*/ 19886 w 866650"/>
                  <a:gd name="connsiteY0" fmla="*/ 0 h 1025443"/>
                  <a:gd name="connsiteX1" fmla="*/ 866650 w 866650"/>
                  <a:gd name="connsiteY1" fmla="*/ 377371 h 1025443"/>
                  <a:gd name="connsiteX2" fmla="*/ 866650 w 866650"/>
                  <a:gd name="connsiteY2" fmla="*/ 1025443 h 1025443"/>
                  <a:gd name="connsiteX3" fmla="*/ 0 w 866650"/>
                  <a:gd name="connsiteY3" fmla="*/ 706130 h 1025443"/>
                  <a:gd name="connsiteX4" fmla="*/ 19886 w 866650"/>
                  <a:gd name="connsiteY4" fmla="*/ 0 h 1025443"/>
                  <a:gd name="connsiteX0" fmla="*/ 0 w 846764"/>
                  <a:gd name="connsiteY0" fmla="*/ 0 h 1025443"/>
                  <a:gd name="connsiteX1" fmla="*/ 846764 w 846764"/>
                  <a:gd name="connsiteY1" fmla="*/ 377371 h 1025443"/>
                  <a:gd name="connsiteX2" fmla="*/ 846764 w 846764"/>
                  <a:gd name="connsiteY2" fmla="*/ 1025443 h 1025443"/>
                  <a:gd name="connsiteX3" fmla="*/ 18171 w 846764"/>
                  <a:gd name="connsiteY3" fmla="*/ 706131 h 1025443"/>
                  <a:gd name="connsiteX4" fmla="*/ 0 w 846764"/>
                  <a:gd name="connsiteY4" fmla="*/ 0 h 1025443"/>
                  <a:gd name="connsiteX0" fmla="*/ 0 w 846764"/>
                  <a:gd name="connsiteY0" fmla="*/ 0 h 1025443"/>
                  <a:gd name="connsiteX1" fmla="*/ 846764 w 846764"/>
                  <a:gd name="connsiteY1" fmla="*/ 377371 h 1025443"/>
                  <a:gd name="connsiteX2" fmla="*/ 846764 w 846764"/>
                  <a:gd name="connsiteY2" fmla="*/ 1025443 h 1025443"/>
                  <a:gd name="connsiteX3" fmla="*/ 18171 w 846764"/>
                  <a:gd name="connsiteY3" fmla="*/ 706132 h 1025443"/>
                  <a:gd name="connsiteX4" fmla="*/ 0 w 846764"/>
                  <a:gd name="connsiteY4" fmla="*/ 0 h 1025443"/>
                  <a:gd name="connsiteX0" fmla="*/ 0 w 846764"/>
                  <a:gd name="connsiteY0" fmla="*/ 0 h 1025443"/>
                  <a:gd name="connsiteX1" fmla="*/ 846764 w 846764"/>
                  <a:gd name="connsiteY1" fmla="*/ 377371 h 1025443"/>
                  <a:gd name="connsiteX2" fmla="*/ 846764 w 846764"/>
                  <a:gd name="connsiteY2" fmla="*/ 1025443 h 1025443"/>
                  <a:gd name="connsiteX3" fmla="*/ 5486 w 846764"/>
                  <a:gd name="connsiteY3" fmla="*/ 706133 h 1025443"/>
                  <a:gd name="connsiteX4" fmla="*/ 0 w 846764"/>
                  <a:gd name="connsiteY4" fmla="*/ 0 h 1025443"/>
                  <a:gd name="connsiteX0" fmla="*/ 7408 w 854172"/>
                  <a:gd name="connsiteY0" fmla="*/ 0 h 1025443"/>
                  <a:gd name="connsiteX1" fmla="*/ 854172 w 854172"/>
                  <a:gd name="connsiteY1" fmla="*/ 377371 h 1025443"/>
                  <a:gd name="connsiteX2" fmla="*/ 854172 w 854172"/>
                  <a:gd name="connsiteY2" fmla="*/ 1025443 h 1025443"/>
                  <a:gd name="connsiteX3" fmla="*/ 208 w 854172"/>
                  <a:gd name="connsiteY3" fmla="*/ 706134 h 1025443"/>
                  <a:gd name="connsiteX4" fmla="*/ 7408 w 854172"/>
                  <a:gd name="connsiteY4" fmla="*/ 0 h 1025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reflection blurRad="6350" stA="55000" endA="300" endPos="45500" dir="5400000" sy="-100000" algn="bl" rotWithShape="0"/>
                  </a:effectLst>
                  <a:uLnTx/>
                  <a:uFillTx/>
                  <a:latin typeface="微软雅黑" pitchFamily="34" charset="-122"/>
                  <a:ea typeface="微软雅黑" pitchFamily="34" charset="-122"/>
                  <a:cs typeface="+mn-cs"/>
                </a:endParaRPr>
              </a:p>
            </p:txBody>
          </p:sp>
          <p:sp>
            <p:nvSpPr>
              <p:cNvPr id="17" name="矩形 16"/>
              <p:cNvSpPr/>
              <p:nvPr/>
            </p:nvSpPr>
            <p:spPr bwMode="auto">
              <a:xfrm>
                <a:off x="251520" y="4293096"/>
                <a:ext cx="1800225" cy="647700"/>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reflection blurRad="6350" stA="55000" endA="300" endPos="45500" dir="5400000" sy="-100000" algn="bl" rotWithShape="0"/>
                  </a:effectLst>
                  <a:uLnTx/>
                  <a:uFillTx/>
                  <a:latin typeface="Impact" pitchFamily="34" charset="0"/>
                  <a:ea typeface="微软雅黑" pitchFamily="34" charset="-122"/>
                  <a:cs typeface="+mn-cs"/>
                </a:endParaRPr>
              </a:p>
            </p:txBody>
          </p:sp>
        </p:grpSp>
        <p:sp>
          <p:nvSpPr>
            <p:cNvPr id="4" name="TextBox 19"/>
            <p:cNvSpPr txBox="1">
              <a:spLocks noChangeArrowheads="1"/>
            </p:cNvSpPr>
            <p:nvPr/>
          </p:nvSpPr>
          <p:spPr bwMode="auto">
            <a:xfrm>
              <a:off x="1361116" y="3759564"/>
              <a:ext cx="1338676"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添加标题</a:t>
              </a:r>
            </a:p>
          </p:txBody>
        </p:sp>
        <p:sp>
          <p:nvSpPr>
            <p:cNvPr id="5" name="TextBox 19"/>
            <p:cNvSpPr txBox="1">
              <a:spLocks noChangeArrowheads="1"/>
            </p:cNvSpPr>
            <p:nvPr/>
          </p:nvSpPr>
          <p:spPr bwMode="auto">
            <a:xfrm>
              <a:off x="2339752" y="3388891"/>
              <a:ext cx="1338676"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添加标题</a:t>
              </a:r>
            </a:p>
          </p:txBody>
        </p:sp>
        <p:sp>
          <p:nvSpPr>
            <p:cNvPr id="6" name="TextBox 19"/>
            <p:cNvSpPr txBox="1">
              <a:spLocks noChangeArrowheads="1"/>
            </p:cNvSpPr>
            <p:nvPr/>
          </p:nvSpPr>
          <p:spPr bwMode="auto">
            <a:xfrm>
              <a:off x="3203848" y="3006127"/>
              <a:ext cx="1338676"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添加标题</a:t>
              </a:r>
            </a:p>
          </p:txBody>
        </p:sp>
        <p:sp>
          <p:nvSpPr>
            <p:cNvPr id="7" name="TextBox 19"/>
            <p:cNvSpPr txBox="1">
              <a:spLocks noChangeArrowheads="1"/>
            </p:cNvSpPr>
            <p:nvPr/>
          </p:nvSpPr>
          <p:spPr bwMode="auto">
            <a:xfrm>
              <a:off x="4139952" y="2593479"/>
              <a:ext cx="1338676"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添加标题</a:t>
              </a:r>
            </a:p>
          </p:txBody>
        </p:sp>
        <p:sp>
          <p:nvSpPr>
            <p:cNvPr id="8" name="TextBox 19"/>
            <p:cNvSpPr txBox="1">
              <a:spLocks noChangeArrowheads="1"/>
            </p:cNvSpPr>
            <p:nvPr/>
          </p:nvSpPr>
          <p:spPr bwMode="auto">
            <a:xfrm>
              <a:off x="5148064" y="2214039"/>
              <a:ext cx="1338676"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3630505851"/>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bwMode="auto">
          <a:xfrm>
            <a:off x="3238500" y="1989138"/>
            <a:ext cx="1330323" cy="996950"/>
          </a:xfrm>
          <a:custGeom>
            <a:avLst/>
            <a:gdLst/>
            <a:ahLst/>
            <a:cxnLst/>
            <a:rect l="l" t="t" r="r" b="b"/>
            <a:pathLst>
              <a:path w="1330323" h="996950">
                <a:moveTo>
                  <a:pt x="0" y="0"/>
                </a:moveTo>
                <a:lnTo>
                  <a:pt x="1003300" y="0"/>
                </a:lnTo>
                <a:lnTo>
                  <a:pt x="1003300" y="421150"/>
                </a:lnTo>
                <a:lnTo>
                  <a:pt x="1114685" y="421150"/>
                </a:lnTo>
                <a:lnTo>
                  <a:pt x="1114685" y="212725"/>
                </a:lnTo>
                <a:lnTo>
                  <a:pt x="1330323" y="502444"/>
                </a:lnTo>
                <a:lnTo>
                  <a:pt x="1114685" y="792162"/>
                </a:lnTo>
                <a:lnTo>
                  <a:pt x="1114685" y="583738"/>
                </a:lnTo>
                <a:lnTo>
                  <a:pt x="1003300" y="583738"/>
                </a:lnTo>
                <a:lnTo>
                  <a:pt x="1003300" y="996950"/>
                </a:lnTo>
                <a:lnTo>
                  <a:pt x="831195" y="996950"/>
                </a:lnTo>
                <a:lnTo>
                  <a:pt x="618542" y="837994"/>
                </a:lnTo>
                <a:lnTo>
                  <a:pt x="615386" y="840354"/>
                </a:lnTo>
                <a:lnTo>
                  <a:pt x="501650" y="755337"/>
                </a:lnTo>
                <a:lnTo>
                  <a:pt x="396493" y="833942"/>
                </a:lnTo>
                <a:lnTo>
                  <a:pt x="393408" y="831636"/>
                </a:lnTo>
                <a:lnTo>
                  <a:pt x="172250" y="996950"/>
                </a:lnTo>
                <a:lnTo>
                  <a:pt x="0" y="996950"/>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rIns="432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1</a:t>
            </a:r>
            <a:endParaRPr kumimoji="0" lang="zh-CN" altLang="en-US" sz="2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3" name="上箭头 9"/>
          <p:cNvSpPr/>
          <p:nvPr/>
        </p:nvSpPr>
        <p:spPr bwMode="auto">
          <a:xfrm>
            <a:off x="3238500" y="2808288"/>
            <a:ext cx="1003300" cy="1322387"/>
          </a:xfrm>
          <a:custGeom>
            <a:avLst/>
            <a:gdLst/>
            <a:ahLst/>
            <a:cxnLst/>
            <a:rect l="l" t="t" r="r" b="b"/>
            <a:pathLst>
              <a:path w="1003300" h="1322387">
                <a:moveTo>
                  <a:pt x="501650" y="0"/>
                </a:moveTo>
                <a:lnTo>
                  <a:pt x="790575" y="215638"/>
                </a:lnTo>
                <a:lnTo>
                  <a:pt x="582722" y="215638"/>
                </a:lnTo>
                <a:lnTo>
                  <a:pt x="582722" y="327025"/>
                </a:lnTo>
                <a:lnTo>
                  <a:pt x="1003300" y="327025"/>
                </a:lnTo>
                <a:lnTo>
                  <a:pt x="1003300" y="1322387"/>
                </a:lnTo>
                <a:lnTo>
                  <a:pt x="831195" y="1322387"/>
                </a:lnTo>
                <a:lnTo>
                  <a:pt x="618542" y="1163685"/>
                </a:lnTo>
                <a:lnTo>
                  <a:pt x="615386" y="1166041"/>
                </a:lnTo>
                <a:lnTo>
                  <a:pt x="501650" y="1081159"/>
                </a:lnTo>
                <a:lnTo>
                  <a:pt x="396493" y="1159639"/>
                </a:lnTo>
                <a:lnTo>
                  <a:pt x="393408" y="1157337"/>
                </a:lnTo>
                <a:lnTo>
                  <a:pt x="172250" y="1322387"/>
                </a:lnTo>
                <a:lnTo>
                  <a:pt x="0" y="1322387"/>
                </a:lnTo>
                <a:lnTo>
                  <a:pt x="0" y="327025"/>
                </a:lnTo>
                <a:lnTo>
                  <a:pt x="420579" y="327025"/>
                </a:lnTo>
                <a:lnTo>
                  <a:pt x="420579" y="215638"/>
                </a:lnTo>
                <a:lnTo>
                  <a:pt x="212725" y="21563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90000" tIns="288000" bIns="4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4D4D4D"/>
                </a:solidFill>
                <a:effectLst/>
                <a:uLnTx/>
                <a:uFillTx/>
                <a:latin typeface="Impact" pitchFamily="34" charset="0"/>
                <a:ea typeface="微软雅黑" pitchFamily="34" charset="-122"/>
                <a:cs typeface="+mn-cs"/>
              </a:rPr>
              <a:t>8</a:t>
            </a:r>
            <a:endParaRPr kumimoji="0" lang="zh-CN" altLang="en-US" sz="28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sp>
        <p:nvSpPr>
          <p:cNvPr id="4" name="上箭头 9"/>
          <p:cNvSpPr/>
          <p:nvPr/>
        </p:nvSpPr>
        <p:spPr bwMode="auto">
          <a:xfrm>
            <a:off x="3241675" y="3967163"/>
            <a:ext cx="995363" cy="1328736"/>
          </a:xfrm>
          <a:custGeom>
            <a:avLst/>
            <a:gdLst/>
            <a:ahLst/>
            <a:cxnLst/>
            <a:rect l="l" t="t" r="r" b="b"/>
            <a:pathLst>
              <a:path w="995363" h="1328736">
                <a:moveTo>
                  <a:pt x="498475" y="0"/>
                </a:moveTo>
                <a:lnTo>
                  <a:pt x="787400" y="215638"/>
                </a:lnTo>
                <a:lnTo>
                  <a:pt x="579547" y="215638"/>
                </a:lnTo>
                <a:lnTo>
                  <a:pt x="579547" y="323849"/>
                </a:lnTo>
                <a:lnTo>
                  <a:pt x="995363" y="323849"/>
                </a:lnTo>
                <a:lnTo>
                  <a:pt x="995363" y="496227"/>
                </a:lnTo>
                <a:lnTo>
                  <a:pt x="836660" y="709216"/>
                </a:lnTo>
                <a:lnTo>
                  <a:pt x="839017" y="712377"/>
                </a:lnTo>
                <a:lnTo>
                  <a:pt x="754135" y="826293"/>
                </a:lnTo>
                <a:lnTo>
                  <a:pt x="832615" y="931616"/>
                </a:lnTo>
                <a:lnTo>
                  <a:pt x="830312" y="934706"/>
                </a:lnTo>
                <a:lnTo>
                  <a:pt x="995363" y="1156214"/>
                </a:lnTo>
                <a:lnTo>
                  <a:pt x="995363" y="1328736"/>
                </a:lnTo>
                <a:lnTo>
                  <a:pt x="0" y="1328736"/>
                </a:lnTo>
                <a:lnTo>
                  <a:pt x="0" y="323849"/>
                </a:lnTo>
                <a:lnTo>
                  <a:pt x="417404" y="323849"/>
                </a:lnTo>
                <a:lnTo>
                  <a:pt x="417404" y="215638"/>
                </a:lnTo>
                <a:lnTo>
                  <a:pt x="209550" y="21563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90000" tIns="288000" bIns="4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4D4D4D"/>
                </a:solidFill>
                <a:effectLst/>
                <a:uLnTx/>
                <a:uFillTx/>
                <a:latin typeface="Impact" pitchFamily="34" charset="0"/>
                <a:ea typeface="微软雅黑" pitchFamily="34" charset="-122"/>
                <a:cs typeface="+mn-cs"/>
              </a:rPr>
              <a:t>7</a:t>
            </a:r>
            <a:endParaRPr kumimoji="0" lang="zh-CN" altLang="en-US" sz="28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sp>
        <p:nvSpPr>
          <p:cNvPr id="5" name="TextBox 4"/>
          <p:cNvSpPr txBox="1"/>
          <p:nvPr/>
        </p:nvSpPr>
        <p:spPr>
          <a:xfrm>
            <a:off x="1116013" y="4449320"/>
            <a:ext cx="1800225" cy="646331"/>
          </a:xfrm>
          <a:prstGeom prst="rect">
            <a:avLst/>
          </a:prstGeom>
          <a:noFill/>
        </p:spPr>
        <p:txBody>
          <a:bodyPr anchor="ctr">
            <a:spAutoFit/>
          </a:bodyPr>
          <a:lstStyle/>
          <a:p>
            <a:pPr algn="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a:p>
            <a:pPr algn="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p:txBody>
      </p:sp>
      <p:sp>
        <p:nvSpPr>
          <p:cNvPr id="6" name="TextBox 5"/>
          <p:cNvSpPr txBox="1"/>
          <p:nvPr/>
        </p:nvSpPr>
        <p:spPr>
          <a:xfrm>
            <a:off x="1116013" y="3277745"/>
            <a:ext cx="1800225" cy="646331"/>
          </a:xfrm>
          <a:prstGeom prst="rect">
            <a:avLst/>
          </a:prstGeom>
          <a:noFill/>
        </p:spPr>
        <p:txBody>
          <a:bodyPr anchor="ctr">
            <a:spAutoFit/>
          </a:bodyPr>
          <a:lstStyle/>
          <a:p>
            <a:pPr algn="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a:p>
            <a:pPr algn="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p:txBody>
      </p:sp>
      <p:sp>
        <p:nvSpPr>
          <p:cNvPr id="7" name="TextBox 6"/>
          <p:cNvSpPr txBox="1"/>
          <p:nvPr/>
        </p:nvSpPr>
        <p:spPr>
          <a:xfrm>
            <a:off x="1116013" y="2136576"/>
            <a:ext cx="1800225" cy="646331"/>
          </a:xfrm>
          <a:prstGeom prst="rect">
            <a:avLst/>
          </a:prstGeom>
          <a:noFill/>
        </p:spPr>
        <p:txBody>
          <a:bodyPr anchor="ctr">
            <a:spAutoFit/>
          </a:bodyPr>
          <a:lstStyle/>
          <a:p>
            <a:pPr algn="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a:p>
            <a:pPr algn="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p:txBody>
      </p:sp>
      <p:sp>
        <p:nvSpPr>
          <p:cNvPr id="8" name="TextBox 7"/>
          <p:cNvSpPr txBox="1"/>
          <p:nvPr/>
        </p:nvSpPr>
        <p:spPr>
          <a:xfrm>
            <a:off x="4010025" y="1078491"/>
            <a:ext cx="1800225" cy="646331"/>
          </a:xfrm>
          <a:prstGeom prst="rect">
            <a:avLst/>
          </a:prstGeom>
          <a:noFill/>
        </p:spPr>
        <p:txBody>
          <a:bodyPr anchor="b">
            <a:spAutoFit/>
          </a:bodyPr>
          <a:lstStyle>
            <a:defPPr>
              <a:defRPr lang="zh-CN"/>
            </a:defPPr>
            <a:lvl1pPr algn="ctr">
              <a:lnSpc>
                <a:spcPct val="150000"/>
              </a:lnSpc>
              <a:defRPr sz="1200">
                <a:solidFill>
                  <a:srgbClr val="7D7D7D"/>
                </a:solidFill>
                <a:latin typeface="微软雅黑" pitchFamily="34" charset="-122"/>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单击此处添加文本</a:t>
            </a:r>
            <a:endPar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单击此处添加文本</a:t>
            </a:r>
            <a:endPar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sp>
        <p:nvSpPr>
          <p:cNvPr id="9" name="TextBox 8"/>
          <p:cNvSpPr txBox="1"/>
          <p:nvPr/>
        </p:nvSpPr>
        <p:spPr>
          <a:xfrm>
            <a:off x="6948488" y="2136576"/>
            <a:ext cx="1800225" cy="646331"/>
          </a:xfrm>
          <a:prstGeom prst="rect">
            <a:avLst/>
          </a:prstGeom>
          <a:noFill/>
        </p:spPr>
        <p:txBody>
          <a:bodyPr anchor="ctr">
            <a:spAutoFit/>
          </a:bodyPr>
          <a:lstStyle/>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p:txBody>
      </p:sp>
      <p:sp>
        <p:nvSpPr>
          <p:cNvPr id="10" name="TextBox 9"/>
          <p:cNvSpPr txBox="1"/>
          <p:nvPr/>
        </p:nvSpPr>
        <p:spPr>
          <a:xfrm>
            <a:off x="6948488" y="3315921"/>
            <a:ext cx="1800225" cy="646331"/>
          </a:xfrm>
          <a:prstGeom prst="rect">
            <a:avLst/>
          </a:prstGeom>
          <a:noFill/>
        </p:spPr>
        <p:txBody>
          <a:bodyPr>
            <a:spAutoFit/>
          </a:bodyPr>
          <a:lstStyle/>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p:txBody>
      </p:sp>
      <p:sp>
        <p:nvSpPr>
          <p:cNvPr id="11" name="TextBox 10"/>
          <p:cNvSpPr txBox="1"/>
          <p:nvPr/>
        </p:nvSpPr>
        <p:spPr>
          <a:xfrm>
            <a:off x="6948488" y="4489084"/>
            <a:ext cx="1800225" cy="646331"/>
          </a:xfrm>
          <a:prstGeom prst="rect">
            <a:avLst/>
          </a:prstGeom>
          <a:noFill/>
        </p:spPr>
        <p:txBody>
          <a:bodyPr>
            <a:spAutoFit/>
          </a:bodyPr>
          <a:lstStyle/>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a:p>
            <a:pP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p:txBody>
      </p:sp>
      <p:sp>
        <p:nvSpPr>
          <p:cNvPr id="12" name="TextBox 11"/>
          <p:cNvSpPr txBox="1"/>
          <p:nvPr/>
        </p:nvSpPr>
        <p:spPr>
          <a:xfrm>
            <a:off x="4010025" y="5516563"/>
            <a:ext cx="1800225" cy="646331"/>
          </a:xfrm>
          <a:prstGeom prst="rect">
            <a:avLst/>
          </a:prstGeom>
          <a:noFill/>
        </p:spPr>
        <p:txBody>
          <a:bodyPr>
            <a:spAutoFit/>
          </a:bodyPr>
          <a:lstStyle/>
          <a:p>
            <a:pPr algn="ct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a:p>
            <a:pPr algn="ctr">
              <a:lnSpc>
                <a:spcPct val="150000"/>
              </a:lnSpc>
              <a:defRPr/>
            </a:pPr>
            <a:r>
              <a:rPr lang="zh-CN" altLang="en-US" sz="1200" dirty="0" smtClean="0">
                <a:solidFill>
                  <a:srgbClr val="7D7D7D"/>
                </a:solidFill>
                <a:latin typeface="微软雅黑" pitchFamily="34" charset="-122"/>
                <a:ea typeface="微软雅黑" pitchFamily="34" charset="-122"/>
              </a:rPr>
              <a:t>单击此处添加文本</a:t>
            </a:r>
            <a:endParaRPr lang="zh-CN" altLang="en-US" sz="1200" dirty="0">
              <a:solidFill>
                <a:srgbClr val="7D7D7D"/>
              </a:solidFill>
              <a:latin typeface="微软雅黑" pitchFamily="34" charset="-122"/>
              <a:ea typeface="微软雅黑" pitchFamily="34" charset="-122"/>
            </a:endParaRPr>
          </a:p>
        </p:txBody>
      </p:sp>
      <p:sp>
        <p:nvSpPr>
          <p:cNvPr id="13" name="矩形 1"/>
          <p:cNvSpPr/>
          <p:nvPr/>
        </p:nvSpPr>
        <p:spPr>
          <a:xfrm>
            <a:off x="5605463" y="3154363"/>
            <a:ext cx="1003300" cy="1322387"/>
          </a:xfrm>
          <a:custGeom>
            <a:avLst/>
            <a:gdLst/>
            <a:ahLst/>
            <a:cxnLst/>
            <a:rect l="l" t="t" r="r" b="b"/>
            <a:pathLst>
              <a:path w="1003300" h="1322387">
                <a:moveTo>
                  <a:pt x="0" y="0"/>
                </a:moveTo>
                <a:lnTo>
                  <a:pt x="172251" y="0"/>
                </a:lnTo>
                <a:lnTo>
                  <a:pt x="393409" y="165051"/>
                </a:lnTo>
                <a:lnTo>
                  <a:pt x="396493" y="162748"/>
                </a:lnTo>
                <a:lnTo>
                  <a:pt x="501650" y="241228"/>
                </a:lnTo>
                <a:lnTo>
                  <a:pt x="615386" y="156346"/>
                </a:lnTo>
                <a:lnTo>
                  <a:pt x="618543" y="158702"/>
                </a:lnTo>
                <a:lnTo>
                  <a:pt x="831195" y="0"/>
                </a:lnTo>
                <a:lnTo>
                  <a:pt x="1003300" y="0"/>
                </a:lnTo>
                <a:lnTo>
                  <a:pt x="1003300" y="995362"/>
                </a:lnTo>
                <a:lnTo>
                  <a:pt x="555734" y="995362"/>
                </a:lnTo>
                <a:lnTo>
                  <a:pt x="555734" y="1106749"/>
                </a:lnTo>
                <a:lnTo>
                  <a:pt x="763587" y="1106749"/>
                </a:lnTo>
                <a:lnTo>
                  <a:pt x="474662" y="1322387"/>
                </a:lnTo>
                <a:lnTo>
                  <a:pt x="185737" y="1106749"/>
                </a:lnTo>
                <a:lnTo>
                  <a:pt x="393591" y="1106749"/>
                </a:lnTo>
                <a:lnTo>
                  <a:pt x="393591" y="995362"/>
                </a:lnTo>
                <a:lnTo>
                  <a:pt x="0" y="99536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bIns="288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4D4D4D"/>
                </a:solidFill>
                <a:effectLst/>
                <a:uLnTx/>
                <a:uFillTx/>
                <a:latin typeface="Impact" pitchFamily="34" charset="0"/>
                <a:ea typeface="微软雅黑" pitchFamily="34" charset="-122"/>
                <a:cs typeface="+mn-cs"/>
              </a:rPr>
              <a:t>4</a:t>
            </a:r>
            <a:endParaRPr kumimoji="0" lang="zh-CN" altLang="en-US" sz="28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sp>
        <p:nvSpPr>
          <p:cNvPr id="14" name="矩形 4"/>
          <p:cNvSpPr/>
          <p:nvPr/>
        </p:nvSpPr>
        <p:spPr>
          <a:xfrm>
            <a:off x="4087816" y="4291013"/>
            <a:ext cx="1320797" cy="1004887"/>
          </a:xfrm>
          <a:custGeom>
            <a:avLst/>
            <a:gdLst/>
            <a:ahLst/>
            <a:cxnLst/>
            <a:rect l="l" t="t" r="r" b="b"/>
            <a:pathLst>
              <a:path w="1320797" h="1004887">
                <a:moveTo>
                  <a:pt x="325434" y="0"/>
                </a:moveTo>
                <a:lnTo>
                  <a:pt x="1320797" y="0"/>
                </a:lnTo>
                <a:lnTo>
                  <a:pt x="1320797" y="172378"/>
                </a:lnTo>
                <a:lnTo>
                  <a:pt x="1162095" y="385367"/>
                </a:lnTo>
                <a:lnTo>
                  <a:pt x="1164451" y="388528"/>
                </a:lnTo>
                <a:lnTo>
                  <a:pt x="1079569" y="502444"/>
                </a:lnTo>
                <a:lnTo>
                  <a:pt x="1158049" y="607767"/>
                </a:lnTo>
                <a:lnTo>
                  <a:pt x="1155746" y="610857"/>
                </a:lnTo>
                <a:lnTo>
                  <a:pt x="1320797" y="832365"/>
                </a:lnTo>
                <a:lnTo>
                  <a:pt x="1320797" y="1004887"/>
                </a:lnTo>
                <a:lnTo>
                  <a:pt x="325434" y="1004887"/>
                </a:lnTo>
                <a:lnTo>
                  <a:pt x="325434" y="583737"/>
                </a:lnTo>
                <a:lnTo>
                  <a:pt x="215638" y="583737"/>
                </a:lnTo>
                <a:lnTo>
                  <a:pt x="215638" y="792162"/>
                </a:lnTo>
                <a:lnTo>
                  <a:pt x="0" y="502444"/>
                </a:lnTo>
                <a:lnTo>
                  <a:pt x="215638" y="212725"/>
                </a:lnTo>
                <a:lnTo>
                  <a:pt x="215638" y="421149"/>
                </a:lnTo>
                <a:lnTo>
                  <a:pt x="325434" y="421149"/>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32000" bIns="4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4D4D4D"/>
                </a:solidFill>
                <a:effectLst/>
                <a:uLnTx/>
                <a:uFillTx/>
                <a:latin typeface="Impact" pitchFamily="34" charset="0"/>
                <a:ea typeface="微软雅黑" pitchFamily="34" charset="-122"/>
                <a:cs typeface="+mn-cs"/>
              </a:rPr>
              <a:t>6</a:t>
            </a:r>
            <a:endParaRPr kumimoji="0" lang="zh-CN" altLang="en-US" sz="28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sp>
        <p:nvSpPr>
          <p:cNvPr id="15" name="矩形 41"/>
          <p:cNvSpPr/>
          <p:nvPr/>
        </p:nvSpPr>
        <p:spPr>
          <a:xfrm>
            <a:off x="4410075" y="1989138"/>
            <a:ext cx="1322385" cy="1004887"/>
          </a:xfrm>
          <a:custGeom>
            <a:avLst/>
            <a:gdLst/>
            <a:ahLst/>
            <a:cxnLst/>
            <a:rect l="l" t="t" r="r" b="b"/>
            <a:pathLst>
              <a:path w="1322385" h="1004887">
                <a:moveTo>
                  <a:pt x="0" y="0"/>
                </a:moveTo>
                <a:lnTo>
                  <a:pt x="995363" y="0"/>
                </a:lnTo>
                <a:lnTo>
                  <a:pt x="995363" y="421150"/>
                </a:lnTo>
                <a:lnTo>
                  <a:pt x="1106747" y="421150"/>
                </a:lnTo>
                <a:lnTo>
                  <a:pt x="1106747" y="212725"/>
                </a:lnTo>
                <a:lnTo>
                  <a:pt x="1322385" y="502443"/>
                </a:lnTo>
                <a:lnTo>
                  <a:pt x="1106747" y="792162"/>
                </a:lnTo>
                <a:lnTo>
                  <a:pt x="1106747" y="583738"/>
                </a:lnTo>
                <a:lnTo>
                  <a:pt x="995363" y="583738"/>
                </a:lnTo>
                <a:lnTo>
                  <a:pt x="995363" y="1004887"/>
                </a:lnTo>
                <a:lnTo>
                  <a:pt x="0" y="1004887"/>
                </a:lnTo>
                <a:lnTo>
                  <a:pt x="0" y="832509"/>
                </a:lnTo>
                <a:lnTo>
                  <a:pt x="158702" y="619521"/>
                </a:lnTo>
                <a:lnTo>
                  <a:pt x="156346" y="616359"/>
                </a:lnTo>
                <a:lnTo>
                  <a:pt x="241228" y="502443"/>
                </a:lnTo>
                <a:lnTo>
                  <a:pt x="162748" y="397120"/>
                </a:lnTo>
                <a:lnTo>
                  <a:pt x="165051" y="394030"/>
                </a:lnTo>
                <a:lnTo>
                  <a:pt x="0" y="172523"/>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rIns="432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4D4D4D"/>
                </a:solidFill>
                <a:effectLst/>
                <a:uLnTx/>
                <a:uFillTx/>
                <a:latin typeface="Impact" pitchFamily="34" charset="0"/>
                <a:ea typeface="微软雅黑" pitchFamily="34" charset="-122"/>
                <a:cs typeface="+mn-cs"/>
              </a:rPr>
              <a:t>2</a:t>
            </a:r>
            <a:endParaRPr kumimoji="0" lang="zh-CN" altLang="en-US" sz="28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sp>
        <p:nvSpPr>
          <p:cNvPr id="16" name="矩形 47"/>
          <p:cNvSpPr/>
          <p:nvPr/>
        </p:nvSpPr>
        <p:spPr>
          <a:xfrm>
            <a:off x="5578474" y="1989138"/>
            <a:ext cx="995364" cy="1328736"/>
          </a:xfrm>
          <a:custGeom>
            <a:avLst/>
            <a:gdLst/>
            <a:ahLst/>
            <a:cxnLst/>
            <a:rect l="l" t="t" r="r" b="b"/>
            <a:pathLst>
              <a:path w="995364" h="1328736">
                <a:moveTo>
                  <a:pt x="0" y="0"/>
                </a:moveTo>
                <a:lnTo>
                  <a:pt x="995364" y="0"/>
                </a:lnTo>
                <a:lnTo>
                  <a:pt x="995364" y="1004887"/>
                </a:lnTo>
                <a:lnTo>
                  <a:pt x="609711" y="1004887"/>
                </a:lnTo>
                <a:lnTo>
                  <a:pt x="609711" y="1113098"/>
                </a:lnTo>
                <a:lnTo>
                  <a:pt x="817564" y="1113098"/>
                </a:lnTo>
                <a:lnTo>
                  <a:pt x="528639" y="1328736"/>
                </a:lnTo>
                <a:lnTo>
                  <a:pt x="239713" y="1113098"/>
                </a:lnTo>
                <a:lnTo>
                  <a:pt x="447568" y="1113098"/>
                </a:lnTo>
                <a:lnTo>
                  <a:pt x="447568" y="1004887"/>
                </a:lnTo>
                <a:lnTo>
                  <a:pt x="0" y="1004887"/>
                </a:lnTo>
                <a:lnTo>
                  <a:pt x="0" y="832510"/>
                </a:lnTo>
                <a:lnTo>
                  <a:pt x="158702" y="619521"/>
                </a:lnTo>
                <a:lnTo>
                  <a:pt x="156346" y="616359"/>
                </a:lnTo>
                <a:lnTo>
                  <a:pt x="241228" y="502444"/>
                </a:lnTo>
                <a:lnTo>
                  <a:pt x="162748" y="397120"/>
                </a:lnTo>
                <a:lnTo>
                  <a:pt x="165051" y="394031"/>
                </a:lnTo>
                <a:lnTo>
                  <a:pt x="0" y="172523"/>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bIns="288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4D4D4D"/>
                </a:solidFill>
                <a:effectLst/>
                <a:uLnTx/>
                <a:uFillTx/>
                <a:latin typeface="Impact" pitchFamily="34" charset="0"/>
                <a:ea typeface="微软雅黑" pitchFamily="34" charset="-122"/>
                <a:cs typeface="+mn-cs"/>
              </a:rPr>
              <a:t>3</a:t>
            </a:r>
            <a:endParaRPr kumimoji="0" lang="zh-CN" altLang="en-US" sz="28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sp>
        <p:nvSpPr>
          <p:cNvPr id="17" name="矩形 53"/>
          <p:cNvSpPr/>
          <p:nvPr/>
        </p:nvSpPr>
        <p:spPr>
          <a:xfrm>
            <a:off x="5254628" y="4298950"/>
            <a:ext cx="1327147" cy="996950"/>
          </a:xfrm>
          <a:custGeom>
            <a:avLst/>
            <a:gdLst/>
            <a:ahLst/>
            <a:cxnLst/>
            <a:rect l="l" t="t" r="r" b="b"/>
            <a:pathLst>
              <a:path w="1327147" h="996950">
                <a:moveTo>
                  <a:pt x="323847" y="0"/>
                </a:moveTo>
                <a:lnTo>
                  <a:pt x="496098" y="0"/>
                </a:lnTo>
                <a:lnTo>
                  <a:pt x="717256" y="165314"/>
                </a:lnTo>
                <a:lnTo>
                  <a:pt x="720340" y="163008"/>
                </a:lnTo>
                <a:lnTo>
                  <a:pt x="825497" y="241612"/>
                </a:lnTo>
                <a:lnTo>
                  <a:pt x="939233" y="156595"/>
                </a:lnTo>
                <a:lnTo>
                  <a:pt x="942390" y="158956"/>
                </a:lnTo>
                <a:lnTo>
                  <a:pt x="1155042" y="0"/>
                </a:lnTo>
                <a:lnTo>
                  <a:pt x="1327147" y="0"/>
                </a:lnTo>
                <a:lnTo>
                  <a:pt x="1327147" y="996950"/>
                </a:lnTo>
                <a:lnTo>
                  <a:pt x="323847" y="996950"/>
                </a:lnTo>
                <a:lnTo>
                  <a:pt x="323847" y="575800"/>
                </a:lnTo>
                <a:lnTo>
                  <a:pt x="215638" y="575800"/>
                </a:lnTo>
                <a:lnTo>
                  <a:pt x="215638" y="784225"/>
                </a:lnTo>
                <a:lnTo>
                  <a:pt x="0" y="494506"/>
                </a:lnTo>
                <a:lnTo>
                  <a:pt x="215638" y="204788"/>
                </a:lnTo>
                <a:lnTo>
                  <a:pt x="215638" y="413212"/>
                </a:lnTo>
                <a:lnTo>
                  <a:pt x="323847" y="41321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32000" bIns="4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rPr>
              <a:t>5</a:t>
            </a:r>
            <a:endParaRPr kumimoji="0" lang="zh-CN" altLang="en-US" sz="28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spTree>
    <p:extLst>
      <p:ext uri="{BB962C8B-B14F-4D97-AF65-F5344CB8AC3E}">
        <p14:creationId xmlns:p14="http://schemas.microsoft.com/office/powerpoint/2010/main" val="322641983"/>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p:cNvSpPr>
          <p:nvPr/>
        </p:nvSpPr>
        <p:spPr bwMode="blackWhite">
          <a:xfrm>
            <a:off x="4590629" y="3958657"/>
            <a:ext cx="1708932" cy="942692"/>
          </a:xfrm>
          <a:custGeom>
            <a:avLst/>
            <a:gdLst>
              <a:gd name="T0" fmla="*/ 835 w 836"/>
              <a:gd name="T1" fmla="*/ 232 h 475"/>
              <a:gd name="T2" fmla="*/ 748 w 836"/>
              <a:gd name="T3" fmla="*/ 0 h 475"/>
              <a:gd name="T4" fmla="*/ 2 w 836"/>
              <a:gd name="T5" fmla="*/ 0 h 475"/>
              <a:gd name="T6" fmla="*/ 79 w 836"/>
              <a:gd name="T7" fmla="*/ 233 h 475"/>
              <a:gd name="T8" fmla="*/ 0 w 836"/>
              <a:gd name="T9" fmla="*/ 473 h 475"/>
              <a:gd name="T10" fmla="*/ 741 w 836"/>
              <a:gd name="T11" fmla="*/ 474 h 475"/>
              <a:gd name="T12" fmla="*/ 835 w 836"/>
              <a:gd name="T13" fmla="*/ 232 h 475"/>
            </a:gdLst>
            <a:ahLst/>
            <a:cxnLst>
              <a:cxn ang="0">
                <a:pos x="T0" y="T1"/>
              </a:cxn>
              <a:cxn ang="0">
                <a:pos x="T2" y="T3"/>
              </a:cxn>
              <a:cxn ang="0">
                <a:pos x="T4" y="T5"/>
              </a:cxn>
              <a:cxn ang="0">
                <a:pos x="T6" y="T7"/>
              </a:cxn>
              <a:cxn ang="0">
                <a:pos x="T8" y="T9"/>
              </a:cxn>
              <a:cxn ang="0">
                <a:pos x="T10" y="T11"/>
              </a:cxn>
              <a:cxn ang="0">
                <a:pos x="T12" y="T13"/>
              </a:cxn>
            </a:cxnLst>
            <a:rect l="0" t="0" r="r" b="b"/>
            <a:pathLst>
              <a:path w="836" h="475">
                <a:moveTo>
                  <a:pt x="835" y="232"/>
                </a:moveTo>
                <a:lnTo>
                  <a:pt x="748" y="0"/>
                </a:lnTo>
                <a:lnTo>
                  <a:pt x="2" y="0"/>
                </a:lnTo>
                <a:lnTo>
                  <a:pt x="79" y="233"/>
                </a:lnTo>
                <a:lnTo>
                  <a:pt x="0" y="473"/>
                </a:lnTo>
                <a:lnTo>
                  <a:pt x="741" y="474"/>
                </a:lnTo>
                <a:lnTo>
                  <a:pt x="835" y="232"/>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3" name="Freeform 4"/>
          <p:cNvSpPr>
            <a:spLocks/>
          </p:cNvSpPr>
          <p:nvPr/>
        </p:nvSpPr>
        <p:spPr bwMode="blackWhite">
          <a:xfrm>
            <a:off x="3291516" y="3258927"/>
            <a:ext cx="1412501" cy="1642421"/>
          </a:xfrm>
          <a:custGeom>
            <a:avLst/>
            <a:gdLst>
              <a:gd name="T0" fmla="*/ 472 w 691"/>
              <a:gd name="T1" fmla="*/ 310 h 828"/>
              <a:gd name="T2" fmla="*/ 474 w 691"/>
              <a:gd name="T3" fmla="*/ 6 h 828"/>
              <a:gd name="T4" fmla="*/ 243 w 691"/>
              <a:gd name="T5" fmla="*/ 98 h 828"/>
              <a:gd name="T6" fmla="*/ 0 w 691"/>
              <a:gd name="T7" fmla="*/ 0 h 828"/>
              <a:gd name="T8" fmla="*/ 0 w 691"/>
              <a:gd name="T9" fmla="*/ 309 h 828"/>
              <a:gd name="T10" fmla="*/ 0 w 691"/>
              <a:gd name="T11" fmla="*/ 618 h 828"/>
              <a:gd name="T12" fmla="*/ 0 w 691"/>
              <a:gd name="T13" fmla="*/ 640 h 828"/>
              <a:gd name="T14" fmla="*/ 4 w 691"/>
              <a:gd name="T15" fmla="*/ 661 h 828"/>
              <a:gd name="T16" fmla="*/ 9 w 691"/>
              <a:gd name="T17" fmla="*/ 681 h 828"/>
              <a:gd name="T18" fmla="*/ 17 w 691"/>
              <a:gd name="T19" fmla="*/ 701 h 828"/>
              <a:gd name="T20" fmla="*/ 28 w 691"/>
              <a:gd name="T21" fmla="*/ 720 h 828"/>
              <a:gd name="T22" fmla="*/ 41 w 691"/>
              <a:gd name="T23" fmla="*/ 738 h 828"/>
              <a:gd name="T24" fmla="*/ 58 w 691"/>
              <a:gd name="T25" fmla="*/ 754 h 828"/>
              <a:gd name="T26" fmla="*/ 75 w 691"/>
              <a:gd name="T27" fmla="*/ 768 h 828"/>
              <a:gd name="T28" fmla="*/ 95 w 691"/>
              <a:gd name="T29" fmla="*/ 782 h 828"/>
              <a:gd name="T30" fmla="*/ 118 w 691"/>
              <a:gd name="T31" fmla="*/ 794 h 828"/>
              <a:gd name="T32" fmla="*/ 142 w 691"/>
              <a:gd name="T33" fmla="*/ 804 h 828"/>
              <a:gd name="T34" fmla="*/ 167 w 691"/>
              <a:gd name="T35" fmla="*/ 812 h 828"/>
              <a:gd name="T36" fmla="*/ 194 w 691"/>
              <a:gd name="T37" fmla="*/ 819 h 828"/>
              <a:gd name="T38" fmla="*/ 223 w 691"/>
              <a:gd name="T39" fmla="*/ 824 h 828"/>
              <a:gd name="T40" fmla="*/ 252 w 691"/>
              <a:gd name="T41" fmla="*/ 827 h 828"/>
              <a:gd name="T42" fmla="*/ 614 w 691"/>
              <a:gd name="T43" fmla="*/ 827 h 828"/>
              <a:gd name="T44" fmla="*/ 690 w 691"/>
              <a:gd name="T45" fmla="*/ 586 h 828"/>
              <a:gd name="T46" fmla="*/ 609 w 691"/>
              <a:gd name="T47" fmla="*/ 355 h 828"/>
              <a:gd name="T48" fmla="*/ 512 w 691"/>
              <a:gd name="T49" fmla="*/ 355 h 828"/>
              <a:gd name="T50" fmla="*/ 501 w 691"/>
              <a:gd name="T51" fmla="*/ 352 h 828"/>
              <a:gd name="T52" fmla="*/ 492 w 691"/>
              <a:gd name="T53" fmla="*/ 346 h 828"/>
              <a:gd name="T54" fmla="*/ 484 w 691"/>
              <a:gd name="T55" fmla="*/ 339 h 828"/>
              <a:gd name="T56" fmla="*/ 478 w 691"/>
              <a:gd name="T57" fmla="*/ 330 h 828"/>
              <a:gd name="T58" fmla="*/ 474 w 691"/>
              <a:gd name="T59" fmla="*/ 321 h 828"/>
              <a:gd name="T60" fmla="*/ 472 w 691"/>
              <a:gd name="T61" fmla="*/ 310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91" h="828">
                <a:moveTo>
                  <a:pt x="472" y="310"/>
                </a:moveTo>
                <a:lnTo>
                  <a:pt x="474" y="6"/>
                </a:lnTo>
                <a:lnTo>
                  <a:pt x="243" y="98"/>
                </a:lnTo>
                <a:lnTo>
                  <a:pt x="0" y="0"/>
                </a:lnTo>
                <a:lnTo>
                  <a:pt x="0" y="309"/>
                </a:lnTo>
                <a:lnTo>
                  <a:pt x="0" y="618"/>
                </a:lnTo>
                <a:lnTo>
                  <a:pt x="0" y="640"/>
                </a:lnTo>
                <a:lnTo>
                  <a:pt x="4" y="661"/>
                </a:lnTo>
                <a:lnTo>
                  <a:pt x="9" y="681"/>
                </a:lnTo>
                <a:lnTo>
                  <a:pt x="17" y="701"/>
                </a:lnTo>
                <a:lnTo>
                  <a:pt x="28" y="720"/>
                </a:lnTo>
                <a:lnTo>
                  <a:pt x="41" y="738"/>
                </a:lnTo>
                <a:lnTo>
                  <a:pt x="58" y="754"/>
                </a:lnTo>
                <a:lnTo>
                  <a:pt x="75" y="768"/>
                </a:lnTo>
                <a:lnTo>
                  <a:pt x="95" y="782"/>
                </a:lnTo>
                <a:lnTo>
                  <a:pt x="118" y="794"/>
                </a:lnTo>
                <a:lnTo>
                  <a:pt x="142" y="804"/>
                </a:lnTo>
                <a:lnTo>
                  <a:pt x="167" y="812"/>
                </a:lnTo>
                <a:lnTo>
                  <a:pt x="194" y="819"/>
                </a:lnTo>
                <a:lnTo>
                  <a:pt x="223" y="824"/>
                </a:lnTo>
                <a:lnTo>
                  <a:pt x="252" y="827"/>
                </a:lnTo>
                <a:lnTo>
                  <a:pt x="614" y="827"/>
                </a:lnTo>
                <a:lnTo>
                  <a:pt x="690" y="586"/>
                </a:lnTo>
                <a:lnTo>
                  <a:pt x="609" y="355"/>
                </a:lnTo>
                <a:lnTo>
                  <a:pt x="512" y="355"/>
                </a:lnTo>
                <a:lnTo>
                  <a:pt x="501" y="352"/>
                </a:lnTo>
                <a:lnTo>
                  <a:pt x="492" y="346"/>
                </a:lnTo>
                <a:lnTo>
                  <a:pt x="484" y="339"/>
                </a:lnTo>
                <a:lnTo>
                  <a:pt x="478" y="330"/>
                </a:lnTo>
                <a:lnTo>
                  <a:pt x="474" y="321"/>
                </a:lnTo>
                <a:lnTo>
                  <a:pt x="472" y="31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Freeform 5"/>
          <p:cNvSpPr>
            <a:spLocks/>
          </p:cNvSpPr>
          <p:nvPr/>
        </p:nvSpPr>
        <p:spPr bwMode="blackWhite">
          <a:xfrm>
            <a:off x="6166734" y="3537523"/>
            <a:ext cx="1686253" cy="1362206"/>
          </a:xfrm>
          <a:custGeom>
            <a:avLst/>
            <a:gdLst>
              <a:gd name="T0" fmla="*/ 292 w 824"/>
              <a:gd name="T1" fmla="*/ 213 h 687"/>
              <a:gd name="T2" fmla="*/ 149 w 824"/>
              <a:gd name="T3" fmla="*/ 213 h 687"/>
              <a:gd name="T4" fmla="*/ 6 w 824"/>
              <a:gd name="T5" fmla="*/ 213 h 687"/>
              <a:gd name="T6" fmla="*/ 89 w 824"/>
              <a:gd name="T7" fmla="*/ 439 h 687"/>
              <a:gd name="T8" fmla="*/ 0 w 824"/>
              <a:gd name="T9" fmla="*/ 686 h 687"/>
              <a:gd name="T10" fmla="*/ 659 w 824"/>
              <a:gd name="T11" fmla="*/ 686 h 687"/>
              <a:gd name="T12" fmla="*/ 682 w 824"/>
              <a:gd name="T13" fmla="*/ 682 h 687"/>
              <a:gd name="T14" fmla="*/ 703 w 824"/>
              <a:gd name="T15" fmla="*/ 676 h 687"/>
              <a:gd name="T16" fmla="*/ 724 w 824"/>
              <a:gd name="T17" fmla="*/ 668 h 687"/>
              <a:gd name="T18" fmla="*/ 742 w 824"/>
              <a:gd name="T19" fmla="*/ 658 h 687"/>
              <a:gd name="T20" fmla="*/ 758 w 824"/>
              <a:gd name="T21" fmla="*/ 645 h 687"/>
              <a:gd name="T22" fmla="*/ 773 w 824"/>
              <a:gd name="T23" fmla="*/ 629 h 687"/>
              <a:gd name="T24" fmla="*/ 786 w 824"/>
              <a:gd name="T25" fmla="*/ 611 h 687"/>
              <a:gd name="T26" fmla="*/ 797 w 824"/>
              <a:gd name="T27" fmla="*/ 592 h 687"/>
              <a:gd name="T28" fmla="*/ 806 w 824"/>
              <a:gd name="T29" fmla="*/ 569 h 687"/>
              <a:gd name="T30" fmla="*/ 813 w 824"/>
              <a:gd name="T31" fmla="*/ 545 h 687"/>
              <a:gd name="T32" fmla="*/ 818 w 824"/>
              <a:gd name="T33" fmla="*/ 519 h 687"/>
              <a:gd name="T34" fmla="*/ 822 w 824"/>
              <a:gd name="T35" fmla="*/ 490 h 687"/>
              <a:gd name="T36" fmla="*/ 823 w 824"/>
              <a:gd name="T37" fmla="*/ 460 h 687"/>
              <a:gd name="T38" fmla="*/ 823 w 824"/>
              <a:gd name="T39" fmla="*/ 428 h 687"/>
              <a:gd name="T40" fmla="*/ 823 w 824"/>
              <a:gd name="T41" fmla="*/ 82 h 687"/>
              <a:gd name="T42" fmla="*/ 580 w 824"/>
              <a:gd name="T43" fmla="*/ 0 h 687"/>
              <a:gd name="T44" fmla="*/ 352 w 824"/>
              <a:gd name="T45" fmla="*/ 80 h 687"/>
              <a:gd name="T46" fmla="*/ 352 w 824"/>
              <a:gd name="T47" fmla="*/ 171 h 687"/>
              <a:gd name="T48" fmla="*/ 346 w 824"/>
              <a:gd name="T49" fmla="*/ 183 h 687"/>
              <a:gd name="T50" fmla="*/ 339 w 824"/>
              <a:gd name="T51" fmla="*/ 193 h 687"/>
              <a:gd name="T52" fmla="*/ 329 w 824"/>
              <a:gd name="T53" fmla="*/ 202 h 687"/>
              <a:gd name="T54" fmla="*/ 318 w 824"/>
              <a:gd name="T55" fmla="*/ 209 h 687"/>
              <a:gd name="T56" fmla="*/ 305 w 824"/>
              <a:gd name="T57" fmla="*/ 213 h 687"/>
              <a:gd name="T58" fmla="*/ 292 w 824"/>
              <a:gd name="T59" fmla="*/ 213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4" h="687">
                <a:moveTo>
                  <a:pt x="292" y="213"/>
                </a:moveTo>
                <a:lnTo>
                  <a:pt x="149" y="213"/>
                </a:lnTo>
                <a:lnTo>
                  <a:pt x="6" y="213"/>
                </a:lnTo>
                <a:lnTo>
                  <a:pt x="89" y="439"/>
                </a:lnTo>
                <a:lnTo>
                  <a:pt x="0" y="686"/>
                </a:lnTo>
                <a:lnTo>
                  <a:pt x="659" y="686"/>
                </a:lnTo>
                <a:lnTo>
                  <a:pt x="682" y="682"/>
                </a:lnTo>
                <a:lnTo>
                  <a:pt x="703" y="676"/>
                </a:lnTo>
                <a:lnTo>
                  <a:pt x="724" y="668"/>
                </a:lnTo>
                <a:lnTo>
                  <a:pt x="742" y="658"/>
                </a:lnTo>
                <a:lnTo>
                  <a:pt x="758" y="645"/>
                </a:lnTo>
                <a:lnTo>
                  <a:pt x="773" y="629"/>
                </a:lnTo>
                <a:lnTo>
                  <a:pt x="786" y="611"/>
                </a:lnTo>
                <a:lnTo>
                  <a:pt x="797" y="592"/>
                </a:lnTo>
                <a:lnTo>
                  <a:pt x="806" y="569"/>
                </a:lnTo>
                <a:lnTo>
                  <a:pt x="813" y="545"/>
                </a:lnTo>
                <a:lnTo>
                  <a:pt x="818" y="519"/>
                </a:lnTo>
                <a:lnTo>
                  <a:pt x="822" y="490"/>
                </a:lnTo>
                <a:lnTo>
                  <a:pt x="823" y="460"/>
                </a:lnTo>
                <a:lnTo>
                  <a:pt x="823" y="428"/>
                </a:lnTo>
                <a:lnTo>
                  <a:pt x="823" y="82"/>
                </a:lnTo>
                <a:lnTo>
                  <a:pt x="580" y="0"/>
                </a:lnTo>
                <a:lnTo>
                  <a:pt x="352" y="80"/>
                </a:lnTo>
                <a:lnTo>
                  <a:pt x="352" y="171"/>
                </a:lnTo>
                <a:lnTo>
                  <a:pt x="346" y="183"/>
                </a:lnTo>
                <a:lnTo>
                  <a:pt x="339" y="193"/>
                </a:lnTo>
                <a:lnTo>
                  <a:pt x="329" y="202"/>
                </a:lnTo>
                <a:lnTo>
                  <a:pt x="318" y="209"/>
                </a:lnTo>
                <a:lnTo>
                  <a:pt x="305" y="213"/>
                </a:lnTo>
                <a:lnTo>
                  <a:pt x="292" y="213"/>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5" name="Freeform 6"/>
          <p:cNvSpPr>
            <a:spLocks/>
          </p:cNvSpPr>
          <p:nvPr/>
        </p:nvSpPr>
        <p:spPr bwMode="blackWhite">
          <a:xfrm>
            <a:off x="4912977" y="2364828"/>
            <a:ext cx="1686253" cy="1363825"/>
          </a:xfrm>
          <a:custGeom>
            <a:avLst/>
            <a:gdLst>
              <a:gd name="T0" fmla="*/ 531 w 824"/>
              <a:gd name="T1" fmla="*/ 473 h 688"/>
              <a:gd name="T2" fmla="*/ 675 w 824"/>
              <a:gd name="T3" fmla="*/ 474 h 688"/>
              <a:gd name="T4" fmla="*/ 819 w 824"/>
              <a:gd name="T5" fmla="*/ 473 h 688"/>
              <a:gd name="T6" fmla="*/ 729 w 824"/>
              <a:gd name="T7" fmla="*/ 244 h 688"/>
              <a:gd name="T8" fmla="*/ 823 w 824"/>
              <a:gd name="T9" fmla="*/ 0 h 688"/>
              <a:gd name="T10" fmla="*/ 164 w 824"/>
              <a:gd name="T11" fmla="*/ 0 h 688"/>
              <a:gd name="T12" fmla="*/ 141 w 824"/>
              <a:gd name="T13" fmla="*/ 4 h 688"/>
              <a:gd name="T14" fmla="*/ 120 w 824"/>
              <a:gd name="T15" fmla="*/ 10 h 688"/>
              <a:gd name="T16" fmla="*/ 100 w 824"/>
              <a:gd name="T17" fmla="*/ 19 h 688"/>
              <a:gd name="T18" fmla="*/ 82 w 824"/>
              <a:gd name="T19" fmla="*/ 30 h 688"/>
              <a:gd name="T20" fmla="*/ 66 w 824"/>
              <a:gd name="T21" fmla="*/ 43 h 688"/>
              <a:gd name="T22" fmla="*/ 51 w 824"/>
              <a:gd name="T23" fmla="*/ 58 h 688"/>
              <a:gd name="T24" fmla="*/ 38 w 824"/>
              <a:gd name="T25" fmla="*/ 76 h 688"/>
              <a:gd name="T26" fmla="*/ 27 w 824"/>
              <a:gd name="T27" fmla="*/ 96 h 688"/>
              <a:gd name="T28" fmla="*/ 18 w 824"/>
              <a:gd name="T29" fmla="*/ 118 h 688"/>
              <a:gd name="T30" fmla="*/ 10 w 824"/>
              <a:gd name="T31" fmla="*/ 142 h 688"/>
              <a:gd name="T32" fmla="*/ 5 w 824"/>
              <a:gd name="T33" fmla="*/ 168 h 688"/>
              <a:gd name="T34" fmla="*/ 1 w 824"/>
              <a:gd name="T35" fmla="*/ 196 h 688"/>
              <a:gd name="T36" fmla="*/ 0 w 824"/>
              <a:gd name="T37" fmla="*/ 227 h 688"/>
              <a:gd name="T38" fmla="*/ 1 w 824"/>
              <a:gd name="T39" fmla="*/ 259 h 688"/>
              <a:gd name="T40" fmla="*/ 1 w 824"/>
              <a:gd name="T41" fmla="*/ 611 h 688"/>
              <a:gd name="T42" fmla="*/ 244 w 824"/>
              <a:gd name="T43" fmla="*/ 687 h 688"/>
              <a:gd name="T44" fmla="*/ 472 w 824"/>
              <a:gd name="T45" fmla="*/ 607 h 688"/>
              <a:gd name="T46" fmla="*/ 472 w 824"/>
              <a:gd name="T47" fmla="*/ 517 h 688"/>
              <a:gd name="T48" fmla="*/ 477 w 824"/>
              <a:gd name="T49" fmla="*/ 504 h 688"/>
              <a:gd name="T50" fmla="*/ 485 w 824"/>
              <a:gd name="T51" fmla="*/ 493 h 688"/>
              <a:gd name="T52" fmla="*/ 495 w 824"/>
              <a:gd name="T53" fmla="*/ 485 h 688"/>
              <a:gd name="T54" fmla="*/ 506 w 824"/>
              <a:gd name="T55" fmla="*/ 479 h 688"/>
              <a:gd name="T56" fmla="*/ 519 w 824"/>
              <a:gd name="T57" fmla="*/ 475 h 688"/>
              <a:gd name="T58" fmla="*/ 531 w 824"/>
              <a:gd name="T59" fmla="*/ 473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4" h="688">
                <a:moveTo>
                  <a:pt x="531" y="473"/>
                </a:moveTo>
                <a:lnTo>
                  <a:pt x="675" y="474"/>
                </a:lnTo>
                <a:lnTo>
                  <a:pt x="819" y="473"/>
                </a:lnTo>
                <a:lnTo>
                  <a:pt x="729" y="244"/>
                </a:lnTo>
                <a:lnTo>
                  <a:pt x="823" y="0"/>
                </a:lnTo>
                <a:lnTo>
                  <a:pt x="164" y="0"/>
                </a:lnTo>
                <a:lnTo>
                  <a:pt x="141" y="4"/>
                </a:lnTo>
                <a:lnTo>
                  <a:pt x="120" y="10"/>
                </a:lnTo>
                <a:lnTo>
                  <a:pt x="100" y="19"/>
                </a:lnTo>
                <a:lnTo>
                  <a:pt x="82" y="30"/>
                </a:lnTo>
                <a:lnTo>
                  <a:pt x="66" y="43"/>
                </a:lnTo>
                <a:lnTo>
                  <a:pt x="51" y="58"/>
                </a:lnTo>
                <a:lnTo>
                  <a:pt x="38" y="76"/>
                </a:lnTo>
                <a:lnTo>
                  <a:pt x="27" y="96"/>
                </a:lnTo>
                <a:lnTo>
                  <a:pt x="18" y="118"/>
                </a:lnTo>
                <a:lnTo>
                  <a:pt x="10" y="142"/>
                </a:lnTo>
                <a:lnTo>
                  <a:pt x="5" y="168"/>
                </a:lnTo>
                <a:lnTo>
                  <a:pt x="1" y="196"/>
                </a:lnTo>
                <a:lnTo>
                  <a:pt x="0" y="227"/>
                </a:lnTo>
                <a:lnTo>
                  <a:pt x="1" y="259"/>
                </a:lnTo>
                <a:lnTo>
                  <a:pt x="1" y="611"/>
                </a:lnTo>
                <a:lnTo>
                  <a:pt x="244" y="687"/>
                </a:lnTo>
                <a:lnTo>
                  <a:pt x="472" y="607"/>
                </a:lnTo>
                <a:lnTo>
                  <a:pt x="472" y="517"/>
                </a:lnTo>
                <a:lnTo>
                  <a:pt x="477" y="504"/>
                </a:lnTo>
                <a:lnTo>
                  <a:pt x="485" y="493"/>
                </a:lnTo>
                <a:lnTo>
                  <a:pt x="495" y="485"/>
                </a:lnTo>
                <a:lnTo>
                  <a:pt x="506" y="479"/>
                </a:lnTo>
                <a:lnTo>
                  <a:pt x="519" y="475"/>
                </a:lnTo>
                <a:lnTo>
                  <a:pt x="531" y="473"/>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6" name="Freeform 7"/>
          <p:cNvSpPr>
            <a:spLocks/>
          </p:cNvSpPr>
          <p:nvPr/>
        </p:nvSpPr>
        <p:spPr bwMode="blackWhite">
          <a:xfrm>
            <a:off x="6464784" y="2363209"/>
            <a:ext cx="1386583" cy="1292556"/>
          </a:xfrm>
          <a:custGeom>
            <a:avLst/>
            <a:gdLst>
              <a:gd name="T0" fmla="*/ 205 w 678"/>
              <a:gd name="T1" fmla="*/ 545 h 652"/>
              <a:gd name="T2" fmla="*/ 205 w 678"/>
              <a:gd name="T3" fmla="*/ 651 h 652"/>
              <a:gd name="T4" fmla="*/ 435 w 678"/>
              <a:gd name="T5" fmla="*/ 569 h 652"/>
              <a:gd name="T6" fmla="*/ 677 w 678"/>
              <a:gd name="T7" fmla="*/ 649 h 652"/>
              <a:gd name="T8" fmla="*/ 677 w 678"/>
              <a:gd name="T9" fmla="*/ 180 h 652"/>
              <a:gd name="T10" fmla="*/ 674 w 678"/>
              <a:gd name="T11" fmla="*/ 156 h 652"/>
              <a:gd name="T12" fmla="*/ 669 w 678"/>
              <a:gd name="T13" fmla="*/ 133 h 652"/>
              <a:gd name="T14" fmla="*/ 661 w 678"/>
              <a:gd name="T15" fmla="*/ 113 h 652"/>
              <a:gd name="T16" fmla="*/ 650 w 678"/>
              <a:gd name="T17" fmla="*/ 93 h 652"/>
              <a:gd name="T18" fmla="*/ 637 w 678"/>
              <a:gd name="T19" fmla="*/ 75 h 652"/>
              <a:gd name="T20" fmla="*/ 622 w 678"/>
              <a:gd name="T21" fmla="*/ 60 h 652"/>
              <a:gd name="T22" fmla="*/ 604 w 678"/>
              <a:gd name="T23" fmla="*/ 46 h 652"/>
              <a:gd name="T24" fmla="*/ 583 w 678"/>
              <a:gd name="T25" fmla="*/ 34 h 652"/>
              <a:gd name="T26" fmla="*/ 561 w 678"/>
              <a:gd name="T27" fmla="*/ 24 h 652"/>
              <a:gd name="T28" fmla="*/ 536 w 678"/>
              <a:gd name="T29" fmla="*/ 15 h 652"/>
              <a:gd name="T30" fmla="*/ 508 w 678"/>
              <a:gd name="T31" fmla="*/ 8 h 652"/>
              <a:gd name="T32" fmla="*/ 479 w 678"/>
              <a:gd name="T33" fmla="*/ 4 h 652"/>
              <a:gd name="T34" fmla="*/ 448 w 678"/>
              <a:gd name="T35" fmla="*/ 1 h 652"/>
              <a:gd name="T36" fmla="*/ 414 w 678"/>
              <a:gd name="T37" fmla="*/ 1 h 652"/>
              <a:gd name="T38" fmla="*/ 89 w 678"/>
              <a:gd name="T39" fmla="*/ 0 h 652"/>
              <a:gd name="T40" fmla="*/ 0 w 678"/>
              <a:gd name="T41" fmla="*/ 245 h 652"/>
              <a:gd name="T42" fmla="*/ 86 w 678"/>
              <a:gd name="T43" fmla="*/ 475 h 652"/>
              <a:gd name="T44" fmla="*/ 136 w 678"/>
              <a:gd name="T45" fmla="*/ 475 h 652"/>
              <a:gd name="T46" fmla="*/ 149 w 678"/>
              <a:gd name="T47" fmla="*/ 475 h 652"/>
              <a:gd name="T48" fmla="*/ 161 w 678"/>
              <a:gd name="T49" fmla="*/ 477 h 652"/>
              <a:gd name="T50" fmla="*/ 173 w 678"/>
              <a:gd name="T51" fmla="*/ 482 h 652"/>
              <a:gd name="T52" fmla="*/ 183 w 678"/>
              <a:gd name="T53" fmla="*/ 489 h 652"/>
              <a:gd name="T54" fmla="*/ 192 w 678"/>
              <a:gd name="T55" fmla="*/ 498 h 652"/>
              <a:gd name="T56" fmla="*/ 199 w 678"/>
              <a:gd name="T57" fmla="*/ 508 h 652"/>
              <a:gd name="T58" fmla="*/ 203 w 678"/>
              <a:gd name="T59" fmla="*/ 520 h 652"/>
              <a:gd name="T60" fmla="*/ 206 w 678"/>
              <a:gd name="T61" fmla="*/ 532 h 652"/>
              <a:gd name="T62" fmla="*/ 205 w 678"/>
              <a:gd name="T63" fmla="*/ 545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8" h="652">
                <a:moveTo>
                  <a:pt x="205" y="545"/>
                </a:moveTo>
                <a:lnTo>
                  <a:pt x="205" y="651"/>
                </a:lnTo>
                <a:lnTo>
                  <a:pt x="435" y="569"/>
                </a:lnTo>
                <a:lnTo>
                  <a:pt x="677" y="649"/>
                </a:lnTo>
                <a:lnTo>
                  <a:pt x="677" y="180"/>
                </a:lnTo>
                <a:lnTo>
                  <a:pt x="674" y="156"/>
                </a:lnTo>
                <a:lnTo>
                  <a:pt x="669" y="133"/>
                </a:lnTo>
                <a:lnTo>
                  <a:pt x="661" y="113"/>
                </a:lnTo>
                <a:lnTo>
                  <a:pt x="650" y="93"/>
                </a:lnTo>
                <a:lnTo>
                  <a:pt x="637" y="75"/>
                </a:lnTo>
                <a:lnTo>
                  <a:pt x="622" y="60"/>
                </a:lnTo>
                <a:lnTo>
                  <a:pt x="604" y="46"/>
                </a:lnTo>
                <a:lnTo>
                  <a:pt x="583" y="34"/>
                </a:lnTo>
                <a:lnTo>
                  <a:pt x="561" y="24"/>
                </a:lnTo>
                <a:lnTo>
                  <a:pt x="536" y="15"/>
                </a:lnTo>
                <a:lnTo>
                  <a:pt x="508" y="8"/>
                </a:lnTo>
                <a:lnTo>
                  <a:pt x="479" y="4"/>
                </a:lnTo>
                <a:lnTo>
                  <a:pt x="448" y="1"/>
                </a:lnTo>
                <a:lnTo>
                  <a:pt x="414" y="1"/>
                </a:lnTo>
                <a:lnTo>
                  <a:pt x="89" y="0"/>
                </a:lnTo>
                <a:lnTo>
                  <a:pt x="0" y="245"/>
                </a:lnTo>
                <a:lnTo>
                  <a:pt x="86" y="475"/>
                </a:lnTo>
                <a:lnTo>
                  <a:pt x="136" y="475"/>
                </a:lnTo>
                <a:lnTo>
                  <a:pt x="149" y="475"/>
                </a:lnTo>
                <a:lnTo>
                  <a:pt x="161" y="477"/>
                </a:lnTo>
                <a:lnTo>
                  <a:pt x="173" y="482"/>
                </a:lnTo>
                <a:lnTo>
                  <a:pt x="183" y="489"/>
                </a:lnTo>
                <a:lnTo>
                  <a:pt x="192" y="498"/>
                </a:lnTo>
                <a:lnTo>
                  <a:pt x="199" y="508"/>
                </a:lnTo>
                <a:lnTo>
                  <a:pt x="203" y="520"/>
                </a:lnTo>
                <a:lnTo>
                  <a:pt x="206" y="532"/>
                </a:lnTo>
                <a:lnTo>
                  <a:pt x="205" y="545"/>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7" name="Freeform 8"/>
          <p:cNvSpPr>
            <a:spLocks/>
          </p:cNvSpPr>
          <p:nvPr/>
        </p:nvSpPr>
        <p:spPr bwMode="blackWhite">
          <a:xfrm>
            <a:off x="2548009" y="2019822"/>
            <a:ext cx="1710552" cy="1380023"/>
          </a:xfrm>
          <a:custGeom>
            <a:avLst/>
            <a:gdLst>
              <a:gd name="T0" fmla="*/ 304 w 836"/>
              <a:gd name="T1" fmla="*/ 473 h 696"/>
              <a:gd name="T2" fmla="*/ 316 w 836"/>
              <a:gd name="T3" fmla="*/ 475 h 696"/>
              <a:gd name="T4" fmla="*/ 327 w 836"/>
              <a:gd name="T5" fmla="*/ 478 h 696"/>
              <a:gd name="T6" fmla="*/ 338 w 836"/>
              <a:gd name="T7" fmla="*/ 484 h 696"/>
              <a:gd name="T8" fmla="*/ 347 w 836"/>
              <a:gd name="T9" fmla="*/ 491 h 696"/>
              <a:gd name="T10" fmla="*/ 355 w 836"/>
              <a:gd name="T11" fmla="*/ 501 h 696"/>
              <a:gd name="T12" fmla="*/ 361 w 836"/>
              <a:gd name="T13" fmla="*/ 512 h 696"/>
              <a:gd name="T14" fmla="*/ 363 w 836"/>
              <a:gd name="T15" fmla="*/ 523 h 696"/>
              <a:gd name="T16" fmla="*/ 365 w 836"/>
              <a:gd name="T17" fmla="*/ 535 h 696"/>
              <a:gd name="T18" fmla="*/ 365 w 836"/>
              <a:gd name="T19" fmla="*/ 602 h 696"/>
              <a:gd name="T20" fmla="*/ 604 w 836"/>
              <a:gd name="T21" fmla="*/ 695 h 696"/>
              <a:gd name="T22" fmla="*/ 834 w 836"/>
              <a:gd name="T23" fmla="*/ 610 h 696"/>
              <a:gd name="T24" fmla="*/ 834 w 836"/>
              <a:gd name="T25" fmla="*/ 259 h 696"/>
              <a:gd name="T26" fmla="*/ 835 w 836"/>
              <a:gd name="T27" fmla="*/ 227 h 696"/>
              <a:gd name="T28" fmla="*/ 833 w 836"/>
              <a:gd name="T29" fmla="*/ 197 h 696"/>
              <a:gd name="T30" fmla="*/ 830 w 836"/>
              <a:gd name="T31" fmla="*/ 168 h 696"/>
              <a:gd name="T32" fmla="*/ 825 w 836"/>
              <a:gd name="T33" fmla="*/ 142 h 696"/>
              <a:gd name="T34" fmla="*/ 817 w 836"/>
              <a:gd name="T35" fmla="*/ 117 h 696"/>
              <a:gd name="T36" fmla="*/ 808 w 836"/>
              <a:gd name="T37" fmla="*/ 96 h 696"/>
              <a:gd name="T38" fmla="*/ 797 w 836"/>
              <a:gd name="T39" fmla="*/ 76 h 696"/>
              <a:gd name="T40" fmla="*/ 784 w 836"/>
              <a:gd name="T41" fmla="*/ 58 h 696"/>
              <a:gd name="T42" fmla="*/ 769 w 836"/>
              <a:gd name="T43" fmla="*/ 43 h 696"/>
              <a:gd name="T44" fmla="*/ 753 w 836"/>
              <a:gd name="T45" fmla="*/ 29 h 696"/>
              <a:gd name="T46" fmla="*/ 735 w 836"/>
              <a:gd name="T47" fmla="*/ 19 h 696"/>
              <a:gd name="T48" fmla="*/ 715 w 836"/>
              <a:gd name="T49" fmla="*/ 10 h 696"/>
              <a:gd name="T50" fmla="*/ 694 w 836"/>
              <a:gd name="T51" fmla="*/ 4 h 696"/>
              <a:gd name="T52" fmla="*/ 671 w 836"/>
              <a:gd name="T53" fmla="*/ 0 h 696"/>
              <a:gd name="T54" fmla="*/ 12 w 836"/>
              <a:gd name="T55" fmla="*/ 0 h 696"/>
              <a:gd name="T56" fmla="*/ 97 w 836"/>
              <a:gd name="T57" fmla="*/ 231 h 696"/>
              <a:gd name="T58" fmla="*/ 0 w 836"/>
              <a:gd name="T59" fmla="*/ 473 h 696"/>
              <a:gd name="T60" fmla="*/ 152 w 836"/>
              <a:gd name="T61" fmla="*/ 474 h 696"/>
              <a:gd name="T62" fmla="*/ 304 w 836"/>
              <a:gd name="T63" fmla="*/ 473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36" h="696">
                <a:moveTo>
                  <a:pt x="304" y="473"/>
                </a:moveTo>
                <a:lnTo>
                  <a:pt x="316" y="475"/>
                </a:lnTo>
                <a:lnTo>
                  <a:pt x="327" y="478"/>
                </a:lnTo>
                <a:lnTo>
                  <a:pt x="338" y="484"/>
                </a:lnTo>
                <a:lnTo>
                  <a:pt x="347" y="491"/>
                </a:lnTo>
                <a:lnTo>
                  <a:pt x="355" y="501"/>
                </a:lnTo>
                <a:lnTo>
                  <a:pt x="361" y="512"/>
                </a:lnTo>
                <a:lnTo>
                  <a:pt x="363" y="523"/>
                </a:lnTo>
                <a:lnTo>
                  <a:pt x="365" y="535"/>
                </a:lnTo>
                <a:lnTo>
                  <a:pt x="365" y="602"/>
                </a:lnTo>
                <a:lnTo>
                  <a:pt x="604" y="695"/>
                </a:lnTo>
                <a:lnTo>
                  <a:pt x="834" y="610"/>
                </a:lnTo>
                <a:lnTo>
                  <a:pt x="834" y="259"/>
                </a:lnTo>
                <a:lnTo>
                  <a:pt x="835" y="227"/>
                </a:lnTo>
                <a:lnTo>
                  <a:pt x="833" y="197"/>
                </a:lnTo>
                <a:lnTo>
                  <a:pt x="830" y="168"/>
                </a:lnTo>
                <a:lnTo>
                  <a:pt x="825" y="142"/>
                </a:lnTo>
                <a:lnTo>
                  <a:pt x="817" y="117"/>
                </a:lnTo>
                <a:lnTo>
                  <a:pt x="808" y="96"/>
                </a:lnTo>
                <a:lnTo>
                  <a:pt x="797" y="76"/>
                </a:lnTo>
                <a:lnTo>
                  <a:pt x="784" y="58"/>
                </a:lnTo>
                <a:lnTo>
                  <a:pt x="769" y="43"/>
                </a:lnTo>
                <a:lnTo>
                  <a:pt x="753" y="29"/>
                </a:lnTo>
                <a:lnTo>
                  <a:pt x="735" y="19"/>
                </a:lnTo>
                <a:lnTo>
                  <a:pt x="715" y="10"/>
                </a:lnTo>
                <a:lnTo>
                  <a:pt x="694" y="4"/>
                </a:lnTo>
                <a:lnTo>
                  <a:pt x="671" y="0"/>
                </a:lnTo>
                <a:lnTo>
                  <a:pt x="12" y="0"/>
                </a:lnTo>
                <a:lnTo>
                  <a:pt x="97" y="231"/>
                </a:lnTo>
                <a:lnTo>
                  <a:pt x="0" y="473"/>
                </a:lnTo>
                <a:lnTo>
                  <a:pt x="152" y="474"/>
                </a:lnTo>
                <a:lnTo>
                  <a:pt x="304" y="4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Freeform 9"/>
          <p:cNvSpPr>
            <a:spLocks/>
          </p:cNvSpPr>
          <p:nvPr/>
        </p:nvSpPr>
        <p:spPr bwMode="blackWhite">
          <a:xfrm>
            <a:off x="1284535" y="3210334"/>
            <a:ext cx="1914651" cy="1380023"/>
          </a:xfrm>
          <a:custGeom>
            <a:avLst/>
            <a:gdLst>
              <a:gd name="T0" fmla="*/ 532 w 936"/>
              <a:gd name="T1" fmla="*/ 222 h 696"/>
              <a:gd name="T2" fmla="*/ 519 w 936"/>
              <a:gd name="T3" fmla="*/ 220 h 696"/>
              <a:gd name="T4" fmla="*/ 507 w 936"/>
              <a:gd name="T5" fmla="*/ 216 h 696"/>
              <a:gd name="T6" fmla="*/ 496 w 936"/>
              <a:gd name="T7" fmla="*/ 210 h 696"/>
              <a:gd name="T8" fmla="*/ 487 w 936"/>
              <a:gd name="T9" fmla="*/ 201 h 696"/>
              <a:gd name="T10" fmla="*/ 479 w 936"/>
              <a:gd name="T11" fmla="*/ 190 h 696"/>
              <a:gd name="T12" fmla="*/ 474 w 936"/>
              <a:gd name="T13" fmla="*/ 179 h 696"/>
              <a:gd name="T14" fmla="*/ 472 w 936"/>
              <a:gd name="T15" fmla="*/ 165 h 696"/>
              <a:gd name="T16" fmla="*/ 472 w 936"/>
              <a:gd name="T17" fmla="*/ 94 h 696"/>
              <a:gd name="T18" fmla="*/ 231 w 936"/>
              <a:gd name="T19" fmla="*/ 0 h 696"/>
              <a:gd name="T20" fmla="*/ 0 w 936"/>
              <a:gd name="T21" fmla="*/ 91 h 696"/>
              <a:gd name="T22" fmla="*/ 1 w 936"/>
              <a:gd name="T23" fmla="*/ 435 h 696"/>
              <a:gd name="T24" fmla="*/ 1 w 936"/>
              <a:gd name="T25" fmla="*/ 468 h 696"/>
              <a:gd name="T26" fmla="*/ 2 w 936"/>
              <a:gd name="T27" fmla="*/ 498 h 696"/>
              <a:gd name="T28" fmla="*/ 5 w 936"/>
              <a:gd name="T29" fmla="*/ 527 h 696"/>
              <a:gd name="T30" fmla="*/ 11 w 936"/>
              <a:gd name="T31" fmla="*/ 553 h 696"/>
              <a:gd name="T32" fmla="*/ 18 w 936"/>
              <a:gd name="T33" fmla="*/ 577 h 696"/>
              <a:gd name="T34" fmla="*/ 28 w 936"/>
              <a:gd name="T35" fmla="*/ 599 h 696"/>
              <a:gd name="T36" fmla="*/ 39 w 936"/>
              <a:gd name="T37" fmla="*/ 619 h 696"/>
              <a:gd name="T38" fmla="*/ 52 w 936"/>
              <a:gd name="T39" fmla="*/ 637 h 696"/>
              <a:gd name="T40" fmla="*/ 66 w 936"/>
              <a:gd name="T41" fmla="*/ 652 h 696"/>
              <a:gd name="T42" fmla="*/ 82 w 936"/>
              <a:gd name="T43" fmla="*/ 665 h 696"/>
              <a:gd name="T44" fmla="*/ 100 w 936"/>
              <a:gd name="T45" fmla="*/ 676 h 696"/>
              <a:gd name="T46" fmla="*/ 120 w 936"/>
              <a:gd name="T47" fmla="*/ 685 h 696"/>
              <a:gd name="T48" fmla="*/ 142 w 936"/>
              <a:gd name="T49" fmla="*/ 691 h 696"/>
              <a:gd name="T50" fmla="*/ 165 w 936"/>
              <a:gd name="T51" fmla="*/ 694 h 696"/>
              <a:gd name="T52" fmla="*/ 935 w 936"/>
              <a:gd name="T53" fmla="*/ 695 h 696"/>
              <a:gd name="T54" fmla="*/ 935 w 936"/>
              <a:gd name="T55" fmla="*/ 221 h 696"/>
              <a:gd name="T56" fmla="*/ 734 w 936"/>
              <a:gd name="T57" fmla="*/ 220 h 696"/>
              <a:gd name="T58" fmla="*/ 532 w 936"/>
              <a:gd name="T59" fmla="*/ 222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36" h="696">
                <a:moveTo>
                  <a:pt x="532" y="222"/>
                </a:moveTo>
                <a:lnTo>
                  <a:pt x="519" y="220"/>
                </a:lnTo>
                <a:lnTo>
                  <a:pt x="507" y="216"/>
                </a:lnTo>
                <a:lnTo>
                  <a:pt x="496" y="210"/>
                </a:lnTo>
                <a:lnTo>
                  <a:pt x="487" y="201"/>
                </a:lnTo>
                <a:lnTo>
                  <a:pt x="479" y="190"/>
                </a:lnTo>
                <a:lnTo>
                  <a:pt x="474" y="179"/>
                </a:lnTo>
                <a:lnTo>
                  <a:pt x="472" y="165"/>
                </a:lnTo>
                <a:lnTo>
                  <a:pt x="472" y="94"/>
                </a:lnTo>
                <a:lnTo>
                  <a:pt x="231" y="0"/>
                </a:lnTo>
                <a:lnTo>
                  <a:pt x="0" y="91"/>
                </a:lnTo>
                <a:lnTo>
                  <a:pt x="1" y="435"/>
                </a:lnTo>
                <a:lnTo>
                  <a:pt x="1" y="468"/>
                </a:lnTo>
                <a:lnTo>
                  <a:pt x="2" y="498"/>
                </a:lnTo>
                <a:lnTo>
                  <a:pt x="5" y="527"/>
                </a:lnTo>
                <a:lnTo>
                  <a:pt x="11" y="553"/>
                </a:lnTo>
                <a:lnTo>
                  <a:pt x="18" y="577"/>
                </a:lnTo>
                <a:lnTo>
                  <a:pt x="28" y="599"/>
                </a:lnTo>
                <a:lnTo>
                  <a:pt x="39" y="619"/>
                </a:lnTo>
                <a:lnTo>
                  <a:pt x="52" y="637"/>
                </a:lnTo>
                <a:lnTo>
                  <a:pt x="66" y="652"/>
                </a:lnTo>
                <a:lnTo>
                  <a:pt x="82" y="665"/>
                </a:lnTo>
                <a:lnTo>
                  <a:pt x="100" y="676"/>
                </a:lnTo>
                <a:lnTo>
                  <a:pt x="120" y="685"/>
                </a:lnTo>
                <a:lnTo>
                  <a:pt x="142" y="691"/>
                </a:lnTo>
                <a:lnTo>
                  <a:pt x="165" y="694"/>
                </a:lnTo>
                <a:lnTo>
                  <a:pt x="935" y="695"/>
                </a:lnTo>
                <a:lnTo>
                  <a:pt x="935" y="221"/>
                </a:lnTo>
                <a:lnTo>
                  <a:pt x="734" y="220"/>
                </a:lnTo>
                <a:lnTo>
                  <a:pt x="532" y="222"/>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Freeform 10"/>
          <p:cNvSpPr>
            <a:spLocks/>
          </p:cNvSpPr>
          <p:nvPr/>
        </p:nvSpPr>
        <p:spPr bwMode="blackWhite">
          <a:xfrm>
            <a:off x="1286154" y="2021442"/>
            <a:ext cx="1404402" cy="1334670"/>
          </a:xfrm>
          <a:custGeom>
            <a:avLst/>
            <a:gdLst>
              <a:gd name="T0" fmla="*/ 466 w 686"/>
              <a:gd name="T1" fmla="*/ 525 h 673"/>
              <a:gd name="T2" fmla="*/ 468 w 686"/>
              <a:gd name="T3" fmla="*/ 514 h 673"/>
              <a:gd name="T4" fmla="*/ 473 w 686"/>
              <a:gd name="T5" fmla="*/ 502 h 673"/>
              <a:gd name="T6" fmla="*/ 479 w 686"/>
              <a:gd name="T7" fmla="*/ 492 h 673"/>
              <a:gd name="T8" fmla="*/ 489 w 686"/>
              <a:gd name="T9" fmla="*/ 484 h 673"/>
              <a:gd name="T10" fmla="*/ 499 w 686"/>
              <a:gd name="T11" fmla="*/ 477 h 673"/>
              <a:gd name="T12" fmla="*/ 511 w 686"/>
              <a:gd name="T13" fmla="*/ 474 h 673"/>
              <a:gd name="T14" fmla="*/ 523 w 686"/>
              <a:gd name="T15" fmla="*/ 472 h 673"/>
              <a:gd name="T16" fmla="*/ 592 w 686"/>
              <a:gd name="T17" fmla="*/ 471 h 673"/>
              <a:gd name="T18" fmla="*/ 685 w 686"/>
              <a:gd name="T19" fmla="*/ 231 h 673"/>
              <a:gd name="T20" fmla="*/ 601 w 686"/>
              <a:gd name="T21" fmla="*/ 1 h 673"/>
              <a:gd name="T22" fmla="*/ 255 w 686"/>
              <a:gd name="T23" fmla="*/ 1 h 673"/>
              <a:gd name="T24" fmla="*/ 223 w 686"/>
              <a:gd name="T25" fmla="*/ 0 h 673"/>
              <a:gd name="T26" fmla="*/ 194 w 686"/>
              <a:gd name="T27" fmla="*/ 1 h 673"/>
              <a:gd name="T28" fmla="*/ 166 w 686"/>
              <a:gd name="T29" fmla="*/ 4 h 673"/>
              <a:gd name="T30" fmla="*/ 140 w 686"/>
              <a:gd name="T31" fmla="*/ 10 h 673"/>
              <a:gd name="T32" fmla="*/ 116 w 686"/>
              <a:gd name="T33" fmla="*/ 18 h 673"/>
              <a:gd name="T34" fmla="*/ 93 w 686"/>
              <a:gd name="T35" fmla="*/ 27 h 673"/>
              <a:gd name="T36" fmla="*/ 75 w 686"/>
              <a:gd name="T37" fmla="*/ 38 h 673"/>
              <a:gd name="T38" fmla="*/ 57 w 686"/>
              <a:gd name="T39" fmla="*/ 50 h 673"/>
              <a:gd name="T40" fmla="*/ 42 w 686"/>
              <a:gd name="T41" fmla="*/ 64 h 673"/>
              <a:gd name="T42" fmla="*/ 30 w 686"/>
              <a:gd name="T43" fmla="*/ 81 h 673"/>
              <a:gd name="T44" fmla="*/ 19 w 686"/>
              <a:gd name="T45" fmla="*/ 99 h 673"/>
              <a:gd name="T46" fmla="*/ 10 w 686"/>
              <a:gd name="T47" fmla="*/ 119 h 673"/>
              <a:gd name="T48" fmla="*/ 4 w 686"/>
              <a:gd name="T49" fmla="*/ 141 h 673"/>
              <a:gd name="T50" fmla="*/ 0 w 686"/>
              <a:gd name="T51" fmla="*/ 164 h 673"/>
              <a:gd name="T52" fmla="*/ 0 w 686"/>
              <a:gd name="T53" fmla="*/ 666 h 673"/>
              <a:gd name="T54" fmla="*/ 224 w 686"/>
              <a:gd name="T55" fmla="*/ 575 h 673"/>
              <a:gd name="T56" fmla="*/ 466 w 686"/>
              <a:gd name="T57" fmla="*/ 672 h 673"/>
              <a:gd name="T58" fmla="*/ 466 w 686"/>
              <a:gd name="T59" fmla="*/ 525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6" h="673">
                <a:moveTo>
                  <a:pt x="466" y="525"/>
                </a:moveTo>
                <a:lnTo>
                  <a:pt x="468" y="514"/>
                </a:lnTo>
                <a:lnTo>
                  <a:pt x="473" y="502"/>
                </a:lnTo>
                <a:lnTo>
                  <a:pt x="479" y="492"/>
                </a:lnTo>
                <a:lnTo>
                  <a:pt x="489" y="484"/>
                </a:lnTo>
                <a:lnTo>
                  <a:pt x="499" y="477"/>
                </a:lnTo>
                <a:lnTo>
                  <a:pt x="511" y="474"/>
                </a:lnTo>
                <a:lnTo>
                  <a:pt x="523" y="472"/>
                </a:lnTo>
                <a:lnTo>
                  <a:pt x="592" y="471"/>
                </a:lnTo>
                <a:lnTo>
                  <a:pt x="685" y="231"/>
                </a:lnTo>
                <a:lnTo>
                  <a:pt x="601" y="1"/>
                </a:lnTo>
                <a:lnTo>
                  <a:pt x="255" y="1"/>
                </a:lnTo>
                <a:lnTo>
                  <a:pt x="223" y="0"/>
                </a:lnTo>
                <a:lnTo>
                  <a:pt x="194" y="1"/>
                </a:lnTo>
                <a:lnTo>
                  <a:pt x="166" y="4"/>
                </a:lnTo>
                <a:lnTo>
                  <a:pt x="140" y="10"/>
                </a:lnTo>
                <a:lnTo>
                  <a:pt x="116" y="18"/>
                </a:lnTo>
                <a:lnTo>
                  <a:pt x="93" y="27"/>
                </a:lnTo>
                <a:lnTo>
                  <a:pt x="75" y="38"/>
                </a:lnTo>
                <a:lnTo>
                  <a:pt x="57" y="50"/>
                </a:lnTo>
                <a:lnTo>
                  <a:pt x="42" y="64"/>
                </a:lnTo>
                <a:lnTo>
                  <a:pt x="30" y="81"/>
                </a:lnTo>
                <a:lnTo>
                  <a:pt x="19" y="99"/>
                </a:lnTo>
                <a:lnTo>
                  <a:pt x="10" y="119"/>
                </a:lnTo>
                <a:lnTo>
                  <a:pt x="4" y="141"/>
                </a:lnTo>
                <a:lnTo>
                  <a:pt x="0" y="164"/>
                </a:lnTo>
                <a:lnTo>
                  <a:pt x="0" y="666"/>
                </a:lnTo>
                <a:lnTo>
                  <a:pt x="224" y="575"/>
                </a:lnTo>
                <a:lnTo>
                  <a:pt x="466" y="672"/>
                </a:lnTo>
                <a:lnTo>
                  <a:pt x="466" y="525"/>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矩形 9"/>
          <p:cNvSpPr/>
          <p:nvPr/>
        </p:nvSpPr>
        <p:spPr>
          <a:xfrm>
            <a:off x="3357884" y="5046096"/>
            <a:ext cx="2072707" cy="433359"/>
          </a:xfrm>
          <a:prstGeom prst="rect">
            <a:avLst/>
          </a:prstGeom>
        </p:spPr>
        <p:txBody>
          <a:bodyPr wrap="none" lIns="93296" tIns="46648" rIns="93296" bIns="46648">
            <a:spAutoFit/>
          </a:bodyPr>
          <a:lstStyle/>
          <a:p>
            <a:pPr>
              <a:lnSpc>
                <a:spcPct val="120000"/>
              </a:lnSpc>
            </a:pPr>
            <a:r>
              <a:rPr lang="zh-CN" altLang="zh-CN" b="1" dirty="0" smtClean="0">
                <a:solidFill>
                  <a:srgbClr val="4D4D4D"/>
                </a:solidFill>
                <a:latin typeface="微软雅黑" pitchFamily="34" charset="-122"/>
                <a:ea typeface="微软雅黑" pitchFamily="34" charset="-122"/>
              </a:rPr>
              <a:t>单击此处添加标题</a:t>
            </a:r>
            <a:endParaRPr lang="zh-CN" altLang="zh-CN" b="1" dirty="0">
              <a:solidFill>
                <a:srgbClr val="4D4D4D"/>
              </a:solidFill>
              <a:latin typeface="微软雅黑" pitchFamily="34" charset="-122"/>
              <a:ea typeface="微软雅黑" pitchFamily="34" charset="-122"/>
            </a:endParaRPr>
          </a:p>
        </p:txBody>
      </p:sp>
    </p:spTree>
    <p:extLst>
      <p:ext uri="{BB962C8B-B14F-4D97-AF65-F5344CB8AC3E}">
        <p14:creationId xmlns:p14="http://schemas.microsoft.com/office/powerpoint/2010/main" val="1979951580"/>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34"/>
          <p:cNvSpPr/>
          <p:nvPr/>
        </p:nvSpPr>
        <p:spPr bwMode="auto">
          <a:xfrm>
            <a:off x="5341938" y="1514475"/>
            <a:ext cx="1754187" cy="1368425"/>
          </a:xfrm>
          <a:custGeom>
            <a:avLst/>
            <a:gdLst/>
            <a:ahLst/>
            <a:cxnLst/>
            <a:rect l="l" t="t" r="r" b="b"/>
            <a:pathLst>
              <a:path w="1754187" h="1368425">
                <a:moveTo>
                  <a:pt x="0" y="0"/>
                </a:moveTo>
                <a:lnTo>
                  <a:pt x="1366837" y="0"/>
                </a:lnTo>
                <a:lnTo>
                  <a:pt x="1366837" y="566341"/>
                </a:lnTo>
                <a:lnTo>
                  <a:pt x="1520031" y="566341"/>
                </a:lnTo>
                <a:lnTo>
                  <a:pt x="1520031" y="449263"/>
                </a:lnTo>
                <a:lnTo>
                  <a:pt x="1754187" y="683419"/>
                </a:lnTo>
                <a:lnTo>
                  <a:pt x="1520031" y="917575"/>
                </a:lnTo>
                <a:lnTo>
                  <a:pt x="1520031" y="800497"/>
                </a:lnTo>
                <a:lnTo>
                  <a:pt x="1366837" y="800497"/>
                </a:lnTo>
                <a:lnTo>
                  <a:pt x="1366837" y="1368425"/>
                </a:lnTo>
                <a:lnTo>
                  <a:pt x="0" y="1368425"/>
                </a:lnTo>
                <a:lnTo>
                  <a:pt x="0" y="864820"/>
                </a:lnTo>
                <a:lnTo>
                  <a:pt x="51993" y="864820"/>
                </a:lnTo>
                <a:lnTo>
                  <a:pt x="51993" y="1045426"/>
                </a:lnTo>
                <a:lnTo>
                  <a:pt x="369365" y="684214"/>
                </a:lnTo>
                <a:lnTo>
                  <a:pt x="51993" y="323002"/>
                </a:lnTo>
                <a:lnTo>
                  <a:pt x="51993" y="503608"/>
                </a:lnTo>
                <a:lnTo>
                  <a:pt x="0" y="50360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rIns="396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矩形 4"/>
          <p:cNvSpPr/>
          <p:nvPr/>
        </p:nvSpPr>
        <p:spPr bwMode="auto">
          <a:xfrm>
            <a:off x="3871912" y="1514475"/>
            <a:ext cx="1765300" cy="1366838"/>
          </a:xfrm>
          <a:custGeom>
            <a:avLst/>
            <a:gdLst/>
            <a:ahLst/>
            <a:cxnLst/>
            <a:rect l="l" t="t" r="r" b="b"/>
            <a:pathLst>
              <a:path w="1765300" h="1366838">
                <a:moveTo>
                  <a:pt x="0" y="0"/>
                </a:moveTo>
                <a:lnTo>
                  <a:pt x="1368425" y="0"/>
                </a:lnTo>
                <a:lnTo>
                  <a:pt x="1368425" y="566738"/>
                </a:lnTo>
                <a:lnTo>
                  <a:pt x="1530350" y="566738"/>
                </a:lnTo>
                <a:lnTo>
                  <a:pt x="1530350" y="449263"/>
                </a:lnTo>
                <a:lnTo>
                  <a:pt x="1765300" y="684213"/>
                </a:lnTo>
                <a:lnTo>
                  <a:pt x="1530350" y="919163"/>
                </a:lnTo>
                <a:lnTo>
                  <a:pt x="1530350" y="801688"/>
                </a:lnTo>
                <a:lnTo>
                  <a:pt x="1368425" y="801688"/>
                </a:lnTo>
                <a:lnTo>
                  <a:pt x="1368425" y="1366838"/>
                </a:lnTo>
                <a:lnTo>
                  <a:pt x="864820" y="1366838"/>
                </a:lnTo>
                <a:lnTo>
                  <a:pt x="864820" y="1314845"/>
                </a:lnTo>
                <a:lnTo>
                  <a:pt x="1045426" y="1314845"/>
                </a:lnTo>
                <a:lnTo>
                  <a:pt x="684214" y="997473"/>
                </a:lnTo>
                <a:lnTo>
                  <a:pt x="323002" y="1314845"/>
                </a:lnTo>
                <a:lnTo>
                  <a:pt x="503608" y="1314845"/>
                </a:lnTo>
                <a:lnTo>
                  <a:pt x="503608" y="1366838"/>
                </a:lnTo>
                <a:lnTo>
                  <a:pt x="0" y="136683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rIns="396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文本</a:t>
            </a:r>
          </a:p>
        </p:txBody>
      </p:sp>
      <p:sp>
        <p:nvSpPr>
          <p:cNvPr id="4" name="矩形 4"/>
          <p:cNvSpPr/>
          <p:nvPr/>
        </p:nvSpPr>
        <p:spPr bwMode="auto">
          <a:xfrm>
            <a:off x="3871913" y="2586038"/>
            <a:ext cx="1368425" cy="1766887"/>
          </a:xfrm>
          <a:custGeom>
            <a:avLst/>
            <a:gdLst/>
            <a:ahLst/>
            <a:cxnLst/>
            <a:rect l="l" t="t" r="r" b="b"/>
            <a:pathLst>
              <a:path w="1368425" h="1766887">
                <a:moveTo>
                  <a:pt x="684212" y="0"/>
                </a:moveTo>
                <a:lnTo>
                  <a:pt x="919162" y="234950"/>
                </a:lnTo>
                <a:lnTo>
                  <a:pt x="801687" y="234950"/>
                </a:lnTo>
                <a:lnTo>
                  <a:pt x="801687" y="398462"/>
                </a:lnTo>
                <a:lnTo>
                  <a:pt x="1368425" y="398462"/>
                </a:lnTo>
                <a:lnTo>
                  <a:pt x="1368425" y="1766887"/>
                </a:lnTo>
                <a:lnTo>
                  <a:pt x="864820" y="1766887"/>
                </a:lnTo>
                <a:lnTo>
                  <a:pt x="864820" y="1714834"/>
                </a:lnTo>
                <a:lnTo>
                  <a:pt x="1045426" y="1714834"/>
                </a:lnTo>
                <a:lnTo>
                  <a:pt x="684214" y="1397093"/>
                </a:lnTo>
                <a:lnTo>
                  <a:pt x="323002" y="1714834"/>
                </a:lnTo>
                <a:lnTo>
                  <a:pt x="503608" y="1714834"/>
                </a:lnTo>
                <a:lnTo>
                  <a:pt x="503608" y="1766887"/>
                </a:lnTo>
                <a:lnTo>
                  <a:pt x="0" y="1766887"/>
                </a:lnTo>
                <a:lnTo>
                  <a:pt x="0" y="398462"/>
                </a:lnTo>
                <a:lnTo>
                  <a:pt x="566737" y="398462"/>
                </a:lnTo>
                <a:lnTo>
                  <a:pt x="566737" y="234950"/>
                </a:lnTo>
                <a:lnTo>
                  <a:pt x="449262" y="23495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tIns="40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右箭头 22"/>
          <p:cNvSpPr/>
          <p:nvPr/>
        </p:nvSpPr>
        <p:spPr bwMode="auto">
          <a:xfrm>
            <a:off x="2427287" y="4437063"/>
            <a:ext cx="1757362" cy="1368425"/>
          </a:xfrm>
          <a:custGeom>
            <a:avLst/>
            <a:gdLst/>
            <a:ahLst/>
            <a:cxnLst/>
            <a:rect l="l" t="t" r="r" b="b"/>
            <a:pathLst>
              <a:path w="1757362" h="1368425">
                <a:moveTo>
                  <a:pt x="0" y="0"/>
                </a:moveTo>
                <a:lnTo>
                  <a:pt x="1368425" y="0"/>
                </a:lnTo>
                <a:lnTo>
                  <a:pt x="1368425" y="566737"/>
                </a:lnTo>
                <a:lnTo>
                  <a:pt x="1522412" y="566737"/>
                </a:lnTo>
                <a:lnTo>
                  <a:pt x="1522412" y="449262"/>
                </a:lnTo>
                <a:lnTo>
                  <a:pt x="1757362" y="684212"/>
                </a:lnTo>
                <a:lnTo>
                  <a:pt x="1522412" y="919162"/>
                </a:lnTo>
                <a:lnTo>
                  <a:pt x="1522412" y="801687"/>
                </a:lnTo>
                <a:lnTo>
                  <a:pt x="1368425" y="801687"/>
                </a:lnTo>
                <a:lnTo>
                  <a:pt x="1368425" y="1368425"/>
                </a:lnTo>
                <a:lnTo>
                  <a:pt x="0" y="1368425"/>
                </a:lnTo>
                <a:lnTo>
                  <a:pt x="0" y="864820"/>
                </a:lnTo>
                <a:lnTo>
                  <a:pt x="52053" y="864820"/>
                </a:lnTo>
                <a:lnTo>
                  <a:pt x="52053" y="1045426"/>
                </a:lnTo>
                <a:lnTo>
                  <a:pt x="369794" y="684214"/>
                </a:lnTo>
                <a:lnTo>
                  <a:pt x="52053" y="323002"/>
                </a:lnTo>
                <a:lnTo>
                  <a:pt x="52053" y="503608"/>
                </a:lnTo>
                <a:lnTo>
                  <a:pt x="0" y="50360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rIns="396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右箭头 19"/>
          <p:cNvSpPr/>
          <p:nvPr/>
        </p:nvSpPr>
        <p:spPr bwMode="auto">
          <a:xfrm>
            <a:off x="971550" y="4438650"/>
            <a:ext cx="1749425" cy="1366838"/>
          </a:xfrm>
          <a:custGeom>
            <a:avLst/>
            <a:gdLst/>
            <a:ahLst/>
            <a:cxnLst/>
            <a:rect l="l" t="t" r="r" b="b"/>
            <a:pathLst>
              <a:path w="1749425" h="1366838">
                <a:moveTo>
                  <a:pt x="0" y="0"/>
                </a:moveTo>
                <a:lnTo>
                  <a:pt x="503608" y="0"/>
                </a:lnTo>
                <a:lnTo>
                  <a:pt x="503608" y="51993"/>
                </a:lnTo>
                <a:lnTo>
                  <a:pt x="323002" y="51993"/>
                </a:lnTo>
                <a:lnTo>
                  <a:pt x="684214" y="369365"/>
                </a:lnTo>
                <a:lnTo>
                  <a:pt x="1045425" y="51993"/>
                </a:lnTo>
                <a:lnTo>
                  <a:pt x="864820" y="51993"/>
                </a:lnTo>
                <a:lnTo>
                  <a:pt x="864820" y="0"/>
                </a:lnTo>
                <a:lnTo>
                  <a:pt x="1368425" y="0"/>
                </a:lnTo>
                <a:lnTo>
                  <a:pt x="1368425" y="565150"/>
                </a:lnTo>
                <a:lnTo>
                  <a:pt x="1514475" y="565150"/>
                </a:lnTo>
                <a:lnTo>
                  <a:pt x="1514475" y="447675"/>
                </a:lnTo>
                <a:lnTo>
                  <a:pt x="1749425" y="682625"/>
                </a:lnTo>
                <a:lnTo>
                  <a:pt x="1514475" y="917575"/>
                </a:lnTo>
                <a:lnTo>
                  <a:pt x="1514475" y="800100"/>
                </a:lnTo>
                <a:lnTo>
                  <a:pt x="1368425" y="800100"/>
                </a:lnTo>
                <a:lnTo>
                  <a:pt x="1368425" y="1366838"/>
                </a:lnTo>
                <a:lnTo>
                  <a:pt x="0" y="136683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rIns="396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矩形 1"/>
          <p:cNvSpPr/>
          <p:nvPr/>
        </p:nvSpPr>
        <p:spPr>
          <a:xfrm>
            <a:off x="971550" y="1539875"/>
            <a:ext cx="1368425" cy="1744663"/>
          </a:xfrm>
          <a:custGeom>
            <a:avLst/>
            <a:gdLst/>
            <a:ahLst/>
            <a:cxnLst/>
            <a:rect l="l" t="t" r="r" b="b"/>
            <a:pathLst>
              <a:path w="1368425" h="1744663">
                <a:moveTo>
                  <a:pt x="0" y="0"/>
                </a:moveTo>
                <a:lnTo>
                  <a:pt x="1368425" y="0"/>
                </a:lnTo>
                <a:lnTo>
                  <a:pt x="1368425" y="1368425"/>
                </a:lnTo>
                <a:lnTo>
                  <a:pt x="800497" y="1368425"/>
                </a:lnTo>
                <a:lnTo>
                  <a:pt x="800497" y="1510507"/>
                </a:lnTo>
                <a:lnTo>
                  <a:pt x="917575" y="1510507"/>
                </a:lnTo>
                <a:lnTo>
                  <a:pt x="683419" y="1744663"/>
                </a:lnTo>
                <a:lnTo>
                  <a:pt x="449263" y="1510507"/>
                </a:lnTo>
                <a:lnTo>
                  <a:pt x="566341" y="1510507"/>
                </a:lnTo>
                <a:lnTo>
                  <a:pt x="566341" y="1368425"/>
                </a:lnTo>
                <a:lnTo>
                  <a:pt x="0" y="1368425"/>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bIns="40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 name="矩形 55"/>
          <p:cNvSpPr/>
          <p:nvPr/>
        </p:nvSpPr>
        <p:spPr>
          <a:xfrm>
            <a:off x="971551" y="2989263"/>
            <a:ext cx="1368425" cy="1744663"/>
          </a:xfrm>
          <a:custGeom>
            <a:avLst/>
            <a:gdLst/>
            <a:ahLst/>
            <a:cxnLst/>
            <a:rect l="l" t="t" r="r" b="b"/>
            <a:pathLst>
              <a:path w="1368425" h="1744663">
                <a:moveTo>
                  <a:pt x="0" y="0"/>
                </a:moveTo>
                <a:lnTo>
                  <a:pt x="503608" y="0"/>
                </a:lnTo>
                <a:lnTo>
                  <a:pt x="503608" y="51993"/>
                </a:lnTo>
                <a:lnTo>
                  <a:pt x="323002" y="51993"/>
                </a:lnTo>
                <a:lnTo>
                  <a:pt x="684214" y="369365"/>
                </a:lnTo>
                <a:lnTo>
                  <a:pt x="1045426" y="51993"/>
                </a:lnTo>
                <a:lnTo>
                  <a:pt x="864820" y="51993"/>
                </a:lnTo>
                <a:lnTo>
                  <a:pt x="864820" y="0"/>
                </a:lnTo>
                <a:lnTo>
                  <a:pt x="1368425" y="0"/>
                </a:lnTo>
                <a:lnTo>
                  <a:pt x="1368425" y="1366837"/>
                </a:lnTo>
                <a:lnTo>
                  <a:pt x="801688" y="1366837"/>
                </a:lnTo>
                <a:lnTo>
                  <a:pt x="801688" y="1509713"/>
                </a:lnTo>
                <a:lnTo>
                  <a:pt x="919163" y="1509713"/>
                </a:lnTo>
                <a:lnTo>
                  <a:pt x="684213" y="1744663"/>
                </a:lnTo>
                <a:lnTo>
                  <a:pt x="449263" y="1509713"/>
                </a:lnTo>
                <a:lnTo>
                  <a:pt x="566738" y="1509713"/>
                </a:lnTo>
                <a:lnTo>
                  <a:pt x="566738" y="1366837"/>
                </a:lnTo>
                <a:lnTo>
                  <a:pt x="0" y="1366837"/>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bIns="40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 name="矩形 58"/>
          <p:cNvSpPr/>
          <p:nvPr/>
        </p:nvSpPr>
        <p:spPr>
          <a:xfrm>
            <a:off x="3889374" y="4057650"/>
            <a:ext cx="1366839" cy="1747838"/>
          </a:xfrm>
          <a:custGeom>
            <a:avLst/>
            <a:gdLst/>
            <a:ahLst/>
            <a:cxnLst/>
            <a:rect l="l" t="t" r="r" b="b"/>
            <a:pathLst>
              <a:path w="1366839" h="1747838">
                <a:moveTo>
                  <a:pt x="666751" y="0"/>
                </a:moveTo>
                <a:lnTo>
                  <a:pt x="901701" y="234950"/>
                </a:lnTo>
                <a:lnTo>
                  <a:pt x="784226" y="234950"/>
                </a:lnTo>
                <a:lnTo>
                  <a:pt x="784226" y="379413"/>
                </a:lnTo>
                <a:lnTo>
                  <a:pt x="1366839" y="379413"/>
                </a:lnTo>
                <a:lnTo>
                  <a:pt x="1366839" y="1747838"/>
                </a:lnTo>
                <a:lnTo>
                  <a:pt x="0" y="1747838"/>
                </a:lnTo>
                <a:lnTo>
                  <a:pt x="0" y="1244233"/>
                </a:lnTo>
                <a:lnTo>
                  <a:pt x="51993" y="1244233"/>
                </a:lnTo>
                <a:lnTo>
                  <a:pt x="51993" y="1424839"/>
                </a:lnTo>
                <a:lnTo>
                  <a:pt x="369365" y="1063627"/>
                </a:lnTo>
                <a:lnTo>
                  <a:pt x="51993" y="702415"/>
                </a:lnTo>
                <a:lnTo>
                  <a:pt x="51993" y="883021"/>
                </a:lnTo>
                <a:lnTo>
                  <a:pt x="0" y="883021"/>
                </a:lnTo>
                <a:lnTo>
                  <a:pt x="0" y="379413"/>
                </a:lnTo>
                <a:lnTo>
                  <a:pt x="549276" y="379413"/>
                </a:lnTo>
                <a:lnTo>
                  <a:pt x="549276" y="234950"/>
                </a:lnTo>
                <a:lnTo>
                  <a:pt x="431801" y="23495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tIns="40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文本</a:t>
            </a:r>
          </a:p>
        </p:txBody>
      </p:sp>
      <p:sp>
        <p:nvSpPr>
          <p:cNvPr id="10" name="矩形 62"/>
          <p:cNvSpPr/>
          <p:nvPr/>
        </p:nvSpPr>
        <p:spPr>
          <a:xfrm>
            <a:off x="6799263" y="1514476"/>
            <a:ext cx="1368425" cy="1757363"/>
          </a:xfrm>
          <a:custGeom>
            <a:avLst/>
            <a:gdLst/>
            <a:ahLst/>
            <a:cxnLst/>
            <a:rect l="l" t="t" r="r" b="b"/>
            <a:pathLst>
              <a:path w="1368425" h="1757363">
                <a:moveTo>
                  <a:pt x="0" y="0"/>
                </a:moveTo>
                <a:lnTo>
                  <a:pt x="1368425" y="0"/>
                </a:lnTo>
                <a:lnTo>
                  <a:pt x="1368425" y="1368425"/>
                </a:lnTo>
                <a:lnTo>
                  <a:pt x="803275" y="1368425"/>
                </a:lnTo>
                <a:lnTo>
                  <a:pt x="803275" y="1522413"/>
                </a:lnTo>
                <a:lnTo>
                  <a:pt x="920750" y="1522413"/>
                </a:lnTo>
                <a:lnTo>
                  <a:pt x="685800" y="1757363"/>
                </a:lnTo>
                <a:lnTo>
                  <a:pt x="450850" y="1522413"/>
                </a:lnTo>
                <a:lnTo>
                  <a:pt x="568325" y="1522413"/>
                </a:lnTo>
                <a:lnTo>
                  <a:pt x="568325" y="1368425"/>
                </a:lnTo>
                <a:lnTo>
                  <a:pt x="0" y="1368425"/>
                </a:lnTo>
                <a:lnTo>
                  <a:pt x="0" y="864820"/>
                </a:lnTo>
                <a:lnTo>
                  <a:pt x="52053" y="864820"/>
                </a:lnTo>
                <a:lnTo>
                  <a:pt x="52053" y="1045426"/>
                </a:lnTo>
                <a:lnTo>
                  <a:pt x="369794" y="684214"/>
                </a:lnTo>
                <a:lnTo>
                  <a:pt x="52053" y="323002"/>
                </a:lnTo>
                <a:lnTo>
                  <a:pt x="52053" y="503608"/>
                </a:lnTo>
                <a:lnTo>
                  <a:pt x="0" y="50360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bIns="40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 name="矩形 63"/>
          <p:cNvSpPr/>
          <p:nvPr/>
        </p:nvSpPr>
        <p:spPr>
          <a:xfrm>
            <a:off x="6800851" y="2976563"/>
            <a:ext cx="1368425" cy="1757363"/>
          </a:xfrm>
          <a:custGeom>
            <a:avLst/>
            <a:gdLst/>
            <a:ahLst/>
            <a:cxnLst/>
            <a:rect l="l" t="t" r="r" b="b"/>
            <a:pathLst>
              <a:path w="1368425" h="1757363">
                <a:moveTo>
                  <a:pt x="0" y="0"/>
                </a:moveTo>
                <a:lnTo>
                  <a:pt x="503608" y="0"/>
                </a:lnTo>
                <a:lnTo>
                  <a:pt x="503608" y="51993"/>
                </a:lnTo>
                <a:lnTo>
                  <a:pt x="323002" y="51993"/>
                </a:lnTo>
                <a:lnTo>
                  <a:pt x="684214" y="369365"/>
                </a:lnTo>
                <a:lnTo>
                  <a:pt x="1045425" y="51993"/>
                </a:lnTo>
                <a:lnTo>
                  <a:pt x="864820" y="51993"/>
                </a:lnTo>
                <a:lnTo>
                  <a:pt x="864820" y="0"/>
                </a:lnTo>
                <a:lnTo>
                  <a:pt x="1368425" y="0"/>
                </a:lnTo>
                <a:lnTo>
                  <a:pt x="1368425" y="1366837"/>
                </a:lnTo>
                <a:lnTo>
                  <a:pt x="801687" y="1366837"/>
                </a:lnTo>
                <a:lnTo>
                  <a:pt x="801687" y="1522413"/>
                </a:lnTo>
                <a:lnTo>
                  <a:pt x="919162" y="1522413"/>
                </a:lnTo>
                <a:lnTo>
                  <a:pt x="684212" y="1757363"/>
                </a:lnTo>
                <a:lnTo>
                  <a:pt x="449262" y="1522413"/>
                </a:lnTo>
                <a:lnTo>
                  <a:pt x="566737" y="1522413"/>
                </a:lnTo>
                <a:lnTo>
                  <a:pt x="566737" y="1366837"/>
                </a:lnTo>
                <a:lnTo>
                  <a:pt x="0" y="1366837"/>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bIns="40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2" name="矩形 64"/>
          <p:cNvSpPr/>
          <p:nvPr/>
        </p:nvSpPr>
        <p:spPr>
          <a:xfrm>
            <a:off x="6800850" y="4438650"/>
            <a:ext cx="1368425" cy="1366838"/>
          </a:xfrm>
          <a:custGeom>
            <a:avLst/>
            <a:gdLst/>
            <a:ahLst/>
            <a:cxnLst/>
            <a:rect l="l" t="t" r="r" b="b"/>
            <a:pathLst>
              <a:path w="1368425" h="1366838">
                <a:moveTo>
                  <a:pt x="0" y="0"/>
                </a:moveTo>
                <a:lnTo>
                  <a:pt x="503608" y="0"/>
                </a:lnTo>
                <a:lnTo>
                  <a:pt x="503608" y="51993"/>
                </a:lnTo>
                <a:lnTo>
                  <a:pt x="323002" y="51993"/>
                </a:lnTo>
                <a:lnTo>
                  <a:pt x="684214" y="369365"/>
                </a:lnTo>
                <a:lnTo>
                  <a:pt x="1045425" y="51993"/>
                </a:lnTo>
                <a:lnTo>
                  <a:pt x="864820" y="51993"/>
                </a:lnTo>
                <a:lnTo>
                  <a:pt x="864820" y="0"/>
                </a:lnTo>
                <a:lnTo>
                  <a:pt x="1368425" y="0"/>
                </a:lnTo>
                <a:lnTo>
                  <a:pt x="1368425" y="1366838"/>
                </a:lnTo>
                <a:lnTo>
                  <a:pt x="0" y="136683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202191559"/>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7785" y="2281460"/>
            <a:ext cx="8208431" cy="2275855"/>
            <a:chOff x="395536" y="2204864"/>
            <a:chExt cx="8208431" cy="2275855"/>
          </a:xfrm>
        </p:grpSpPr>
        <p:grpSp>
          <p:nvGrpSpPr>
            <p:cNvPr id="3" name="组合 2"/>
            <p:cNvGrpSpPr/>
            <p:nvPr/>
          </p:nvGrpSpPr>
          <p:grpSpPr>
            <a:xfrm>
              <a:off x="2513806" y="2377282"/>
              <a:ext cx="4116388" cy="2103437"/>
              <a:chOff x="4784725" y="2620963"/>
              <a:chExt cx="4116388" cy="2103437"/>
            </a:xfrm>
          </p:grpSpPr>
          <p:sp>
            <p:nvSpPr>
              <p:cNvPr id="6" name="矩形 1"/>
              <p:cNvSpPr/>
              <p:nvPr/>
            </p:nvSpPr>
            <p:spPr>
              <a:xfrm flipH="1">
                <a:off x="4787900" y="3917950"/>
                <a:ext cx="3543300" cy="549275"/>
              </a:xfrm>
              <a:custGeom>
                <a:avLst/>
                <a:gdLst>
                  <a:gd name="connsiteX0" fmla="*/ 0 w 3528392"/>
                  <a:gd name="connsiteY0" fmla="*/ 0 h 288032"/>
                  <a:gd name="connsiteX1" fmla="*/ 3528392 w 3528392"/>
                  <a:gd name="connsiteY1" fmla="*/ 0 h 288032"/>
                  <a:gd name="connsiteX2" fmla="*/ 3528392 w 3528392"/>
                  <a:gd name="connsiteY2" fmla="*/ 288032 h 288032"/>
                  <a:gd name="connsiteX3" fmla="*/ 0 w 3528392"/>
                  <a:gd name="connsiteY3" fmla="*/ 288032 h 288032"/>
                  <a:gd name="connsiteX4" fmla="*/ 0 w 3528392"/>
                  <a:gd name="connsiteY4" fmla="*/ 0 h 288032"/>
                  <a:gd name="connsiteX0" fmla="*/ 0 w 3528392"/>
                  <a:gd name="connsiteY0" fmla="*/ 261257 h 549289"/>
                  <a:gd name="connsiteX1" fmla="*/ 3528392 w 3528392"/>
                  <a:gd name="connsiteY1" fmla="*/ 0 h 549289"/>
                  <a:gd name="connsiteX2" fmla="*/ 3528392 w 3528392"/>
                  <a:gd name="connsiteY2" fmla="*/ 549289 h 549289"/>
                  <a:gd name="connsiteX3" fmla="*/ 0 w 3528392"/>
                  <a:gd name="connsiteY3" fmla="*/ 549289 h 549289"/>
                  <a:gd name="connsiteX4" fmla="*/ 0 w 3528392"/>
                  <a:gd name="connsiteY4" fmla="*/ 261257 h 549289"/>
                  <a:gd name="connsiteX0" fmla="*/ 0 w 3542907"/>
                  <a:gd name="connsiteY0" fmla="*/ 261257 h 549289"/>
                  <a:gd name="connsiteX1" fmla="*/ 3528392 w 3542907"/>
                  <a:gd name="connsiteY1" fmla="*/ 0 h 549289"/>
                  <a:gd name="connsiteX2" fmla="*/ 3542907 w 3542907"/>
                  <a:gd name="connsiteY2" fmla="*/ 288032 h 549289"/>
                  <a:gd name="connsiteX3" fmla="*/ 0 w 3542907"/>
                  <a:gd name="connsiteY3" fmla="*/ 549289 h 549289"/>
                  <a:gd name="connsiteX4" fmla="*/ 0 w 3542907"/>
                  <a:gd name="connsiteY4" fmla="*/ 261257 h 549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2907" h="549289">
                    <a:moveTo>
                      <a:pt x="0" y="261257"/>
                    </a:moveTo>
                    <a:lnTo>
                      <a:pt x="3528392" y="0"/>
                    </a:lnTo>
                    <a:lnTo>
                      <a:pt x="3542907" y="288032"/>
                    </a:lnTo>
                    <a:lnTo>
                      <a:pt x="0" y="549289"/>
                    </a:lnTo>
                    <a:lnTo>
                      <a:pt x="0" y="261257"/>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矩形 1"/>
              <p:cNvSpPr/>
              <p:nvPr/>
            </p:nvSpPr>
            <p:spPr>
              <a:xfrm flipH="1">
                <a:off x="4784725" y="3397250"/>
                <a:ext cx="3541713" cy="549275"/>
              </a:xfrm>
              <a:custGeom>
                <a:avLst/>
                <a:gdLst>
                  <a:gd name="connsiteX0" fmla="*/ 0 w 3528392"/>
                  <a:gd name="connsiteY0" fmla="*/ 0 h 288032"/>
                  <a:gd name="connsiteX1" fmla="*/ 3528392 w 3528392"/>
                  <a:gd name="connsiteY1" fmla="*/ 0 h 288032"/>
                  <a:gd name="connsiteX2" fmla="*/ 3528392 w 3528392"/>
                  <a:gd name="connsiteY2" fmla="*/ 288032 h 288032"/>
                  <a:gd name="connsiteX3" fmla="*/ 0 w 3528392"/>
                  <a:gd name="connsiteY3" fmla="*/ 288032 h 288032"/>
                  <a:gd name="connsiteX4" fmla="*/ 0 w 3528392"/>
                  <a:gd name="connsiteY4" fmla="*/ 0 h 288032"/>
                  <a:gd name="connsiteX0" fmla="*/ 0 w 3528392"/>
                  <a:gd name="connsiteY0" fmla="*/ 261257 h 549289"/>
                  <a:gd name="connsiteX1" fmla="*/ 3528392 w 3528392"/>
                  <a:gd name="connsiteY1" fmla="*/ 0 h 549289"/>
                  <a:gd name="connsiteX2" fmla="*/ 3528392 w 3528392"/>
                  <a:gd name="connsiteY2" fmla="*/ 549289 h 549289"/>
                  <a:gd name="connsiteX3" fmla="*/ 0 w 3528392"/>
                  <a:gd name="connsiteY3" fmla="*/ 549289 h 549289"/>
                  <a:gd name="connsiteX4" fmla="*/ 0 w 3528392"/>
                  <a:gd name="connsiteY4" fmla="*/ 261257 h 549289"/>
                  <a:gd name="connsiteX0" fmla="*/ 0 w 3542907"/>
                  <a:gd name="connsiteY0" fmla="*/ 261257 h 549289"/>
                  <a:gd name="connsiteX1" fmla="*/ 3528392 w 3542907"/>
                  <a:gd name="connsiteY1" fmla="*/ 0 h 549289"/>
                  <a:gd name="connsiteX2" fmla="*/ 3542907 w 3542907"/>
                  <a:gd name="connsiteY2" fmla="*/ 288032 h 549289"/>
                  <a:gd name="connsiteX3" fmla="*/ 0 w 3542907"/>
                  <a:gd name="connsiteY3" fmla="*/ 549289 h 549289"/>
                  <a:gd name="connsiteX4" fmla="*/ 0 w 3542907"/>
                  <a:gd name="connsiteY4" fmla="*/ 261257 h 549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2907" h="549289">
                    <a:moveTo>
                      <a:pt x="0" y="261257"/>
                    </a:moveTo>
                    <a:lnTo>
                      <a:pt x="3528392" y="0"/>
                    </a:lnTo>
                    <a:lnTo>
                      <a:pt x="3542907" y="288032"/>
                    </a:lnTo>
                    <a:lnTo>
                      <a:pt x="0" y="549289"/>
                    </a:lnTo>
                    <a:lnTo>
                      <a:pt x="0" y="261257"/>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 name="矩形 1"/>
              <p:cNvSpPr/>
              <p:nvPr/>
            </p:nvSpPr>
            <p:spPr>
              <a:xfrm>
                <a:off x="4787900" y="3649663"/>
                <a:ext cx="3543300" cy="549275"/>
              </a:xfrm>
              <a:custGeom>
                <a:avLst/>
                <a:gdLst>
                  <a:gd name="connsiteX0" fmla="*/ 0 w 3528392"/>
                  <a:gd name="connsiteY0" fmla="*/ 0 h 288032"/>
                  <a:gd name="connsiteX1" fmla="*/ 3528392 w 3528392"/>
                  <a:gd name="connsiteY1" fmla="*/ 0 h 288032"/>
                  <a:gd name="connsiteX2" fmla="*/ 3528392 w 3528392"/>
                  <a:gd name="connsiteY2" fmla="*/ 288032 h 288032"/>
                  <a:gd name="connsiteX3" fmla="*/ 0 w 3528392"/>
                  <a:gd name="connsiteY3" fmla="*/ 288032 h 288032"/>
                  <a:gd name="connsiteX4" fmla="*/ 0 w 3528392"/>
                  <a:gd name="connsiteY4" fmla="*/ 0 h 288032"/>
                  <a:gd name="connsiteX0" fmla="*/ 0 w 3528392"/>
                  <a:gd name="connsiteY0" fmla="*/ 261257 h 549289"/>
                  <a:gd name="connsiteX1" fmla="*/ 3528392 w 3528392"/>
                  <a:gd name="connsiteY1" fmla="*/ 0 h 549289"/>
                  <a:gd name="connsiteX2" fmla="*/ 3528392 w 3528392"/>
                  <a:gd name="connsiteY2" fmla="*/ 549289 h 549289"/>
                  <a:gd name="connsiteX3" fmla="*/ 0 w 3528392"/>
                  <a:gd name="connsiteY3" fmla="*/ 549289 h 549289"/>
                  <a:gd name="connsiteX4" fmla="*/ 0 w 3528392"/>
                  <a:gd name="connsiteY4" fmla="*/ 261257 h 549289"/>
                  <a:gd name="connsiteX0" fmla="*/ 0 w 3542907"/>
                  <a:gd name="connsiteY0" fmla="*/ 261257 h 549289"/>
                  <a:gd name="connsiteX1" fmla="*/ 3528392 w 3542907"/>
                  <a:gd name="connsiteY1" fmla="*/ 0 h 549289"/>
                  <a:gd name="connsiteX2" fmla="*/ 3542907 w 3542907"/>
                  <a:gd name="connsiteY2" fmla="*/ 288032 h 549289"/>
                  <a:gd name="connsiteX3" fmla="*/ 0 w 3542907"/>
                  <a:gd name="connsiteY3" fmla="*/ 549289 h 549289"/>
                  <a:gd name="connsiteX4" fmla="*/ 0 w 3542907"/>
                  <a:gd name="connsiteY4" fmla="*/ 261257 h 549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2907" h="549289">
                    <a:moveTo>
                      <a:pt x="0" y="261257"/>
                    </a:moveTo>
                    <a:lnTo>
                      <a:pt x="3528392" y="0"/>
                    </a:lnTo>
                    <a:lnTo>
                      <a:pt x="3542907" y="288032"/>
                    </a:lnTo>
                    <a:lnTo>
                      <a:pt x="0" y="549289"/>
                    </a:lnTo>
                    <a:lnTo>
                      <a:pt x="0" y="261257"/>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矩形 1"/>
              <p:cNvSpPr/>
              <p:nvPr/>
            </p:nvSpPr>
            <p:spPr>
              <a:xfrm flipH="1">
                <a:off x="4795838" y="2847975"/>
                <a:ext cx="3543300" cy="549275"/>
              </a:xfrm>
              <a:custGeom>
                <a:avLst/>
                <a:gdLst>
                  <a:gd name="connsiteX0" fmla="*/ 0 w 3528392"/>
                  <a:gd name="connsiteY0" fmla="*/ 0 h 288032"/>
                  <a:gd name="connsiteX1" fmla="*/ 3528392 w 3528392"/>
                  <a:gd name="connsiteY1" fmla="*/ 0 h 288032"/>
                  <a:gd name="connsiteX2" fmla="*/ 3528392 w 3528392"/>
                  <a:gd name="connsiteY2" fmla="*/ 288032 h 288032"/>
                  <a:gd name="connsiteX3" fmla="*/ 0 w 3528392"/>
                  <a:gd name="connsiteY3" fmla="*/ 288032 h 288032"/>
                  <a:gd name="connsiteX4" fmla="*/ 0 w 3528392"/>
                  <a:gd name="connsiteY4" fmla="*/ 0 h 288032"/>
                  <a:gd name="connsiteX0" fmla="*/ 0 w 3528392"/>
                  <a:gd name="connsiteY0" fmla="*/ 261257 h 549289"/>
                  <a:gd name="connsiteX1" fmla="*/ 3528392 w 3528392"/>
                  <a:gd name="connsiteY1" fmla="*/ 0 h 549289"/>
                  <a:gd name="connsiteX2" fmla="*/ 3528392 w 3528392"/>
                  <a:gd name="connsiteY2" fmla="*/ 549289 h 549289"/>
                  <a:gd name="connsiteX3" fmla="*/ 0 w 3528392"/>
                  <a:gd name="connsiteY3" fmla="*/ 549289 h 549289"/>
                  <a:gd name="connsiteX4" fmla="*/ 0 w 3528392"/>
                  <a:gd name="connsiteY4" fmla="*/ 261257 h 549289"/>
                  <a:gd name="connsiteX0" fmla="*/ 0 w 3542907"/>
                  <a:gd name="connsiteY0" fmla="*/ 261257 h 549289"/>
                  <a:gd name="connsiteX1" fmla="*/ 3528392 w 3542907"/>
                  <a:gd name="connsiteY1" fmla="*/ 0 h 549289"/>
                  <a:gd name="connsiteX2" fmla="*/ 3542907 w 3542907"/>
                  <a:gd name="connsiteY2" fmla="*/ 288032 h 549289"/>
                  <a:gd name="connsiteX3" fmla="*/ 0 w 3542907"/>
                  <a:gd name="connsiteY3" fmla="*/ 549289 h 549289"/>
                  <a:gd name="connsiteX4" fmla="*/ 0 w 3542907"/>
                  <a:gd name="connsiteY4" fmla="*/ 261257 h 549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2907" h="549289">
                    <a:moveTo>
                      <a:pt x="0" y="261257"/>
                    </a:moveTo>
                    <a:lnTo>
                      <a:pt x="3528392" y="0"/>
                    </a:lnTo>
                    <a:lnTo>
                      <a:pt x="3542907" y="288032"/>
                    </a:lnTo>
                    <a:lnTo>
                      <a:pt x="0" y="549289"/>
                    </a:lnTo>
                    <a:lnTo>
                      <a:pt x="0" y="261257"/>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 name="矩形 1"/>
              <p:cNvSpPr/>
              <p:nvPr/>
            </p:nvSpPr>
            <p:spPr>
              <a:xfrm>
                <a:off x="4787900" y="4175125"/>
                <a:ext cx="3543300" cy="549275"/>
              </a:xfrm>
              <a:custGeom>
                <a:avLst/>
                <a:gdLst>
                  <a:gd name="connsiteX0" fmla="*/ 0 w 3528392"/>
                  <a:gd name="connsiteY0" fmla="*/ 0 h 288032"/>
                  <a:gd name="connsiteX1" fmla="*/ 3528392 w 3528392"/>
                  <a:gd name="connsiteY1" fmla="*/ 0 h 288032"/>
                  <a:gd name="connsiteX2" fmla="*/ 3528392 w 3528392"/>
                  <a:gd name="connsiteY2" fmla="*/ 288032 h 288032"/>
                  <a:gd name="connsiteX3" fmla="*/ 0 w 3528392"/>
                  <a:gd name="connsiteY3" fmla="*/ 288032 h 288032"/>
                  <a:gd name="connsiteX4" fmla="*/ 0 w 3528392"/>
                  <a:gd name="connsiteY4" fmla="*/ 0 h 288032"/>
                  <a:gd name="connsiteX0" fmla="*/ 0 w 3528392"/>
                  <a:gd name="connsiteY0" fmla="*/ 261257 h 549289"/>
                  <a:gd name="connsiteX1" fmla="*/ 3528392 w 3528392"/>
                  <a:gd name="connsiteY1" fmla="*/ 0 h 549289"/>
                  <a:gd name="connsiteX2" fmla="*/ 3528392 w 3528392"/>
                  <a:gd name="connsiteY2" fmla="*/ 549289 h 549289"/>
                  <a:gd name="connsiteX3" fmla="*/ 0 w 3528392"/>
                  <a:gd name="connsiteY3" fmla="*/ 549289 h 549289"/>
                  <a:gd name="connsiteX4" fmla="*/ 0 w 3528392"/>
                  <a:gd name="connsiteY4" fmla="*/ 261257 h 549289"/>
                  <a:gd name="connsiteX0" fmla="*/ 0 w 3542907"/>
                  <a:gd name="connsiteY0" fmla="*/ 261257 h 549289"/>
                  <a:gd name="connsiteX1" fmla="*/ 3528392 w 3542907"/>
                  <a:gd name="connsiteY1" fmla="*/ 0 h 549289"/>
                  <a:gd name="connsiteX2" fmla="*/ 3542907 w 3542907"/>
                  <a:gd name="connsiteY2" fmla="*/ 288032 h 549289"/>
                  <a:gd name="connsiteX3" fmla="*/ 0 w 3542907"/>
                  <a:gd name="connsiteY3" fmla="*/ 549289 h 549289"/>
                  <a:gd name="connsiteX4" fmla="*/ 0 w 3542907"/>
                  <a:gd name="connsiteY4" fmla="*/ 261257 h 549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2907" h="549289">
                    <a:moveTo>
                      <a:pt x="0" y="261257"/>
                    </a:moveTo>
                    <a:lnTo>
                      <a:pt x="3528392" y="0"/>
                    </a:lnTo>
                    <a:lnTo>
                      <a:pt x="3542907" y="288032"/>
                    </a:lnTo>
                    <a:lnTo>
                      <a:pt x="0" y="549289"/>
                    </a:lnTo>
                    <a:lnTo>
                      <a:pt x="0" y="261257"/>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1" name="矩形 1"/>
              <p:cNvSpPr/>
              <p:nvPr/>
            </p:nvSpPr>
            <p:spPr>
              <a:xfrm>
                <a:off x="4795838" y="3125225"/>
                <a:ext cx="3543300" cy="549275"/>
              </a:xfrm>
              <a:custGeom>
                <a:avLst/>
                <a:gdLst>
                  <a:gd name="connsiteX0" fmla="*/ 0 w 3528392"/>
                  <a:gd name="connsiteY0" fmla="*/ 0 h 288032"/>
                  <a:gd name="connsiteX1" fmla="*/ 3528392 w 3528392"/>
                  <a:gd name="connsiteY1" fmla="*/ 0 h 288032"/>
                  <a:gd name="connsiteX2" fmla="*/ 3528392 w 3528392"/>
                  <a:gd name="connsiteY2" fmla="*/ 288032 h 288032"/>
                  <a:gd name="connsiteX3" fmla="*/ 0 w 3528392"/>
                  <a:gd name="connsiteY3" fmla="*/ 288032 h 288032"/>
                  <a:gd name="connsiteX4" fmla="*/ 0 w 3528392"/>
                  <a:gd name="connsiteY4" fmla="*/ 0 h 288032"/>
                  <a:gd name="connsiteX0" fmla="*/ 0 w 3528392"/>
                  <a:gd name="connsiteY0" fmla="*/ 261257 h 549289"/>
                  <a:gd name="connsiteX1" fmla="*/ 3528392 w 3528392"/>
                  <a:gd name="connsiteY1" fmla="*/ 0 h 549289"/>
                  <a:gd name="connsiteX2" fmla="*/ 3528392 w 3528392"/>
                  <a:gd name="connsiteY2" fmla="*/ 549289 h 549289"/>
                  <a:gd name="connsiteX3" fmla="*/ 0 w 3528392"/>
                  <a:gd name="connsiteY3" fmla="*/ 549289 h 549289"/>
                  <a:gd name="connsiteX4" fmla="*/ 0 w 3528392"/>
                  <a:gd name="connsiteY4" fmla="*/ 261257 h 549289"/>
                  <a:gd name="connsiteX0" fmla="*/ 0 w 3542907"/>
                  <a:gd name="connsiteY0" fmla="*/ 261257 h 549289"/>
                  <a:gd name="connsiteX1" fmla="*/ 3528392 w 3542907"/>
                  <a:gd name="connsiteY1" fmla="*/ 0 h 549289"/>
                  <a:gd name="connsiteX2" fmla="*/ 3542907 w 3542907"/>
                  <a:gd name="connsiteY2" fmla="*/ 288032 h 549289"/>
                  <a:gd name="connsiteX3" fmla="*/ 0 w 3542907"/>
                  <a:gd name="connsiteY3" fmla="*/ 549289 h 549289"/>
                  <a:gd name="connsiteX4" fmla="*/ 0 w 3542907"/>
                  <a:gd name="connsiteY4" fmla="*/ 261257 h 549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2907" h="549289">
                    <a:moveTo>
                      <a:pt x="0" y="261257"/>
                    </a:moveTo>
                    <a:lnTo>
                      <a:pt x="3528392" y="0"/>
                    </a:lnTo>
                    <a:lnTo>
                      <a:pt x="3542907" y="288032"/>
                    </a:lnTo>
                    <a:lnTo>
                      <a:pt x="0" y="549289"/>
                    </a:lnTo>
                    <a:lnTo>
                      <a:pt x="0" y="261257"/>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2" name="右箭头 11"/>
              <p:cNvSpPr/>
              <p:nvPr/>
            </p:nvSpPr>
            <p:spPr>
              <a:xfrm rot="21336866">
                <a:off x="4795838" y="2620963"/>
                <a:ext cx="4105275" cy="430212"/>
              </a:xfrm>
              <a:prstGeom prst="rightArrow">
                <a:avLst>
                  <a:gd name="adj1" fmla="val 73761"/>
                  <a:gd name="adj2" fmla="val 50000"/>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sp>
          <p:nvSpPr>
            <p:cNvPr id="4" name="TextBox 19"/>
            <p:cNvSpPr txBox="1">
              <a:spLocks noChangeArrowheads="1"/>
            </p:cNvSpPr>
            <p:nvPr/>
          </p:nvSpPr>
          <p:spPr bwMode="auto">
            <a:xfrm>
              <a:off x="6516216" y="2204864"/>
              <a:ext cx="2087751"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单击此处添加标题</a:t>
              </a:r>
            </a:p>
          </p:txBody>
        </p:sp>
        <p:sp>
          <p:nvSpPr>
            <p:cNvPr id="5" name="TextBox 19"/>
            <p:cNvSpPr txBox="1">
              <a:spLocks noChangeArrowheads="1"/>
            </p:cNvSpPr>
            <p:nvPr/>
          </p:nvSpPr>
          <p:spPr bwMode="auto">
            <a:xfrm>
              <a:off x="395536" y="4149080"/>
              <a:ext cx="2087751"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单击此处添加标题</a:t>
              </a:r>
            </a:p>
          </p:txBody>
        </p:sp>
      </p:grpSp>
    </p:spTree>
    <p:extLst>
      <p:ext uri="{BB962C8B-B14F-4D97-AF65-F5344CB8AC3E}">
        <p14:creationId xmlns:p14="http://schemas.microsoft.com/office/powerpoint/2010/main" val="839386338"/>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bwMode="auto">
          <a:xfrm>
            <a:off x="6288088" y="1970088"/>
            <a:ext cx="1809750"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76200" dir="18900000" sy="23000" kx="-1200000" algn="bl" rotWithShape="0">
              <a:prstClr val="black">
                <a:alpha val="2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3" name="平行四边形 2"/>
          <p:cNvSpPr/>
          <p:nvPr/>
        </p:nvSpPr>
        <p:spPr bwMode="auto">
          <a:xfrm>
            <a:off x="1047750" y="3729038"/>
            <a:ext cx="1385888" cy="1681162"/>
          </a:xfrm>
          <a:prstGeom prst="parallelogram">
            <a:avLst>
              <a:gd name="adj" fmla="val 20417"/>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76200" dir="18900000" sy="23000" kx="-1200000" algn="bl" rotWithShape="0">
              <a:prstClr val="black">
                <a:alpha val="2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4" name="平行四边形 3"/>
          <p:cNvSpPr/>
          <p:nvPr/>
        </p:nvSpPr>
        <p:spPr bwMode="auto">
          <a:xfrm>
            <a:off x="2795588" y="3729038"/>
            <a:ext cx="1384300" cy="1681162"/>
          </a:xfrm>
          <a:prstGeom prst="parallelogram">
            <a:avLst>
              <a:gd name="adj" fmla="val 20417"/>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76200" dir="18900000" sy="23000" kx="-1200000" algn="bl" rotWithShape="0">
              <a:prstClr val="black">
                <a:alpha val="2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平行四边形 4"/>
          <p:cNvSpPr/>
          <p:nvPr/>
        </p:nvSpPr>
        <p:spPr bwMode="auto">
          <a:xfrm>
            <a:off x="4541838" y="3729038"/>
            <a:ext cx="1385887" cy="1681162"/>
          </a:xfrm>
          <a:prstGeom prst="parallelogram">
            <a:avLst>
              <a:gd name="adj" fmla="val 20417"/>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76200" dir="18900000" sy="23000" kx="-1200000" algn="bl" rotWithShape="0">
              <a:prstClr val="black">
                <a:alpha val="2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6" name="平行四边形 5"/>
          <p:cNvSpPr/>
          <p:nvPr/>
        </p:nvSpPr>
        <p:spPr bwMode="auto">
          <a:xfrm flipH="1">
            <a:off x="1331048" y="3729313"/>
            <a:ext cx="2569119" cy="1680887"/>
          </a:xfrm>
          <a:prstGeom prst="parallelogram">
            <a:avLst>
              <a:gd name="adj" fmla="val 87273"/>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平行四边形 6"/>
          <p:cNvSpPr/>
          <p:nvPr/>
        </p:nvSpPr>
        <p:spPr bwMode="auto">
          <a:xfrm flipH="1">
            <a:off x="3077733" y="3729313"/>
            <a:ext cx="2569119" cy="1680887"/>
          </a:xfrm>
          <a:prstGeom prst="parallelogram">
            <a:avLst>
              <a:gd name="adj" fmla="val 87273"/>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平行四边形 7"/>
          <p:cNvSpPr/>
          <p:nvPr/>
        </p:nvSpPr>
        <p:spPr bwMode="auto">
          <a:xfrm flipH="1">
            <a:off x="4824416" y="3729313"/>
            <a:ext cx="2569119" cy="1680887"/>
          </a:xfrm>
          <a:prstGeom prst="parallelogram">
            <a:avLst>
              <a:gd name="adj" fmla="val 87273"/>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平行四边形 8"/>
          <p:cNvSpPr/>
          <p:nvPr/>
        </p:nvSpPr>
        <p:spPr bwMode="auto">
          <a:xfrm>
            <a:off x="1047750" y="3729313"/>
            <a:ext cx="1385413" cy="1680887"/>
          </a:xfrm>
          <a:prstGeom prst="parallelogram">
            <a:avLst>
              <a:gd name="adj" fmla="val 20417"/>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0" name="平行四边形 9"/>
          <p:cNvSpPr/>
          <p:nvPr/>
        </p:nvSpPr>
        <p:spPr bwMode="auto">
          <a:xfrm>
            <a:off x="2795179" y="3729313"/>
            <a:ext cx="1385413" cy="1680887"/>
          </a:xfrm>
          <a:prstGeom prst="parallelogram">
            <a:avLst>
              <a:gd name="adj" fmla="val 20417"/>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1" name="平行四边形 10"/>
          <p:cNvSpPr/>
          <p:nvPr/>
        </p:nvSpPr>
        <p:spPr bwMode="auto">
          <a:xfrm>
            <a:off x="4541863" y="3729313"/>
            <a:ext cx="1385413" cy="1680887"/>
          </a:xfrm>
          <a:prstGeom prst="parallelogram">
            <a:avLst>
              <a:gd name="adj" fmla="val 20417"/>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2" name="矩形 17"/>
          <p:cNvSpPr/>
          <p:nvPr/>
        </p:nvSpPr>
        <p:spPr bwMode="auto">
          <a:xfrm>
            <a:off x="6288240" y="1970088"/>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3" name="TextBox 61"/>
          <p:cNvSpPr txBox="1">
            <a:spLocks noChangeArrowheads="1"/>
          </p:cNvSpPr>
          <p:nvPr/>
        </p:nvSpPr>
        <p:spPr bwMode="auto">
          <a:xfrm>
            <a:off x="1258470" y="3401987"/>
            <a:ext cx="1261890" cy="307636"/>
          </a:xfrm>
          <a:prstGeom prst="rect">
            <a:avLst/>
          </a:prstGeom>
          <a:noFill/>
          <a:ln w="9525">
            <a:noFill/>
            <a:miter lim="800000"/>
            <a:headEnd/>
            <a:tailEnd/>
          </a:ln>
        </p:spPr>
        <p:txBody>
          <a:bodyPr wrap="none">
            <a:spAutoFit/>
          </a:bodyPr>
          <a:lstStyle/>
          <a:p>
            <a:r>
              <a:rPr lang="zh-CN" altLang="en-US" sz="1400">
                <a:solidFill>
                  <a:srgbClr val="7D7D7D"/>
                </a:solidFill>
                <a:latin typeface="微软雅黑" pitchFamily="34" charset="-122"/>
                <a:ea typeface="微软雅黑" pitchFamily="34" charset="-122"/>
              </a:rPr>
              <a:t>此处输入文本</a:t>
            </a:r>
          </a:p>
        </p:txBody>
      </p:sp>
      <p:sp>
        <p:nvSpPr>
          <p:cNvPr id="14" name="TextBox 61"/>
          <p:cNvSpPr txBox="1">
            <a:spLocks noChangeArrowheads="1"/>
          </p:cNvSpPr>
          <p:nvPr/>
        </p:nvSpPr>
        <p:spPr bwMode="auto">
          <a:xfrm>
            <a:off x="3000368" y="3401987"/>
            <a:ext cx="1261890" cy="307636"/>
          </a:xfrm>
          <a:prstGeom prst="rect">
            <a:avLst/>
          </a:prstGeom>
          <a:noFill/>
          <a:ln w="9525">
            <a:noFill/>
            <a:miter lim="800000"/>
            <a:headEnd/>
            <a:tailEnd/>
          </a:ln>
        </p:spPr>
        <p:txBody>
          <a:bodyPr wrap="none">
            <a:spAutoFit/>
          </a:bodyPr>
          <a:lstStyle/>
          <a:p>
            <a:r>
              <a:rPr lang="zh-CN" altLang="en-US" sz="1400">
                <a:solidFill>
                  <a:srgbClr val="7D7D7D"/>
                </a:solidFill>
                <a:latin typeface="微软雅黑" pitchFamily="34" charset="-122"/>
                <a:ea typeface="微软雅黑" pitchFamily="34" charset="-122"/>
              </a:rPr>
              <a:t>此处输入文本</a:t>
            </a:r>
          </a:p>
        </p:txBody>
      </p:sp>
      <p:sp>
        <p:nvSpPr>
          <p:cNvPr id="15" name="TextBox 61"/>
          <p:cNvSpPr txBox="1">
            <a:spLocks noChangeArrowheads="1"/>
          </p:cNvSpPr>
          <p:nvPr/>
        </p:nvSpPr>
        <p:spPr bwMode="auto">
          <a:xfrm>
            <a:off x="4727751" y="3401987"/>
            <a:ext cx="1261890" cy="307636"/>
          </a:xfrm>
          <a:prstGeom prst="rect">
            <a:avLst/>
          </a:prstGeom>
          <a:noFill/>
          <a:ln w="9525">
            <a:noFill/>
            <a:miter lim="800000"/>
            <a:headEnd/>
            <a:tailEnd/>
          </a:ln>
        </p:spPr>
        <p:txBody>
          <a:bodyPr wrap="none">
            <a:spAutoFit/>
          </a:bodyPr>
          <a:lstStyle/>
          <a:p>
            <a:r>
              <a:rPr lang="zh-CN" altLang="en-US" sz="1400">
                <a:solidFill>
                  <a:srgbClr val="7D7D7D"/>
                </a:solidFill>
                <a:latin typeface="微软雅黑" pitchFamily="34" charset="-122"/>
                <a:ea typeface="微软雅黑" pitchFamily="34" charset="-122"/>
              </a:rPr>
              <a:t>此处输入文本</a:t>
            </a:r>
          </a:p>
        </p:txBody>
      </p:sp>
      <p:sp>
        <p:nvSpPr>
          <p:cNvPr id="16" name="TextBox 32"/>
          <p:cNvSpPr txBox="1">
            <a:spLocks noChangeArrowheads="1"/>
          </p:cNvSpPr>
          <p:nvPr/>
        </p:nvSpPr>
        <p:spPr bwMode="auto">
          <a:xfrm rot="610177">
            <a:off x="6913834" y="2878718"/>
            <a:ext cx="461665" cy="1938992"/>
          </a:xfrm>
          <a:prstGeom prst="rect">
            <a:avLst/>
          </a:prstGeom>
          <a:noFill/>
          <a:ln w="9525">
            <a:noFill/>
            <a:miter lim="800000"/>
            <a:headEnd/>
            <a:tailEnd/>
          </a:ln>
        </p:spPr>
        <p:txBody>
          <a:bodyPr vert="eaVert"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单击此处输入文本</a:t>
            </a:r>
          </a:p>
        </p:txBody>
      </p:sp>
    </p:spTree>
    <p:extLst>
      <p:ext uri="{BB962C8B-B14F-4D97-AF65-F5344CB8AC3E}">
        <p14:creationId xmlns:p14="http://schemas.microsoft.com/office/powerpoint/2010/main" val="377807324"/>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p:cNvSpPr>
          <p:nvPr/>
        </p:nvSpPr>
        <p:spPr bwMode="blackWhite">
          <a:xfrm>
            <a:off x="991343" y="1169456"/>
            <a:ext cx="7292522" cy="3171461"/>
          </a:xfrm>
          <a:custGeom>
            <a:avLst/>
            <a:gdLst>
              <a:gd name="T0" fmla="*/ 0 w 3447"/>
              <a:gd name="T1" fmla="*/ 411 h 1499"/>
              <a:gd name="T2" fmla="*/ 0 w 3447"/>
              <a:gd name="T3" fmla="*/ 1360 h 1499"/>
              <a:gd name="T4" fmla="*/ 3127 w 3447"/>
              <a:gd name="T5" fmla="*/ 1359 h 1499"/>
              <a:gd name="T6" fmla="*/ 3125 w 3447"/>
              <a:gd name="T7" fmla="*/ 1498 h 1499"/>
              <a:gd name="T8" fmla="*/ 3446 w 3447"/>
              <a:gd name="T9" fmla="*/ 1121 h 1499"/>
              <a:gd name="T10" fmla="*/ 3124 w 3447"/>
              <a:gd name="T11" fmla="*/ 726 h 1499"/>
              <a:gd name="T12" fmla="*/ 3124 w 3447"/>
              <a:gd name="T13" fmla="*/ 871 h 1499"/>
              <a:gd name="T14" fmla="*/ 2663 w 3447"/>
              <a:gd name="T15" fmla="*/ 872 h 1499"/>
              <a:gd name="T16" fmla="*/ 2202 w 3447"/>
              <a:gd name="T17" fmla="*/ 872 h 1499"/>
              <a:gd name="T18" fmla="*/ 1741 w 3447"/>
              <a:gd name="T19" fmla="*/ 871 h 1499"/>
              <a:gd name="T20" fmla="*/ 1880 w 3447"/>
              <a:gd name="T21" fmla="*/ 861 h 1499"/>
              <a:gd name="T22" fmla="*/ 2019 w 3447"/>
              <a:gd name="T23" fmla="*/ 849 h 1499"/>
              <a:gd name="T24" fmla="*/ 2157 w 3447"/>
              <a:gd name="T25" fmla="*/ 834 h 1499"/>
              <a:gd name="T26" fmla="*/ 2295 w 3447"/>
              <a:gd name="T27" fmla="*/ 816 h 1499"/>
              <a:gd name="T28" fmla="*/ 2432 w 3447"/>
              <a:gd name="T29" fmla="*/ 796 h 1499"/>
              <a:gd name="T30" fmla="*/ 2570 w 3447"/>
              <a:gd name="T31" fmla="*/ 772 h 1499"/>
              <a:gd name="T32" fmla="*/ 2706 w 3447"/>
              <a:gd name="T33" fmla="*/ 747 h 1499"/>
              <a:gd name="T34" fmla="*/ 2843 w 3447"/>
              <a:gd name="T35" fmla="*/ 718 h 1499"/>
              <a:gd name="T36" fmla="*/ 2858 w 3447"/>
              <a:gd name="T37" fmla="*/ 781 h 1499"/>
              <a:gd name="T38" fmla="*/ 2874 w 3447"/>
              <a:gd name="T39" fmla="*/ 843 h 1499"/>
              <a:gd name="T40" fmla="*/ 3037 w 3447"/>
              <a:gd name="T41" fmla="*/ 496 h 1499"/>
              <a:gd name="T42" fmla="*/ 2728 w 3447"/>
              <a:gd name="T43" fmla="*/ 260 h 1499"/>
              <a:gd name="T44" fmla="*/ 2766 w 3447"/>
              <a:gd name="T45" fmla="*/ 399 h 1499"/>
              <a:gd name="T46" fmla="*/ 2598 w 3447"/>
              <a:gd name="T47" fmla="*/ 437 h 1499"/>
              <a:gd name="T48" fmla="*/ 2431 w 3447"/>
              <a:gd name="T49" fmla="*/ 473 h 1499"/>
              <a:gd name="T50" fmla="*/ 2262 w 3447"/>
              <a:gd name="T51" fmla="*/ 505 h 1499"/>
              <a:gd name="T52" fmla="*/ 2093 w 3447"/>
              <a:gd name="T53" fmla="*/ 537 h 1499"/>
              <a:gd name="T54" fmla="*/ 1923 w 3447"/>
              <a:gd name="T55" fmla="*/ 565 h 1499"/>
              <a:gd name="T56" fmla="*/ 1754 w 3447"/>
              <a:gd name="T57" fmla="*/ 591 h 1499"/>
              <a:gd name="T58" fmla="*/ 1806 w 3447"/>
              <a:gd name="T59" fmla="*/ 566 h 1499"/>
              <a:gd name="T60" fmla="*/ 1855 w 3447"/>
              <a:gd name="T61" fmla="*/ 538 h 1499"/>
              <a:gd name="T62" fmla="*/ 1904 w 3447"/>
              <a:gd name="T63" fmla="*/ 509 h 1499"/>
              <a:gd name="T64" fmla="*/ 1951 w 3447"/>
              <a:gd name="T65" fmla="*/ 476 h 1499"/>
              <a:gd name="T66" fmla="*/ 1996 w 3447"/>
              <a:gd name="T67" fmla="*/ 441 h 1499"/>
              <a:gd name="T68" fmla="*/ 2036 w 3447"/>
              <a:gd name="T69" fmla="*/ 404 h 1499"/>
              <a:gd name="T70" fmla="*/ 2072 w 3447"/>
              <a:gd name="T71" fmla="*/ 366 h 1499"/>
              <a:gd name="T72" fmla="*/ 2107 w 3447"/>
              <a:gd name="T73" fmla="*/ 324 h 1499"/>
              <a:gd name="T74" fmla="*/ 2138 w 3447"/>
              <a:gd name="T75" fmla="*/ 281 h 1499"/>
              <a:gd name="T76" fmla="*/ 2168 w 3447"/>
              <a:gd name="T77" fmla="*/ 235 h 1499"/>
              <a:gd name="T78" fmla="*/ 2251 w 3447"/>
              <a:gd name="T79" fmla="*/ 307 h 1499"/>
              <a:gd name="T80" fmla="*/ 2181 w 3447"/>
              <a:gd name="T81" fmla="*/ 0 h 1499"/>
              <a:gd name="T82" fmla="*/ 1872 w 3447"/>
              <a:gd name="T83" fmla="*/ 6 h 1499"/>
              <a:gd name="T84" fmla="*/ 1965 w 3447"/>
              <a:gd name="T85" fmla="*/ 85 h 1499"/>
              <a:gd name="T86" fmla="*/ 1939 w 3447"/>
              <a:gd name="T87" fmla="*/ 125 h 1499"/>
              <a:gd name="T88" fmla="*/ 1911 w 3447"/>
              <a:gd name="T89" fmla="*/ 163 h 1499"/>
              <a:gd name="T90" fmla="*/ 1880 w 3447"/>
              <a:gd name="T91" fmla="*/ 198 h 1499"/>
              <a:gd name="T92" fmla="*/ 1847 w 3447"/>
              <a:gd name="T93" fmla="*/ 231 h 1499"/>
              <a:gd name="T94" fmla="*/ 1811 w 3447"/>
              <a:gd name="T95" fmla="*/ 262 h 1499"/>
              <a:gd name="T96" fmla="*/ 1773 w 3447"/>
              <a:gd name="T97" fmla="*/ 290 h 1499"/>
              <a:gd name="T98" fmla="*/ 1732 w 3447"/>
              <a:gd name="T99" fmla="*/ 315 h 1499"/>
              <a:gd name="T100" fmla="*/ 1691 w 3447"/>
              <a:gd name="T101" fmla="*/ 338 h 1499"/>
              <a:gd name="T102" fmla="*/ 1648 w 3447"/>
              <a:gd name="T103" fmla="*/ 358 h 1499"/>
              <a:gd name="T104" fmla="*/ 1605 w 3447"/>
              <a:gd name="T105" fmla="*/ 375 h 1499"/>
              <a:gd name="T106" fmla="*/ 1559 w 3447"/>
              <a:gd name="T107" fmla="*/ 388 h 1499"/>
              <a:gd name="T108" fmla="*/ 1514 w 3447"/>
              <a:gd name="T109" fmla="*/ 399 h 1499"/>
              <a:gd name="T110" fmla="*/ 1468 w 3447"/>
              <a:gd name="T111" fmla="*/ 406 h 1499"/>
              <a:gd name="T112" fmla="*/ 1420 w 3447"/>
              <a:gd name="T113" fmla="*/ 410 h 1499"/>
              <a:gd name="T114" fmla="*/ 1373 w 3447"/>
              <a:gd name="T115" fmla="*/ 411 h 1499"/>
              <a:gd name="T116" fmla="*/ 808 w 3447"/>
              <a:gd name="T117" fmla="*/ 412 h 1499"/>
              <a:gd name="T118" fmla="*/ 808 w 3447"/>
              <a:gd name="T119" fmla="*/ 411 h 1499"/>
              <a:gd name="T120" fmla="*/ 0 w 3447"/>
              <a:gd name="T121" fmla="*/ 411 h 1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47" h="1499">
                <a:moveTo>
                  <a:pt x="0" y="411"/>
                </a:moveTo>
                <a:lnTo>
                  <a:pt x="0" y="1360"/>
                </a:lnTo>
                <a:lnTo>
                  <a:pt x="3127" y="1359"/>
                </a:lnTo>
                <a:lnTo>
                  <a:pt x="3125" y="1498"/>
                </a:lnTo>
                <a:lnTo>
                  <a:pt x="3446" y="1121"/>
                </a:lnTo>
                <a:lnTo>
                  <a:pt x="3124" y="726"/>
                </a:lnTo>
                <a:lnTo>
                  <a:pt x="3124" y="871"/>
                </a:lnTo>
                <a:lnTo>
                  <a:pt x="2663" y="872"/>
                </a:lnTo>
                <a:lnTo>
                  <a:pt x="2202" y="872"/>
                </a:lnTo>
                <a:lnTo>
                  <a:pt x="1741" y="871"/>
                </a:lnTo>
                <a:lnTo>
                  <a:pt x="1880" y="861"/>
                </a:lnTo>
                <a:lnTo>
                  <a:pt x="2019" y="849"/>
                </a:lnTo>
                <a:lnTo>
                  <a:pt x="2157" y="834"/>
                </a:lnTo>
                <a:lnTo>
                  <a:pt x="2295" y="816"/>
                </a:lnTo>
                <a:lnTo>
                  <a:pt x="2432" y="796"/>
                </a:lnTo>
                <a:lnTo>
                  <a:pt x="2570" y="772"/>
                </a:lnTo>
                <a:lnTo>
                  <a:pt x="2706" y="747"/>
                </a:lnTo>
                <a:lnTo>
                  <a:pt x="2843" y="718"/>
                </a:lnTo>
                <a:lnTo>
                  <a:pt x="2858" y="781"/>
                </a:lnTo>
                <a:lnTo>
                  <a:pt x="2874" y="843"/>
                </a:lnTo>
                <a:lnTo>
                  <a:pt x="3037" y="496"/>
                </a:lnTo>
                <a:lnTo>
                  <a:pt x="2728" y="260"/>
                </a:lnTo>
                <a:lnTo>
                  <a:pt x="2766" y="399"/>
                </a:lnTo>
                <a:lnTo>
                  <a:pt x="2598" y="437"/>
                </a:lnTo>
                <a:lnTo>
                  <a:pt x="2431" y="473"/>
                </a:lnTo>
                <a:lnTo>
                  <a:pt x="2262" y="505"/>
                </a:lnTo>
                <a:lnTo>
                  <a:pt x="2093" y="537"/>
                </a:lnTo>
                <a:lnTo>
                  <a:pt x="1923" y="565"/>
                </a:lnTo>
                <a:lnTo>
                  <a:pt x="1754" y="591"/>
                </a:lnTo>
                <a:lnTo>
                  <a:pt x="1806" y="566"/>
                </a:lnTo>
                <a:lnTo>
                  <a:pt x="1855" y="538"/>
                </a:lnTo>
                <a:lnTo>
                  <a:pt x="1904" y="509"/>
                </a:lnTo>
                <a:lnTo>
                  <a:pt x="1951" y="476"/>
                </a:lnTo>
                <a:lnTo>
                  <a:pt x="1996" y="441"/>
                </a:lnTo>
                <a:lnTo>
                  <a:pt x="2036" y="404"/>
                </a:lnTo>
                <a:lnTo>
                  <a:pt x="2072" y="366"/>
                </a:lnTo>
                <a:lnTo>
                  <a:pt x="2107" y="324"/>
                </a:lnTo>
                <a:lnTo>
                  <a:pt x="2138" y="281"/>
                </a:lnTo>
                <a:lnTo>
                  <a:pt x="2168" y="235"/>
                </a:lnTo>
                <a:lnTo>
                  <a:pt x="2251" y="307"/>
                </a:lnTo>
                <a:lnTo>
                  <a:pt x="2181" y="0"/>
                </a:lnTo>
                <a:lnTo>
                  <a:pt x="1872" y="6"/>
                </a:lnTo>
                <a:lnTo>
                  <a:pt x="1965" y="85"/>
                </a:lnTo>
                <a:lnTo>
                  <a:pt x="1939" y="125"/>
                </a:lnTo>
                <a:lnTo>
                  <a:pt x="1911" y="163"/>
                </a:lnTo>
                <a:lnTo>
                  <a:pt x="1880" y="198"/>
                </a:lnTo>
                <a:lnTo>
                  <a:pt x="1847" y="231"/>
                </a:lnTo>
                <a:lnTo>
                  <a:pt x="1811" y="262"/>
                </a:lnTo>
                <a:lnTo>
                  <a:pt x="1773" y="290"/>
                </a:lnTo>
                <a:lnTo>
                  <a:pt x="1732" y="315"/>
                </a:lnTo>
                <a:lnTo>
                  <a:pt x="1691" y="338"/>
                </a:lnTo>
                <a:lnTo>
                  <a:pt x="1648" y="358"/>
                </a:lnTo>
                <a:lnTo>
                  <a:pt x="1605" y="375"/>
                </a:lnTo>
                <a:lnTo>
                  <a:pt x="1559" y="388"/>
                </a:lnTo>
                <a:lnTo>
                  <a:pt x="1514" y="399"/>
                </a:lnTo>
                <a:lnTo>
                  <a:pt x="1468" y="406"/>
                </a:lnTo>
                <a:lnTo>
                  <a:pt x="1420" y="410"/>
                </a:lnTo>
                <a:lnTo>
                  <a:pt x="1373" y="411"/>
                </a:lnTo>
                <a:lnTo>
                  <a:pt x="808" y="412"/>
                </a:lnTo>
                <a:lnTo>
                  <a:pt x="808" y="411"/>
                </a:lnTo>
                <a:lnTo>
                  <a:pt x="0" y="411"/>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3" name="TextBox 53"/>
          <p:cNvSpPr txBox="1">
            <a:spLocks noChangeArrowheads="1"/>
          </p:cNvSpPr>
          <p:nvPr/>
        </p:nvSpPr>
        <p:spPr bwMode="auto">
          <a:xfrm>
            <a:off x="1436016" y="3525663"/>
            <a:ext cx="176344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marL="0" marR="0" lvl="0" indent="0" algn="ctr" defTabSz="93296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a:ln>
                <a:noFill/>
              </a:ln>
              <a:solidFill>
                <a:sysClr val="window" lastClr="FFFFFF"/>
              </a:solidFill>
              <a:effectLst/>
              <a:uLnTx/>
              <a:uFillTx/>
              <a:latin typeface="Arial" pitchFamily="34" charset="0"/>
              <a:cs typeface="宋体" pitchFamily="2" charset="-122"/>
            </a:endParaRPr>
          </a:p>
        </p:txBody>
      </p:sp>
      <p:sp>
        <p:nvSpPr>
          <p:cNvPr id="4" name="TextBox 53"/>
          <p:cNvSpPr txBox="1">
            <a:spLocks noChangeArrowheads="1"/>
          </p:cNvSpPr>
          <p:nvPr/>
        </p:nvSpPr>
        <p:spPr bwMode="auto">
          <a:xfrm>
            <a:off x="1435455" y="2861696"/>
            <a:ext cx="176344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marL="0" marR="0" lvl="0" indent="0" algn="ctr" defTabSz="93296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a:ln>
                <a:noFill/>
              </a:ln>
              <a:solidFill>
                <a:sysClr val="window" lastClr="FFFFFF"/>
              </a:solidFill>
              <a:effectLst/>
              <a:uLnTx/>
              <a:uFillTx/>
              <a:latin typeface="Arial" pitchFamily="34" charset="0"/>
              <a:cs typeface="宋体" pitchFamily="2" charset="-122"/>
            </a:endParaRPr>
          </a:p>
        </p:txBody>
      </p:sp>
      <p:sp>
        <p:nvSpPr>
          <p:cNvPr id="5" name="TextBox 53"/>
          <p:cNvSpPr txBox="1">
            <a:spLocks noChangeArrowheads="1"/>
          </p:cNvSpPr>
          <p:nvPr/>
        </p:nvSpPr>
        <p:spPr bwMode="auto">
          <a:xfrm>
            <a:off x="1435455" y="2319974"/>
            <a:ext cx="176344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marL="0" marR="0" lvl="0" indent="0" algn="ctr" defTabSz="93296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a:ln>
                <a:noFill/>
              </a:ln>
              <a:solidFill>
                <a:sysClr val="window" lastClr="FFFFFF"/>
              </a:solidFill>
              <a:effectLst/>
              <a:uLnTx/>
              <a:uFillTx/>
              <a:latin typeface="Arial" pitchFamily="34" charset="0"/>
              <a:cs typeface="宋体" pitchFamily="2" charset="-122"/>
            </a:endParaRPr>
          </a:p>
        </p:txBody>
      </p:sp>
    </p:spTree>
    <p:extLst>
      <p:ext uri="{BB962C8B-B14F-4D97-AF65-F5344CB8AC3E}">
        <p14:creationId xmlns:p14="http://schemas.microsoft.com/office/powerpoint/2010/main" val="1463716670"/>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09413" y="1074701"/>
            <a:ext cx="5125175" cy="4708599"/>
            <a:chOff x="1906553" y="1169456"/>
            <a:chExt cx="5125175" cy="4708599"/>
          </a:xfrm>
        </p:grpSpPr>
        <p:grpSp>
          <p:nvGrpSpPr>
            <p:cNvPr id="3" name="组合 2"/>
            <p:cNvGrpSpPr/>
            <p:nvPr/>
          </p:nvGrpSpPr>
          <p:grpSpPr>
            <a:xfrm>
              <a:off x="4179413" y="1169456"/>
              <a:ext cx="2852315" cy="2195077"/>
              <a:chOff x="4179413" y="1169456"/>
              <a:chExt cx="2852315" cy="2195077"/>
            </a:xfrm>
          </p:grpSpPr>
          <p:sp>
            <p:nvSpPr>
              <p:cNvPr id="11" name="Freeform 5"/>
              <p:cNvSpPr>
                <a:spLocks/>
              </p:cNvSpPr>
              <p:nvPr/>
            </p:nvSpPr>
            <p:spPr bwMode="blackWhite">
              <a:xfrm>
                <a:off x="4179413" y="1169456"/>
                <a:ext cx="2852315" cy="2195077"/>
              </a:xfrm>
              <a:custGeom>
                <a:avLst/>
                <a:gdLst>
                  <a:gd name="T0" fmla="*/ 95 w 1142"/>
                  <a:gd name="T1" fmla="*/ 902 h 903"/>
                  <a:gd name="T2" fmla="*/ 100 w 1142"/>
                  <a:gd name="T3" fmla="*/ 885 h 903"/>
                  <a:gd name="T4" fmla="*/ 109 w 1142"/>
                  <a:gd name="T5" fmla="*/ 869 h 903"/>
                  <a:gd name="T6" fmla="*/ 120 w 1142"/>
                  <a:gd name="T7" fmla="*/ 852 h 903"/>
                  <a:gd name="T8" fmla="*/ 134 w 1142"/>
                  <a:gd name="T9" fmla="*/ 837 h 903"/>
                  <a:gd name="T10" fmla="*/ 151 w 1142"/>
                  <a:gd name="T11" fmla="*/ 822 h 903"/>
                  <a:gd name="T12" fmla="*/ 170 w 1142"/>
                  <a:gd name="T13" fmla="*/ 807 h 903"/>
                  <a:gd name="T14" fmla="*/ 192 w 1142"/>
                  <a:gd name="T15" fmla="*/ 793 h 903"/>
                  <a:gd name="T16" fmla="*/ 215 w 1142"/>
                  <a:gd name="T17" fmla="*/ 782 h 903"/>
                  <a:gd name="T18" fmla="*/ 240 w 1142"/>
                  <a:gd name="T19" fmla="*/ 771 h 903"/>
                  <a:gd name="T20" fmla="*/ 267 w 1142"/>
                  <a:gd name="T21" fmla="*/ 761 h 903"/>
                  <a:gd name="T22" fmla="*/ 919 w 1142"/>
                  <a:gd name="T23" fmla="*/ 704 h 903"/>
                  <a:gd name="T24" fmla="*/ 929 w 1142"/>
                  <a:gd name="T25" fmla="*/ 702 h 903"/>
                  <a:gd name="T26" fmla="*/ 939 w 1142"/>
                  <a:gd name="T27" fmla="*/ 699 h 903"/>
                  <a:gd name="T28" fmla="*/ 956 w 1142"/>
                  <a:gd name="T29" fmla="*/ 900 h 903"/>
                  <a:gd name="T30" fmla="*/ 1141 w 1142"/>
                  <a:gd name="T31" fmla="*/ 430 h 903"/>
                  <a:gd name="T32" fmla="*/ 877 w 1142"/>
                  <a:gd name="T33" fmla="*/ 0 h 903"/>
                  <a:gd name="T34" fmla="*/ 895 w 1142"/>
                  <a:gd name="T35" fmla="*/ 205 h 903"/>
                  <a:gd name="T36" fmla="*/ 885 w 1142"/>
                  <a:gd name="T37" fmla="*/ 204 h 903"/>
                  <a:gd name="T38" fmla="*/ 875 w 1142"/>
                  <a:gd name="T39" fmla="*/ 204 h 903"/>
                  <a:gd name="T40" fmla="*/ 57 w 1142"/>
                  <a:gd name="T41" fmla="*/ 275 h 903"/>
                  <a:gd name="T42" fmla="*/ 45 w 1142"/>
                  <a:gd name="T43" fmla="*/ 277 h 903"/>
                  <a:gd name="T44" fmla="*/ 34 w 1142"/>
                  <a:gd name="T45" fmla="*/ 282 h 903"/>
                  <a:gd name="T46" fmla="*/ 24 w 1142"/>
                  <a:gd name="T47" fmla="*/ 289 h 903"/>
                  <a:gd name="T48" fmla="*/ 14 w 1142"/>
                  <a:gd name="T49" fmla="*/ 298 h 903"/>
                  <a:gd name="T50" fmla="*/ 7 w 1142"/>
                  <a:gd name="T51" fmla="*/ 308 h 903"/>
                  <a:gd name="T52" fmla="*/ 2 w 1142"/>
                  <a:gd name="T53" fmla="*/ 319 h 903"/>
                  <a:gd name="T54" fmla="*/ 0 w 1142"/>
                  <a:gd name="T55" fmla="*/ 331 h 903"/>
                  <a:gd name="T56" fmla="*/ 0 w 1142"/>
                  <a:gd name="T57" fmla="*/ 343 h 903"/>
                  <a:gd name="T58" fmla="*/ 6 w 1142"/>
                  <a:gd name="T59" fmla="*/ 419 h 903"/>
                  <a:gd name="T60" fmla="*/ 14 w 1142"/>
                  <a:gd name="T61" fmla="*/ 494 h 903"/>
                  <a:gd name="T62" fmla="*/ 25 w 1142"/>
                  <a:gd name="T63" fmla="*/ 569 h 903"/>
                  <a:gd name="T64" fmla="*/ 39 w 1142"/>
                  <a:gd name="T65" fmla="*/ 643 h 903"/>
                  <a:gd name="T66" fmla="*/ 57 w 1142"/>
                  <a:gd name="T67" fmla="*/ 729 h 903"/>
                  <a:gd name="T68" fmla="*/ 75 w 1142"/>
                  <a:gd name="T69" fmla="*/ 816 h 903"/>
                  <a:gd name="T70" fmla="*/ 95 w 1142"/>
                  <a:gd name="T71" fmla="*/ 902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42" h="903">
                    <a:moveTo>
                      <a:pt x="95" y="902"/>
                    </a:moveTo>
                    <a:lnTo>
                      <a:pt x="100" y="885"/>
                    </a:lnTo>
                    <a:lnTo>
                      <a:pt x="109" y="869"/>
                    </a:lnTo>
                    <a:lnTo>
                      <a:pt x="120" y="852"/>
                    </a:lnTo>
                    <a:lnTo>
                      <a:pt x="134" y="837"/>
                    </a:lnTo>
                    <a:lnTo>
                      <a:pt x="151" y="822"/>
                    </a:lnTo>
                    <a:lnTo>
                      <a:pt x="170" y="807"/>
                    </a:lnTo>
                    <a:lnTo>
                      <a:pt x="192" y="793"/>
                    </a:lnTo>
                    <a:lnTo>
                      <a:pt x="215" y="782"/>
                    </a:lnTo>
                    <a:lnTo>
                      <a:pt x="240" y="771"/>
                    </a:lnTo>
                    <a:lnTo>
                      <a:pt x="267" y="761"/>
                    </a:lnTo>
                    <a:lnTo>
                      <a:pt x="919" y="704"/>
                    </a:lnTo>
                    <a:lnTo>
                      <a:pt x="929" y="702"/>
                    </a:lnTo>
                    <a:lnTo>
                      <a:pt x="939" y="699"/>
                    </a:lnTo>
                    <a:lnTo>
                      <a:pt x="956" y="900"/>
                    </a:lnTo>
                    <a:lnTo>
                      <a:pt x="1141" y="430"/>
                    </a:lnTo>
                    <a:lnTo>
                      <a:pt x="877" y="0"/>
                    </a:lnTo>
                    <a:lnTo>
                      <a:pt x="895" y="205"/>
                    </a:lnTo>
                    <a:lnTo>
                      <a:pt x="885" y="204"/>
                    </a:lnTo>
                    <a:lnTo>
                      <a:pt x="875" y="204"/>
                    </a:lnTo>
                    <a:lnTo>
                      <a:pt x="57" y="275"/>
                    </a:lnTo>
                    <a:lnTo>
                      <a:pt x="45" y="277"/>
                    </a:lnTo>
                    <a:lnTo>
                      <a:pt x="34" y="282"/>
                    </a:lnTo>
                    <a:lnTo>
                      <a:pt x="24" y="289"/>
                    </a:lnTo>
                    <a:lnTo>
                      <a:pt x="14" y="298"/>
                    </a:lnTo>
                    <a:lnTo>
                      <a:pt x="7" y="308"/>
                    </a:lnTo>
                    <a:lnTo>
                      <a:pt x="2" y="319"/>
                    </a:lnTo>
                    <a:lnTo>
                      <a:pt x="0" y="331"/>
                    </a:lnTo>
                    <a:lnTo>
                      <a:pt x="0" y="343"/>
                    </a:lnTo>
                    <a:lnTo>
                      <a:pt x="6" y="419"/>
                    </a:lnTo>
                    <a:lnTo>
                      <a:pt x="14" y="494"/>
                    </a:lnTo>
                    <a:lnTo>
                      <a:pt x="25" y="569"/>
                    </a:lnTo>
                    <a:lnTo>
                      <a:pt x="39" y="643"/>
                    </a:lnTo>
                    <a:lnTo>
                      <a:pt x="57" y="729"/>
                    </a:lnTo>
                    <a:lnTo>
                      <a:pt x="75" y="816"/>
                    </a:lnTo>
                    <a:lnTo>
                      <a:pt x="95" y="902"/>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2" name="TextBox 53"/>
              <p:cNvSpPr txBox="1">
                <a:spLocks noChangeArrowheads="1"/>
              </p:cNvSpPr>
              <p:nvPr/>
            </p:nvSpPr>
            <p:spPr bwMode="auto">
              <a:xfrm rot="21410302">
                <a:off x="4854009" y="2179965"/>
                <a:ext cx="1447429"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marL="0" marR="0" lvl="0" indent="0" algn="ctr" defTabSz="93296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a:ln>
                    <a:noFill/>
                  </a:ln>
                  <a:solidFill>
                    <a:srgbClr val="FFFFFF"/>
                  </a:solidFill>
                  <a:effectLst/>
                  <a:uLnTx/>
                  <a:uFillTx/>
                  <a:latin typeface="Arial" pitchFamily="34" charset="0"/>
                  <a:cs typeface="宋体" pitchFamily="2" charset="-122"/>
                </a:endParaRPr>
              </a:p>
            </p:txBody>
          </p:sp>
        </p:grpSp>
        <p:grpSp>
          <p:nvGrpSpPr>
            <p:cNvPr id="4" name="组合 3"/>
            <p:cNvGrpSpPr/>
            <p:nvPr/>
          </p:nvGrpSpPr>
          <p:grpSpPr>
            <a:xfrm>
              <a:off x="4057029" y="3092275"/>
              <a:ext cx="2242889" cy="2785780"/>
              <a:chOff x="4057029" y="3092275"/>
              <a:chExt cx="2242889" cy="2785780"/>
            </a:xfrm>
          </p:grpSpPr>
          <p:sp>
            <p:nvSpPr>
              <p:cNvPr id="9" name="Freeform 4"/>
              <p:cNvSpPr>
                <a:spLocks/>
              </p:cNvSpPr>
              <p:nvPr/>
            </p:nvSpPr>
            <p:spPr bwMode="blackWhite">
              <a:xfrm>
                <a:off x="4057029" y="3092275"/>
                <a:ext cx="2242889" cy="2785780"/>
              </a:xfrm>
              <a:custGeom>
                <a:avLst/>
                <a:gdLst>
                  <a:gd name="T0" fmla="*/ 286 w 898"/>
                  <a:gd name="T1" fmla="*/ 0 h 1146"/>
                  <a:gd name="T2" fmla="*/ 297 w 898"/>
                  <a:gd name="T3" fmla="*/ 6 h 1146"/>
                  <a:gd name="T4" fmla="*/ 308 w 898"/>
                  <a:gd name="T5" fmla="*/ 14 h 1146"/>
                  <a:gd name="T6" fmla="*/ 319 w 898"/>
                  <a:gd name="T7" fmla="*/ 25 h 1146"/>
                  <a:gd name="T8" fmla="*/ 330 w 898"/>
                  <a:gd name="T9" fmla="*/ 38 h 1146"/>
                  <a:gd name="T10" fmla="*/ 339 w 898"/>
                  <a:gd name="T11" fmla="*/ 53 h 1146"/>
                  <a:gd name="T12" fmla="*/ 348 w 898"/>
                  <a:gd name="T13" fmla="*/ 67 h 1146"/>
                  <a:gd name="T14" fmla="*/ 356 w 898"/>
                  <a:gd name="T15" fmla="*/ 85 h 1146"/>
                  <a:gd name="T16" fmla="*/ 362 w 898"/>
                  <a:gd name="T17" fmla="*/ 101 h 1146"/>
                  <a:gd name="T18" fmla="*/ 367 w 898"/>
                  <a:gd name="T19" fmla="*/ 118 h 1146"/>
                  <a:gd name="T20" fmla="*/ 370 w 898"/>
                  <a:gd name="T21" fmla="*/ 135 h 1146"/>
                  <a:gd name="T22" fmla="*/ 371 w 898"/>
                  <a:gd name="T23" fmla="*/ 151 h 1146"/>
                  <a:gd name="T24" fmla="*/ 371 w 898"/>
                  <a:gd name="T25" fmla="*/ 166 h 1146"/>
                  <a:gd name="T26" fmla="*/ 197 w 898"/>
                  <a:gd name="T27" fmla="*/ 842 h 1146"/>
                  <a:gd name="T28" fmla="*/ 196 w 898"/>
                  <a:gd name="T29" fmla="*/ 853 h 1146"/>
                  <a:gd name="T30" fmla="*/ 195 w 898"/>
                  <a:gd name="T31" fmla="*/ 862 h 1146"/>
                  <a:gd name="T32" fmla="*/ 0 w 898"/>
                  <a:gd name="T33" fmla="*/ 810 h 1146"/>
                  <a:gd name="T34" fmla="*/ 379 w 898"/>
                  <a:gd name="T35" fmla="*/ 1145 h 1146"/>
                  <a:gd name="T36" fmla="*/ 874 w 898"/>
                  <a:gd name="T37" fmla="*/ 1044 h 1146"/>
                  <a:gd name="T38" fmla="*/ 674 w 898"/>
                  <a:gd name="T39" fmla="*/ 990 h 1146"/>
                  <a:gd name="T40" fmla="*/ 679 w 898"/>
                  <a:gd name="T41" fmla="*/ 982 h 1146"/>
                  <a:gd name="T42" fmla="*/ 682 w 898"/>
                  <a:gd name="T43" fmla="*/ 972 h 1146"/>
                  <a:gd name="T44" fmla="*/ 895 w 898"/>
                  <a:gd name="T45" fmla="*/ 180 h 1146"/>
                  <a:gd name="T46" fmla="*/ 897 w 898"/>
                  <a:gd name="T47" fmla="*/ 168 h 1146"/>
                  <a:gd name="T48" fmla="*/ 897 w 898"/>
                  <a:gd name="T49" fmla="*/ 156 h 1146"/>
                  <a:gd name="T50" fmla="*/ 894 w 898"/>
                  <a:gd name="T51" fmla="*/ 143 h 1146"/>
                  <a:gd name="T52" fmla="*/ 889 w 898"/>
                  <a:gd name="T53" fmla="*/ 132 h 1146"/>
                  <a:gd name="T54" fmla="*/ 881 w 898"/>
                  <a:gd name="T55" fmla="*/ 122 h 1146"/>
                  <a:gd name="T56" fmla="*/ 873 w 898"/>
                  <a:gd name="T57" fmla="*/ 114 h 1146"/>
                  <a:gd name="T58" fmla="*/ 862 w 898"/>
                  <a:gd name="T59" fmla="*/ 107 h 1146"/>
                  <a:gd name="T60" fmla="*/ 851 w 898"/>
                  <a:gd name="T61" fmla="*/ 103 h 1146"/>
                  <a:gd name="T62" fmla="*/ 800 w 898"/>
                  <a:gd name="T63" fmla="*/ 86 h 1146"/>
                  <a:gd name="T64" fmla="*/ 750 w 898"/>
                  <a:gd name="T65" fmla="*/ 72 h 1146"/>
                  <a:gd name="T66" fmla="*/ 698 w 898"/>
                  <a:gd name="T67" fmla="*/ 60 h 1146"/>
                  <a:gd name="T68" fmla="*/ 646 w 898"/>
                  <a:gd name="T69" fmla="*/ 50 h 1146"/>
                  <a:gd name="T70" fmla="*/ 594 w 898"/>
                  <a:gd name="T71" fmla="*/ 43 h 1146"/>
                  <a:gd name="T72" fmla="*/ 286 w 898"/>
                  <a:gd name="T73"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8" h="1146">
                    <a:moveTo>
                      <a:pt x="286" y="0"/>
                    </a:moveTo>
                    <a:lnTo>
                      <a:pt x="297" y="6"/>
                    </a:lnTo>
                    <a:lnTo>
                      <a:pt x="308" y="14"/>
                    </a:lnTo>
                    <a:lnTo>
                      <a:pt x="319" y="25"/>
                    </a:lnTo>
                    <a:lnTo>
                      <a:pt x="330" y="38"/>
                    </a:lnTo>
                    <a:lnTo>
                      <a:pt x="339" y="53"/>
                    </a:lnTo>
                    <a:lnTo>
                      <a:pt x="348" y="67"/>
                    </a:lnTo>
                    <a:lnTo>
                      <a:pt x="356" y="85"/>
                    </a:lnTo>
                    <a:lnTo>
                      <a:pt x="362" y="101"/>
                    </a:lnTo>
                    <a:lnTo>
                      <a:pt x="367" y="118"/>
                    </a:lnTo>
                    <a:lnTo>
                      <a:pt x="370" y="135"/>
                    </a:lnTo>
                    <a:lnTo>
                      <a:pt x="371" y="151"/>
                    </a:lnTo>
                    <a:lnTo>
                      <a:pt x="371" y="166"/>
                    </a:lnTo>
                    <a:lnTo>
                      <a:pt x="197" y="842"/>
                    </a:lnTo>
                    <a:lnTo>
                      <a:pt x="196" y="853"/>
                    </a:lnTo>
                    <a:lnTo>
                      <a:pt x="195" y="862"/>
                    </a:lnTo>
                    <a:lnTo>
                      <a:pt x="0" y="810"/>
                    </a:lnTo>
                    <a:lnTo>
                      <a:pt x="379" y="1145"/>
                    </a:lnTo>
                    <a:lnTo>
                      <a:pt x="874" y="1044"/>
                    </a:lnTo>
                    <a:lnTo>
                      <a:pt x="674" y="990"/>
                    </a:lnTo>
                    <a:lnTo>
                      <a:pt x="679" y="982"/>
                    </a:lnTo>
                    <a:lnTo>
                      <a:pt x="682" y="972"/>
                    </a:lnTo>
                    <a:lnTo>
                      <a:pt x="895" y="180"/>
                    </a:lnTo>
                    <a:lnTo>
                      <a:pt x="897" y="168"/>
                    </a:lnTo>
                    <a:lnTo>
                      <a:pt x="897" y="156"/>
                    </a:lnTo>
                    <a:lnTo>
                      <a:pt x="894" y="143"/>
                    </a:lnTo>
                    <a:lnTo>
                      <a:pt x="889" y="132"/>
                    </a:lnTo>
                    <a:lnTo>
                      <a:pt x="881" y="122"/>
                    </a:lnTo>
                    <a:lnTo>
                      <a:pt x="873" y="114"/>
                    </a:lnTo>
                    <a:lnTo>
                      <a:pt x="862" y="107"/>
                    </a:lnTo>
                    <a:lnTo>
                      <a:pt x="851" y="103"/>
                    </a:lnTo>
                    <a:lnTo>
                      <a:pt x="800" y="86"/>
                    </a:lnTo>
                    <a:lnTo>
                      <a:pt x="750" y="72"/>
                    </a:lnTo>
                    <a:lnTo>
                      <a:pt x="698" y="60"/>
                    </a:lnTo>
                    <a:lnTo>
                      <a:pt x="646" y="50"/>
                    </a:lnTo>
                    <a:lnTo>
                      <a:pt x="594" y="43"/>
                    </a:lnTo>
                    <a:lnTo>
                      <a:pt x="286" y="0"/>
                    </a:lnTo>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TextBox 53"/>
              <p:cNvSpPr txBox="1">
                <a:spLocks noChangeArrowheads="1"/>
              </p:cNvSpPr>
              <p:nvPr/>
            </p:nvSpPr>
            <p:spPr bwMode="auto">
              <a:xfrm rot="16892844">
                <a:off x="4601134" y="4250423"/>
                <a:ext cx="1447344" cy="282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marL="0" marR="0" lvl="0" indent="0" algn="ctr" defTabSz="93296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a:ln>
                    <a:noFill/>
                  </a:ln>
                  <a:solidFill>
                    <a:srgbClr val="5F5F5F"/>
                  </a:solidFill>
                  <a:effectLst/>
                  <a:uLnTx/>
                  <a:uFillTx/>
                  <a:latin typeface="Arial" pitchFamily="34" charset="0"/>
                  <a:cs typeface="宋体" pitchFamily="2" charset="-122"/>
                </a:endParaRPr>
              </a:p>
            </p:txBody>
          </p:sp>
        </p:grpSp>
        <p:grpSp>
          <p:nvGrpSpPr>
            <p:cNvPr id="5" name="组合 4"/>
            <p:cNvGrpSpPr/>
            <p:nvPr/>
          </p:nvGrpSpPr>
          <p:grpSpPr>
            <a:xfrm>
              <a:off x="1906553" y="2010538"/>
              <a:ext cx="3032145" cy="2654512"/>
              <a:chOff x="1906553" y="2010538"/>
              <a:chExt cx="3032145" cy="2654512"/>
            </a:xfrm>
          </p:grpSpPr>
          <p:sp>
            <p:nvSpPr>
              <p:cNvPr id="7" name="Freeform 6"/>
              <p:cNvSpPr>
                <a:spLocks/>
              </p:cNvSpPr>
              <p:nvPr/>
            </p:nvSpPr>
            <p:spPr bwMode="blackWhite">
              <a:xfrm>
                <a:off x="1906553" y="2010538"/>
                <a:ext cx="3032145" cy="2654512"/>
              </a:xfrm>
              <a:custGeom>
                <a:avLst/>
                <a:gdLst>
                  <a:gd name="T0" fmla="*/ 1213 w 1214"/>
                  <a:gd name="T1" fmla="*/ 609 h 1092"/>
                  <a:gd name="T2" fmla="*/ 1196 w 1214"/>
                  <a:gd name="T3" fmla="*/ 626 h 1092"/>
                  <a:gd name="T4" fmla="*/ 1178 w 1214"/>
                  <a:gd name="T5" fmla="*/ 640 h 1092"/>
                  <a:gd name="T6" fmla="*/ 1159 w 1214"/>
                  <a:gd name="T7" fmla="*/ 652 h 1092"/>
                  <a:gd name="T8" fmla="*/ 1138 w 1214"/>
                  <a:gd name="T9" fmla="*/ 661 h 1092"/>
                  <a:gd name="T10" fmla="*/ 1116 w 1214"/>
                  <a:gd name="T11" fmla="*/ 667 h 1092"/>
                  <a:gd name="T12" fmla="*/ 1099 w 1214"/>
                  <a:gd name="T13" fmla="*/ 666 h 1092"/>
                  <a:gd name="T14" fmla="*/ 1082 w 1214"/>
                  <a:gd name="T15" fmla="*/ 662 h 1092"/>
                  <a:gd name="T16" fmla="*/ 1065 w 1214"/>
                  <a:gd name="T17" fmla="*/ 656 h 1092"/>
                  <a:gd name="T18" fmla="*/ 1047 w 1214"/>
                  <a:gd name="T19" fmla="*/ 647 h 1092"/>
                  <a:gd name="T20" fmla="*/ 1029 w 1214"/>
                  <a:gd name="T21" fmla="*/ 636 h 1092"/>
                  <a:gd name="T22" fmla="*/ 1011 w 1214"/>
                  <a:gd name="T23" fmla="*/ 623 h 1092"/>
                  <a:gd name="T24" fmla="*/ 993 w 1214"/>
                  <a:gd name="T25" fmla="*/ 608 h 1092"/>
                  <a:gd name="T26" fmla="*/ 977 w 1214"/>
                  <a:gd name="T27" fmla="*/ 591 h 1092"/>
                  <a:gd name="T28" fmla="*/ 469 w 1214"/>
                  <a:gd name="T29" fmla="*/ 165 h 1092"/>
                  <a:gd name="T30" fmla="*/ 461 w 1214"/>
                  <a:gd name="T31" fmla="*/ 159 h 1092"/>
                  <a:gd name="T32" fmla="*/ 451 w 1214"/>
                  <a:gd name="T33" fmla="*/ 155 h 1092"/>
                  <a:gd name="T34" fmla="*/ 581 w 1214"/>
                  <a:gd name="T35" fmla="*/ 0 h 1092"/>
                  <a:gd name="T36" fmla="*/ 117 w 1214"/>
                  <a:gd name="T37" fmla="*/ 201 h 1092"/>
                  <a:gd name="T38" fmla="*/ 0 w 1214"/>
                  <a:gd name="T39" fmla="*/ 693 h 1092"/>
                  <a:gd name="T40" fmla="*/ 133 w 1214"/>
                  <a:gd name="T41" fmla="*/ 534 h 1092"/>
                  <a:gd name="T42" fmla="*/ 138 w 1214"/>
                  <a:gd name="T43" fmla="*/ 543 h 1092"/>
                  <a:gd name="T44" fmla="*/ 145 w 1214"/>
                  <a:gd name="T45" fmla="*/ 549 h 1092"/>
                  <a:gd name="T46" fmla="*/ 775 w 1214"/>
                  <a:gd name="T47" fmla="*/ 1077 h 1092"/>
                  <a:gd name="T48" fmla="*/ 785 w 1214"/>
                  <a:gd name="T49" fmla="*/ 1084 h 1092"/>
                  <a:gd name="T50" fmla="*/ 797 w 1214"/>
                  <a:gd name="T51" fmla="*/ 1089 h 1092"/>
                  <a:gd name="T52" fmla="*/ 808 w 1214"/>
                  <a:gd name="T53" fmla="*/ 1091 h 1092"/>
                  <a:gd name="T54" fmla="*/ 821 w 1214"/>
                  <a:gd name="T55" fmla="*/ 1091 h 1092"/>
                  <a:gd name="T56" fmla="*/ 833 w 1214"/>
                  <a:gd name="T57" fmla="*/ 1089 h 1092"/>
                  <a:gd name="T58" fmla="*/ 844 w 1214"/>
                  <a:gd name="T59" fmla="*/ 1085 h 1092"/>
                  <a:gd name="T60" fmla="*/ 855 w 1214"/>
                  <a:gd name="T61" fmla="*/ 1078 h 1092"/>
                  <a:gd name="T62" fmla="*/ 863 w 1214"/>
                  <a:gd name="T63" fmla="*/ 1069 h 1092"/>
                  <a:gd name="T64" fmla="*/ 1089 w 1214"/>
                  <a:gd name="T65" fmla="*/ 803 h 1092"/>
                  <a:gd name="T66" fmla="*/ 1108 w 1214"/>
                  <a:gd name="T67" fmla="*/ 778 h 1092"/>
                  <a:gd name="T68" fmla="*/ 1128 w 1214"/>
                  <a:gd name="T69" fmla="*/ 752 h 1092"/>
                  <a:gd name="T70" fmla="*/ 1146 w 1214"/>
                  <a:gd name="T71" fmla="*/ 724 h 1092"/>
                  <a:gd name="T72" fmla="*/ 1164 w 1214"/>
                  <a:gd name="T73" fmla="*/ 696 h 1092"/>
                  <a:gd name="T74" fmla="*/ 1182 w 1214"/>
                  <a:gd name="T75" fmla="*/ 667 h 1092"/>
                  <a:gd name="T76" fmla="*/ 1198 w 1214"/>
                  <a:gd name="T77" fmla="*/ 638 h 1092"/>
                  <a:gd name="T78" fmla="*/ 1213 w 1214"/>
                  <a:gd name="T79" fmla="*/ 609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14" h="1092">
                    <a:moveTo>
                      <a:pt x="1213" y="609"/>
                    </a:moveTo>
                    <a:lnTo>
                      <a:pt x="1196" y="626"/>
                    </a:lnTo>
                    <a:lnTo>
                      <a:pt x="1178" y="640"/>
                    </a:lnTo>
                    <a:lnTo>
                      <a:pt x="1159" y="652"/>
                    </a:lnTo>
                    <a:lnTo>
                      <a:pt x="1138" y="661"/>
                    </a:lnTo>
                    <a:lnTo>
                      <a:pt x="1116" y="667"/>
                    </a:lnTo>
                    <a:lnTo>
                      <a:pt x="1099" y="666"/>
                    </a:lnTo>
                    <a:lnTo>
                      <a:pt x="1082" y="662"/>
                    </a:lnTo>
                    <a:lnTo>
                      <a:pt x="1065" y="656"/>
                    </a:lnTo>
                    <a:lnTo>
                      <a:pt x="1047" y="647"/>
                    </a:lnTo>
                    <a:lnTo>
                      <a:pt x="1029" y="636"/>
                    </a:lnTo>
                    <a:lnTo>
                      <a:pt x="1011" y="623"/>
                    </a:lnTo>
                    <a:lnTo>
                      <a:pt x="993" y="608"/>
                    </a:lnTo>
                    <a:lnTo>
                      <a:pt x="977" y="591"/>
                    </a:lnTo>
                    <a:lnTo>
                      <a:pt x="469" y="165"/>
                    </a:lnTo>
                    <a:lnTo>
                      <a:pt x="461" y="159"/>
                    </a:lnTo>
                    <a:lnTo>
                      <a:pt x="451" y="155"/>
                    </a:lnTo>
                    <a:lnTo>
                      <a:pt x="581" y="0"/>
                    </a:lnTo>
                    <a:lnTo>
                      <a:pt x="117" y="201"/>
                    </a:lnTo>
                    <a:lnTo>
                      <a:pt x="0" y="693"/>
                    </a:lnTo>
                    <a:lnTo>
                      <a:pt x="133" y="534"/>
                    </a:lnTo>
                    <a:lnTo>
                      <a:pt x="138" y="543"/>
                    </a:lnTo>
                    <a:lnTo>
                      <a:pt x="145" y="549"/>
                    </a:lnTo>
                    <a:lnTo>
                      <a:pt x="775" y="1077"/>
                    </a:lnTo>
                    <a:lnTo>
                      <a:pt x="785" y="1084"/>
                    </a:lnTo>
                    <a:lnTo>
                      <a:pt x="797" y="1089"/>
                    </a:lnTo>
                    <a:lnTo>
                      <a:pt x="808" y="1091"/>
                    </a:lnTo>
                    <a:lnTo>
                      <a:pt x="821" y="1091"/>
                    </a:lnTo>
                    <a:lnTo>
                      <a:pt x="833" y="1089"/>
                    </a:lnTo>
                    <a:lnTo>
                      <a:pt x="844" y="1085"/>
                    </a:lnTo>
                    <a:lnTo>
                      <a:pt x="855" y="1078"/>
                    </a:lnTo>
                    <a:lnTo>
                      <a:pt x="863" y="1069"/>
                    </a:lnTo>
                    <a:lnTo>
                      <a:pt x="1089" y="803"/>
                    </a:lnTo>
                    <a:lnTo>
                      <a:pt x="1108" y="778"/>
                    </a:lnTo>
                    <a:lnTo>
                      <a:pt x="1128" y="752"/>
                    </a:lnTo>
                    <a:lnTo>
                      <a:pt x="1146" y="724"/>
                    </a:lnTo>
                    <a:lnTo>
                      <a:pt x="1164" y="696"/>
                    </a:lnTo>
                    <a:lnTo>
                      <a:pt x="1182" y="667"/>
                    </a:lnTo>
                    <a:lnTo>
                      <a:pt x="1198" y="638"/>
                    </a:lnTo>
                    <a:lnTo>
                      <a:pt x="1213" y="609"/>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TextBox 53"/>
              <p:cNvSpPr txBox="1">
                <a:spLocks noChangeArrowheads="1"/>
              </p:cNvSpPr>
              <p:nvPr/>
            </p:nvSpPr>
            <p:spPr bwMode="auto">
              <a:xfrm rot="2410564">
                <a:off x="2760429" y="3386769"/>
                <a:ext cx="1447429"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marL="0" marR="0" lvl="0" indent="0" algn="ctr" defTabSz="93296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a:ln>
                    <a:noFill/>
                  </a:ln>
                  <a:solidFill>
                    <a:srgbClr val="5F5F5F"/>
                  </a:solidFill>
                  <a:effectLst/>
                  <a:uLnTx/>
                  <a:uFillTx/>
                  <a:latin typeface="Arial" pitchFamily="34" charset="0"/>
                  <a:cs typeface="宋体" pitchFamily="2" charset="-122"/>
                </a:endParaRPr>
              </a:p>
            </p:txBody>
          </p:sp>
        </p:grpSp>
        <p:sp>
          <p:nvSpPr>
            <p:cNvPr id="6" name="Oval 7"/>
            <p:cNvSpPr>
              <a:spLocks noChangeArrowheads="1"/>
            </p:cNvSpPr>
            <p:nvPr/>
          </p:nvSpPr>
          <p:spPr bwMode="blackWhite">
            <a:xfrm>
              <a:off x="4401704" y="3036365"/>
              <a:ext cx="624413" cy="607718"/>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4110421503"/>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39759" y="989665"/>
            <a:ext cx="5264482" cy="4878671"/>
            <a:chOff x="1854717" y="1041497"/>
            <a:chExt cx="5264482" cy="4878671"/>
          </a:xfrm>
        </p:grpSpPr>
        <p:sp>
          <p:nvSpPr>
            <p:cNvPr id="3" name="Line 2"/>
            <p:cNvSpPr>
              <a:spLocks noChangeShapeType="1"/>
            </p:cNvSpPr>
            <p:nvPr/>
          </p:nvSpPr>
          <p:spPr bwMode="blackWhite">
            <a:xfrm>
              <a:off x="3001565" y="4783107"/>
              <a:ext cx="1274814" cy="477824"/>
            </a:xfrm>
            <a:prstGeom prst="line">
              <a:avLst/>
            </a:prstGeom>
            <a:noFill/>
            <a:ln w="12700">
              <a:solidFill>
                <a:srgbClr val="80808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 name="Line 3"/>
            <p:cNvSpPr>
              <a:spLocks noChangeShapeType="1"/>
            </p:cNvSpPr>
            <p:nvPr/>
          </p:nvSpPr>
          <p:spPr bwMode="blackWhite">
            <a:xfrm flipV="1">
              <a:off x="4629505" y="4766910"/>
              <a:ext cx="1346088" cy="557192"/>
            </a:xfrm>
            <a:prstGeom prst="line">
              <a:avLst/>
            </a:prstGeom>
            <a:noFill/>
            <a:ln w="12700">
              <a:solidFill>
                <a:srgbClr val="808080"/>
              </a:solidFill>
              <a:round/>
              <a:headEnd type="none" w="sm" len="sm"/>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 name="Line 4"/>
            <p:cNvSpPr>
              <a:spLocks noChangeShapeType="1"/>
            </p:cNvSpPr>
            <p:nvPr/>
          </p:nvSpPr>
          <p:spPr bwMode="blackWhite">
            <a:xfrm flipH="1">
              <a:off x="2552868" y="3665484"/>
              <a:ext cx="1258617" cy="740223"/>
            </a:xfrm>
            <a:prstGeom prst="line">
              <a:avLst/>
            </a:prstGeom>
            <a:noFill/>
            <a:ln w="12700">
              <a:solidFill>
                <a:srgbClr val="80808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 name="Line 5"/>
            <p:cNvSpPr>
              <a:spLocks noChangeShapeType="1"/>
            </p:cNvSpPr>
            <p:nvPr/>
          </p:nvSpPr>
          <p:spPr bwMode="blackWhite">
            <a:xfrm flipH="1" flipV="1">
              <a:off x="5204548" y="3626610"/>
              <a:ext cx="1325030" cy="724025"/>
            </a:xfrm>
            <a:prstGeom prst="line">
              <a:avLst/>
            </a:prstGeom>
            <a:noFill/>
            <a:ln w="12700">
              <a:solidFill>
                <a:srgbClr val="808080"/>
              </a:solidFill>
              <a:round/>
              <a:headEnd type="none" w="sm" len="sm"/>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 name="Line 6"/>
            <p:cNvSpPr>
              <a:spLocks noChangeShapeType="1"/>
            </p:cNvSpPr>
            <p:nvPr/>
          </p:nvSpPr>
          <p:spPr bwMode="blackWhite">
            <a:xfrm>
              <a:off x="4493437" y="1629464"/>
              <a:ext cx="0" cy="1592210"/>
            </a:xfrm>
            <a:prstGeom prst="line">
              <a:avLst/>
            </a:prstGeom>
            <a:noFill/>
            <a:ln w="12700">
              <a:solidFill>
                <a:srgbClr val="808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8" name="Line 9"/>
            <p:cNvSpPr>
              <a:spLocks noChangeShapeType="1"/>
            </p:cNvSpPr>
            <p:nvPr/>
          </p:nvSpPr>
          <p:spPr bwMode="blackWhite">
            <a:xfrm flipH="1">
              <a:off x="2750489" y="2154261"/>
              <a:ext cx="1167905" cy="1558195"/>
            </a:xfrm>
            <a:prstGeom prst="line">
              <a:avLst/>
            </a:prstGeom>
            <a:noFill/>
            <a:ln w="12700">
              <a:solidFill>
                <a:srgbClr val="808080"/>
              </a:solidFill>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9" name="Line 10"/>
            <p:cNvSpPr>
              <a:spLocks noChangeShapeType="1"/>
            </p:cNvSpPr>
            <p:nvPr/>
          </p:nvSpPr>
          <p:spPr bwMode="auto">
            <a:xfrm>
              <a:off x="5094399" y="2146163"/>
              <a:ext cx="1184103" cy="1574392"/>
            </a:xfrm>
            <a:prstGeom prst="line">
              <a:avLst/>
            </a:prstGeom>
            <a:noFill/>
            <a:ln w="12700">
              <a:solidFill>
                <a:srgbClr val="808080"/>
              </a:solidFill>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 name="Line 14"/>
            <p:cNvSpPr>
              <a:spLocks noChangeShapeType="1"/>
            </p:cNvSpPr>
            <p:nvPr/>
          </p:nvSpPr>
          <p:spPr bwMode="auto">
            <a:xfrm flipH="1">
              <a:off x="3168408" y="4383030"/>
              <a:ext cx="2663018" cy="0"/>
            </a:xfrm>
            <a:prstGeom prst="line">
              <a:avLst/>
            </a:prstGeom>
            <a:noFill/>
            <a:ln w="12700">
              <a:solidFill>
                <a:srgbClr val="808080"/>
              </a:solidFill>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nvGrpSpPr>
            <p:cNvPr id="11" name="组合 16"/>
            <p:cNvGrpSpPr/>
            <p:nvPr/>
          </p:nvGrpSpPr>
          <p:grpSpPr>
            <a:xfrm>
              <a:off x="3860890" y="1041497"/>
              <a:ext cx="1252137" cy="1243964"/>
              <a:chOff x="3819525" y="3200400"/>
              <a:chExt cx="1227138" cy="1219200"/>
            </a:xfrm>
          </p:grpSpPr>
          <p:sp>
            <p:nvSpPr>
              <p:cNvPr id="24" name="Oval 12"/>
              <p:cNvSpPr>
                <a:spLocks noChangeArrowheads="1"/>
              </p:cNvSpPr>
              <p:nvPr/>
            </p:nvSpPr>
            <p:spPr bwMode="gray">
              <a:xfrm>
                <a:off x="3819525" y="3200400"/>
                <a:ext cx="1227138" cy="1219200"/>
              </a:xfrm>
              <a:prstGeom prst="ellipse">
                <a:avLst/>
              </a:prstGeom>
              <a:gradFill flip="none" rotWithShape="1">
                <a:gsLst>
                  <a:gs pos="0">
                    <a:srgbClr val="2676FF">
                      <a:lumMod val="40000"/>
                      <a:lumOff val="60000"/>
                    </a:srgbClr>
                  </a:gs>
                  <a:gs pos="100000">
                    <a:srgbClr val="2676FF"/>
                  </a:gs>
                </a:gsLst>
                <a:path path="shape">
                  <a:fillToRect l="50000" t="50000" r="50000" b="50000"/>
                </a:path>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5" name="Freeform 13"/>
              <p:cNvSpPr>
                <a:spLocks/>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9F9F9"/>
                  </a:gs>
                  <a:gs pos="100000">
                    <a:srgbClr val="2676FF">
                      <a:alpha val="0"/>
                    </a:srgbClr>
                  </a:gs>
                </a:gsLst>
                <a:lin ang="5400000" scaled="1"/>
              </a:gradFill>
              <a:ln>
                <a:noFill/>
              </a:ln>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12" name="组合 20"/>
            <p:cNvGrpSpPr/>
            <p:nvPr/>
          </p:nvGrpSpPr>
          <p:grpSpPr>
            <a:xfrm>
              <a:off x="3860890" y="2791630"/>
              <a:ext cx="1252137" cy="1243964"/>
              <a:chOff x="3819525" y="3200400"/>
              <a:chExt cx="1227138" cy="1219200"/>
            </a:xfrm>
          </p:grpSpPr>
          <p:sp>
            <p:nvSpPr>
              <p:cNvPr id="22" name="Oval 12"/>
              <p:cNvSpPr>
                <a:spLocks noChangeArrowheads="1"/>
              </p:cNvSpPr>
              <p:nvPr/>
            </p:nvSpPr>
            <p:spPr bwMode="gray">
              <a:xfrm>
                <a:off x="3819525" y="3200400"/>
                <a:ext cx="1227138" cy="1219200"/>
              </a:xfrm>
              <a:prstGeom prst="ellipse">
                <a:avLst/>
              </a:prstGeom>
              <a:gradFill flip="none" rotWithShape="1">
                <a:gsLst>
                  <a:gs pos="0">
                    <a:srgbClr val="2676FF">
                      <a:lumMod val="40000"/>
                      <a:lumOff val="60000"/>
                    </a:srgbClr>
                  </a:gs>
                  <a:gs pos="100000">
                    <a:srgbClr val="2676FF"/>
                  </a:gs>
                </a:gsLst>
                <a:path path="shape">
                  <a:fillToRect l="50000" t="50000" r="50000" b="50000"/>
                </a:path>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3" name="Freeform 13"/>
              <p:cNvSpPr>
                <a:spLocks/>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9F9F9"/>
                  </a:gs>
                  <a:gs pos="100000">
                    <a:srgbClr val="2676FF">
                      <a:alpha val="0"/>
                    </a:srgbClr>
                  </a:gs>
                </a:gsLst>
                <a:lin ang="5400000" scaled="1"/>
              </a:gradFill>
              <a:ln>
                <a:noFill/>
              </a:ln>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13" name="组合 23"/>
            <p:cNvGrpSpPr/>
            <p:nvPr/>
          </p:nvGrpSpPr>
          <p:grpSpPr>
            <a:xfrm>
              <a:off x="3860890" y="4676204"/>
              <a:ext cx="1252137" cy="1243964"/>
              <a:chOff x="3819525" y="3200400"/>
              <a:chExt cx="1227138" cy="1219200"/>
            </a:xfrm>
          </p:grpSpPr>
          <p:sp>
            <p:nvSpPr>
              <p:cNvPr id="20" name="Oval 12"/>
              <p:cNvSpPr>
                <a:spLocks noChangeArrowheads="1"/>
              </p:cNvSpPr>
              <p:nvPr/>
            </p:nvSpPr>
            <p:spPr bwMode="gray">
              <a:xfrm>
                <a:off x="3819525" y="3200400"/>
                <a:ext cx="1227138" cy="1219200"/>
              </a:xfrm>
              <a:prstGeom prst="ellipse">
                <a:avLst/>
              </a:prstGeom>
              <a:gradFill flip="none" rotWithShape="1">
                <a:gsLst>
                  <a:gs pos="0">
                    <a:srgbClr val="2676FF">
                      <a:lumMod val="40000"/>
                      <a:lumOff val="60000"/>
                    </a:srgbClr>
                  </a:gs>
                  <a:gs pos="100000">
                    <a:srgbClr val="2676FF"/>
                  </a:gs>
                </a:gsLst>
                <a:path path="shape">
                  <a:fillToRect l="50000" t="50000" r="50000" b="50000"/>
                </a:path>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 name="Freeform 13"/>
              <p:cNvSpPr>
                <a:spLocks/>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9F9F9"/>
                  </a:gs>
                  <a:gs pos="100000">
                    <a:srgbClr val="2676FF">
                      <a:alpha val="0"/>
                    </a:srgbClr>
                  </a:gs>
                </a:gsLst>
                <a:lin ang="5400000" scaled="1"/>
              </a:gradFill>
              <a:ln>
                <a:noFill/>
              </a:ln>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14" name="组合 26"/>
            <p:cNvGrpSpPr/>
            <p:nvPr/>
          </p:nvGrpSpPr>
          <p:grpSpPr>
            <a:xfrm>
              <a:off x="5867062" y="3728653"/>
              <a:ext cx="1252137" cy="1243964"/>
              <a:chOff x="3819525" y="3200400"/>
              <a:chExt cx="1227138" cy="1219200"/>
            </a:xfrm>
          </p:grpSpPr>
          <p:sp>
            <p:nvSpPr>
              <p:cNvPr id="18" name="Oval 12"/>
              <p:cNvSpPr>
                <a:spLocks noChangeArrowheads="1"/>
              </p:cNvSpPr>
              <p:nvPr/>
            </p:nvSpPr>
            <p:spPr bwMode="gray">
              <a:xfrm>
                <a:off x="3819525" y="3200400"/>
                <a:ext cx="1227138" cy="1219200"/>
              </a:xfrm>
              <a:prstGeom prst="ellipse">
                <a:avLst/>
              </a:prstGeom>
              <a:gradFill flip="none" rotWithShape="1">
                <a:gsLst>
                  <a:gs pos="0">
                    <a:srgbClr val="2676FF">
                      <a:lumMod val="40000"/>
                      <a:lumOff val="60000"/>
                    </a:srgbClr>
                  </a:gs>
                  <a:gs pos="100000">
                    <a:srgbClr val="2676FF"/>
                  </a:gs>
                </a:gsLst>
                <a:path path="shape">
                  <a:fillToRect l="50000" t="50000" r="50000" b="50000"/>
                </a:path>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9" name="Freeform 13"/>
              <p:cNvSpPr>
                <a:spLocks/>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9F9F9"/>
                  </a:gs>
                  <a:gs pos="100000">
                    <a:srgbClr val="2676FF">
                      <a:alpha val="0"/>
                    </a:srgbClr>
                  </a:gs>
                </a:gsLst>
                <a:lin ang="5400000" scaled="1"/>
              </a:gradFill>
              <a:ln>
                <a:noFill/>
              </a:ln>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15" name="组合 29"/>
            <p:cNvGrpSpPr/>
            <p:nvPr/>
          </p:nvGrpSpPr>
          <p:grpSpPr>
            <a:xfrm>
              <a:off x="1854717" y="3728653"/>
              <a:ext cx="1252137" cy="1243964"/>
              <a:chOff x="3819525" y="3200400"/>
              <a:chExt cx="1227138" cy="1219200"/>
            </a:xfrm>
          </p:grpSpPr>
          <p:sp>
            <p:nvSpPr>
              <p:cNvPr id="16" name="Oval 12"/>
              <p:cNvSpPr>
                <a:spLocks noChangeArrowheads="1"/>
              </p:cNvSpPr>
              <p:nvPr/>
            </p:nvSpPr>
            <p:spPr bwMode="gray">
              <a:xfrm>
                <a:off x="3819525" y="3200400"/>
                <a:ext cx="1227138" cy="1219200"/>
              </a:xfrm>
              <a:prstGeom prst="ellipse">
                <a:avLst/>
              </a:prstGeom>
              <a:gradFill flip="none" rotWithShape="1">
                <a:gsLst>
                  <a:gs pos="0">
                    <a:srgbClr val="2676FF">
                      <a:lumMod val="40000"/>
                      <a:lumOff val="60000"/>
                    </a:srgbClr>
                  </a:gs>
                  <a:gs pos="100000">
                    <a:srgbClr val="2676FF"/>
                  </a:gs>
                </a:gsLst>
                <a:path path="shape">
                  <a:fillToRect l="50000" t="50000" r="50000" b="50000"/>
                </a:path>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7" name="Freeform 13"/>
              <p:cNvSpPr>
                <a:spLocks/>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9F9F9"/>
                  </a:gs>
                  <a:gs pos="100000">
                    <a:srgbClr val="2676FF">
                      <a:alpha val="0"/>
                    </a:srgbClr>
                  </a:gs>
                </a:gsLst>
                <a:lin ang="5400000" scaled="1"/>
              </a:gradFill>
              <a:ln>
                <a:noFill/>
              </a:ln>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spTree>
    <p:extLst>
      <p:ext uri="{BB962C8B-B14F-4D97-AF65-F5344CB8AC3E}">
        <p14:creationId xmlns:p14="http://schemas.microsoft.com/office/powerpoint/2010/main" val="21662056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ltGray">
          <a:xfrm flipV="1">
            <a:off x="0" y="-2201576"/>
            <a:ext cx="9144000" cy="6248401"/>
          </a:xfrm>
          <a:custGeom>
            <a:avLst/>
            <a:gdLst>
              <a:gd name="G0" fmla="+- 7224 0 0"/>
              <a:gd name="G1" fmla="+- -9175604 0 0"/>
              <a:gd name="G2" fmla="+- 0 0 -9175604"/>
              <a:gd name="T0" fmla="*/ 0 256 1"/>
              <a:gd name="T1" fmla="*/ 180 256 1"/>
              <a:gd name="G3" fmla="+- -9175604 T0 T1"/>
              <a:gd name="T2" fmla="*/ 0 256 1"/>
              <a:gd name="T3" fmla="*/ 90 256 1"/>
              <a:gd name="G4" fmla="+- -9175604 T2 T3"/>
              <a:gd name="G5" fmla="*/ G4 2 1"/>
              <a:gd name="T4" fmla="*/ 90 256 1"/>
              <a:gd name="T5" fmla="*/ 0 256 1"/>
              <a:gd name="G6" fmla="+- -9175604 T4 T5"/>
              <a:gd name="G7" fmla="*/ G6 2 1"/>
              <a:gd name="G8" fmla="abs -9175604"/>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224"/>
              <a:gd name="G18" fmla="*/ 7224 1 2"/>
              <a:gd name="G19" fmla="+- G18 5400 0"/>
              <a:gd name="G20" fmla="cos G19 -9175604"/>
              <a:gd name="G21" fmla="sin G19 -9175604"/>
              <a:gd name="G22" fmla="+- G20 10800 0"/>
              <a:gd name="G23" fmla="+- G21 10800 0"/>
              <a:gd name="G24" fmla="+- 10800 0 G20"/>
              <a:gd name="G25" fmla="+- 7224 10800 0"/>
              <a:gd name="G26" fmla="?: G9 G17 G25"/>
              <a:gd name="G27" fmla="?: G9 0 21600"/>
              <a:gd name="G28" fmla="cos 10800 -9175604"/>
              <a:gd name="G29" fmla="sin 10800 -9175604"/>
              <a:gd name="G30" fmla="sin 7224 -9175604"/>
              <a:gd name="G31" fmla="+- G28 10800 0"/>
              <a:gd name="G32" fmla="+- G29 10800 0"/>
              <a:gd name="G33" fmla="+- G30 10800 0"/>
              <a:gd name="G34" fmla="?: G4 0 G31"/>
              <a:gd name="G35" fmla="?: -9175604 G34 0"/>
              <a:gd name="G36" fmla="?: G6 G35 G31"/>
              <a:gd name="G37" fmla="+- 21600 0 G36"/>
              <a:gd name="G38" fmla="?: G4 0 G33"/>
              <a:gd name="G39" fmla="?: -9175604 G38 G32"/>
              <a:gd name="G40" fmla="?: G6 G39 0"/>
              <a:gd name="G41" fmla="?: G4 G32 21600"/>
              <a:gd name="G42" fmla="?: G6 G41 G33"/>
              <a:gd name="T12" fmla="*/ 10800 w 21600"/>
              <a:gd name="T13" fmla="*/ 0 h 21600"/>
              <a:gd name="T14" fmla="*/ 3895 w 21600"/>
              <a:gd name="T15" fmla="*/ 5008 h 21600"/>
              <a:gd name="T16" fmla="*/ 10800 w 21600"/>
              <a:gd name="T17" fmla="*/ 3576 h 21600"/>
              <a:gd name="T18" fmla="*/ 17705 w 21600"/>
              <a:gd name="T19" fmla="*/ 500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265" y="6157"/>
                </a:moveTo>
                <a:cubicBezTo>
                  <a:pt x="6637" y="4521"/>
                  <a:pt x="8664" y="3575"/>
                  <a:pt x="10800" y="3576"/>
                </a:cubicBezTo>
                <a:cubicBezTo>
                  <a:pt x="12935" y="3576"/>
                  <a:pt x="14962" y="4521"/>
                  <a:pt x="16334" y="6157"/>
                </a:cubicBezTo>
                <a:lnTo>
                  <a:pt x="19074" y="3859"/>
                </a:lnTo>
                <a:cubicBezTo>
                  <a:pt x="17022" y="1412"/>
                  <a:pt x="13992" y="-1"/>
                  <a:pt x="10799" y="0"/>
                </a:cubicBezTo>
                <a:cubicBezTo>
                  <a:pt x="7607" y="0"/>
                  <a:pt x="4577" y="1412"/>
                  <a:pt x="2525" y="3859"/>
                </a:cubicBezTo>
                <a:close/>
              </a:path>
            </a:pathLst>
          </a:custGeom>
          <a:solidFill>
            <a:srgbClr val="ADADAD"/>
          </a:solidFill>
          <a:ln w="9525">
            <a:miter lim="800000"/>
            <a:headEnd/>
            <a:tailEnd/>
          </a:ln>
          <a:effectLst/>
          <a:scene3d>
            <a:camera prst="legacyPerspectiveBottom">
              <a:rot lat="20099999" lon="0" rev="0"/>
            </a:camera>
            <a:lightRig rig="contrasting" dir="l"/>
          </a:scene3d>
          <a:sp3d extrusionH="2259000" contourW="12700">
            <a:bevelT w="13500" h="13500" prst="angle"/>
            <a:bevelB w="13500" h="13500" prst="angle"/>
            <a:extrusionClr>
              <a:srgbClr val="808080"/>
            </a:extrusionClr>
            <a:contourClr>
              <a:srgbClr val="80808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3" name="Freeform 4"/>
          <p:cNvSpPr>
            <a:spLocks/>
          </p:cNvSpPr>
          <p:nvPr/>
        </p:nvSpPr>
        <p:spPr bwMode="ltGray">
          <a:xfrm>
            <a:off x="692150" y="2690019"/>
            <a:ext cx="7767638" cy="3043237"/>
          </a:xfrm>
          <a:custGeom>
            <a:avLst/>
            <a:gdLst>
              <a:gd name="T0" fmla="*/ 4878 w 4893"/>
              <a:gd name="T1" fmla="*/ 0 h 1917"/>
              <a:gd name="T2" fmla="*/ 4893 w 4893"/>
              <a:gd name="T3" fmla="*/ 440 h 1917"/>
              <a:gd name="T4" fmla="*/ 2467 w 4893"/>
              <a:gd name="T5" fmla="*/ 1917 h 1917"/>
              <a:gd name="T6" fmla="*/ 21 w 4893"/>
              <a:gd name="T7" fmla="*/ 500 h 1917"/>
              <a:gd name="T8" fmla="*/ 0 w 4893"/>
              <a:gd name="T9" fmla="*/ 2 h 1917"/>
              <a:gd name="T10" fmla="*/ 2461 w 4893"/>
              <a:gd name="T11" fmla="*/ 667 h 1917"/>
              <a:gd name="T12" fmla="*/ 4878 w 4893"/>
              <a:gd name="T13" fmla="*/ 0 h 1917"/>
            </a:gdLst>
            <a:ahLst/>
            <a:cxnLst>
              <a:cxn ang="0">
                <a:pos x="T0" y="T1"/>
              </a:cxn>
              <a:cxn ang="0">
                <a:pos x="T2" y="T3"/>
              </a:cxn>
              <a:cxn ang="0">
                <a:pos x="T4" y="T5"/>
              </a:cxn>
              <a:cxn ang="0">
                <a:pos x="T6" y="T7"/>
              </a:cxn>
              <a:cxn ang="0">
                <a:pos x="T8" y="T9"/>
              </a:cxn>
              <a:cxn ang="0">
                <a:pos x="T10" y="T11"/>
              </a:cxn>
              <a:cxn ang="0">
                <a:pos x="T12" y="T13"/>
              </a:cxn>
            </a:cxnLst>
            <a:rect l="0" t="0" r="r" b="b"/>
            <a:pathLst>
              <a:path w="4893" h="1917">
                <a:moveTo>
                  <a:pt x="4878" y="0"/>
                </a:moveTo>
                <a:cubicBezTo>
                  <a:pt x="4878" y="0"/>
                  <a:pt x="4891" y="226"/>
                  <a:pt x="4893" y="440"/>
                </a:cubicBezTo>
                <a:cubicBezTo>
                  <a:pt x="3867" y="440"/>
                  <a:pt x="3815" y="1811"/>
                  <a:pt x="2467" y="1917"/>
                </a:cubicBezTo>
                <a:cubicBezTo>
                  <a:pt x="1073" y="1877"/>
                  <a:pt x="1309" y="493"/>
                  <a:pt x="21" y="500"/>
                </a:cubicBezTo>
                <a:lnTo>
                  <a:pt x="0" y="2"/>
                </a:lnTo>
                <a:cubicBezTo>
                  <a:pt x="620" y="518"/>
                  <a:pt x="1873" y="671"/>
                  <a:pt x="2461" y="667"/>
                </a:cubicBezTo>
                <a:cubicBezTo>
                  <a:pt x="2461" y="667"/>
                  <a:pt x="4076" y="668"/>
                  <a:pt x="4878" y="0"/>
                </a:cubicBezTo>
                <a:close/>
              </a:path>
            </a:pathLst>
          </a:custGeom>
          <a:gradFill rotWithShape="1">
            <a:gsLst>
              <a:gs pos="0">
                <a:srgbClr val="ADADAD"/>
              </a:gs>
              <a:gs pos="50000">
                <a:srgbClr val="EAEAEA"/>
              </a:gs>
              <a:gs pos="100000">
                <a:srgbClr val="ADADAD"/>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4" name="Text Box 9"/>
          <p:cNvSpPr txBox="1">
            <a:spLocks noChangeArrowheads="1"/>
          </p:cNvSpPr>
          <p:nvPr/>
        </p:nvSpPr>
        <p:spPr bwMode="white">
          <a:xfrm>
            <a:off x="2732088" y="4069556"/>
            <a:ext cx="366871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r>
              <a:rPr lang="zh-CN" altLang="en-US" sz="1600" dirty="0" smtClean="0">
                <a:solidFill>
                  <a:srgbClr val="000000"/>
                </a:solidFill>
                <a:ea typeface="微软雅黑" pitchFamily="34" charset="-122"/>
              </a:rPr>
              <a:t>单击此处添加文字，单击此处添加文字，单击此处添加文字，单击此处添加文字，单击地处添加文字</a:t>
            </a:r>
            <a:endParaRPr lang="en-US" altLang="zh-CN" sz="1600" dirty="0">
              <a:solidFill>
                <a:srgbClr val="000000"/>
              </a:solidFill>
              <a:ea typeface="微软雅黑" pitchFamily="34" charset="-122"/>
            </a:endParaRPr>
          </a:p>
        </p:txBody>
      </p:sp>
      <p:sp>
        <p:nvSpPr>
          <p:cNvPr id="5" name="Freeform 13"/>
          <p:cNvSpPr>
            <a:spLocks/>
          </p:cNvSpPr>
          <p:nvPr/>
        </p:nvSpPr>
        <p:spPr bwMode="gray">
          <a:xfrm>
            <a:off x="685800" y="2672556"/>
            <a:ext cx="7743825" cy="1036638"/>
          </a:xfrm>
          <a:custGeom>
            <a:avLst/>
            <a:gdLst>
              <a:gd name="T0" fmla="*/ 0 w 4878"/>
              <a:gd name="T1" fmla="*/ 0 h 653"/>
              <a:gd name="T2" fmla="*/ 2443 w 4878"/>
              <a:gd name="T3" fmla="*/ 649 h 653"/>
              <a:gd name="T4" fmla="*/ 4878 w 4878"/>
              <a:gd name="T5" fmla="*/ 17 h 653"/>
            </a:gdLst>
            <a:ahLst/>
            <a:cxnLst>
              <a:cxn ang="0">
                <a:pos x="T0" y="T1"/>
              </a:cxn>
              <a:cxn ang="0">
                <a:pos x="T2" y="T3"/>
              </a:cxn>
              <a:cxn ang="0">
                <a:pos x="T4" y="T5"/>
              </a:cxn>
            </a:cxnLst>
            <a:rect l="0" t="0" r="r" b="b"/>
            <a:pathLst>
              <a:path w="4878" h="653">
                <a:moveTo>
                  <a:pt x="0" y="0"/>
                </a:moveTo>
                <a:cubicBezTo>
                  <a:pt x="522" y="422"/>
                  <a:pt x="1577" y="653"/>
                  <a:pt x="2443" y="649"/>
                </a:cubicBezTo>
                <a:cubicBezTo>
                  <a:pt x="3387" y="645"/>
                  <a:pt x="4229" y="447"/>
                  <a:pt x="4878" y="17"/>
                </a:cubicBezTo>
              </a:path>
            </a:pathLst>
          </a:custGeom>
          <a:noFill/>
          <a:ln w="28575" cmpd="sng">
            <a:solidFill>
              <a:srgbClr val="FFFFFF">
                <a:alpha val="80000"/>
              </a:srgb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grpSp>
        <p:nvGrpSpPr>
          <p:cNvPr id="6" name="组合 5"/>
          <p:cNvGrpSpPr/>
          <p:nvPr/>
        </p:nvGrpSpPr>
        <p:grpSpPr>
          <a:xfrm>
            <a:off x="2742773" y="1783089"/>
            <a:ext cx="1634147" cy="1751472"/>
            <a:chOff x="1668240" y="659196"/>
            <a:chExt cx="1459921" cy="1564738"/>
          </a:xfrm>
        </p:grpSpPr>
        <p:sp>
          <p:nvSpPr>
            <p:cNvPr id="7" name="椭圆 6"/>
            <p:cNvSpPr/>
            <p:nvPr/>
          </p:nvSpPr>
          <p:spPr>
            <a:xfrm>
              <a:off x="1770536" y="1988840"/>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8" name="Oval 19"/>
            <p:cNvSpPr>
              <a:spLocks noChangeArrowheads="1"/>
            </p:cNvSpPr>
            <p:nvPr/>
          </p:nvSpPr>
          <p:spPr bwMode="auto">
            <a:xfrm>
              <a:off x="1668240" y="659196"/>
              <a:ext cx="1459921" cy="1460252"/>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点击此处添加文本</a:t>
              </a:r>
            </a:p>
          </p:txBody>
        </p:sp>
        <p:sp>
          <p:nvSpPr>
            <p:cNvPr id="9" name="未知"/>
            <p:cNvSpPr>
              <a:spLocks/>
            </p:cNvSpPr>
            <p:nvPr/>
          </p:nvSpPr>
          <p:spPr bwMode="auto">
            <a:xfrm>
              <a:off x="1835696" y="692696"/>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0" name="组合 9"/>
          <p:cNvGrpSpPr/>
          <p:nvPr/>
        </p:nvGrpSpPr>
        <p:grpSpPr>
          <a:xfrm>
            <a:off x="4644008" y="1783089"/>
            <a:ext cx="1634147" cy="1751472"/>
            <a:chOff x="1668240" y="659196"/>
            <a:chExt cx="1459921" cy="1564738"/>
          </a:xfrm>
        </p:grpSpPr>
        <p:sp>
          <p:nvSpPr>
            <p:cNvPr id="11" name="椭圆 10"/>
            <p:cNvSpPr/>
            <p:nvPr/>
          </p:nvSpPr>
          <p:spPr>
            <a:xfrm>
              <a:off x="1770536" y="1988840"/>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2" name="Oval 19"/>
            <p:cNvSpPr>
              <a:spLocks noChangeArrowheads="1"/>
            </p:cNvSpPr>
            <p:nvPr/>
          </p:nvSpPr>
          <p:spPr bwMode="auto">
            <a:xfrm>
              <a:off x="1668240" y="659196"/>
              <a:ext cx="1459921" cy="1460252"/>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点击此处添加文本</a:t>
              </a:r>
            </a:p>
          </p:txBody>
        </p:sp>
        <p:sp>
          <p:nvSpPr>
            <p:cNvPr id="13" name="未知"/>
            <p:cNvSpPr>
              <a:spLocks/>
            </p:cNvSpPr>
            <p:nvPr/>
          </p:nvSpPr>
          <p:spPr bwMode="auto">
            <a:xfrm>
              <a:off x="1835696" y="692696"/>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4" name="组合 13"/>
          <p:cNvGrpSpPr/>
          <p:nvPr/>
        </p:nvGrpSpPr>
        <p:grpSpPr>
          <a:xfrm>
            <a:off x="1187624" y="1580455"/>
            <a:ext cx="1365409" cy="1463440"/>
            <a:chOff x="1668240" y="659196"/>
            <a:chExt cx="1459921" cy="1564738"/>
          </a:xfrm>
        </p:grpSpPr>
        <p:sp>
          <p:nvSpPr>
            <p:cNvPr id="15" name="椭圆 14"/>
            <p:cNvSpPr/>
            <p:nvPr/>
          </p:nvSpPr>
          <p:spPr>
            <a:xfrm>
              <a:off x="1770536" y="1988840"/>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6" name="Oval 19"/>
            <p:cNvSpPr>
              <a:spLocks noChangeArrowheads="1"/>
            </p:cNvSpPr>
            <p:nvPr/>
          </p:nvSpPr>
          <p:spPr bwMode="auto">
            <a:xfrm>
              <a:off x="1668240" y="659196"/>
              <a:ext cx="1459921" cy="1460252"/>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点击此处添加文本</a:t>
              </a:r>
            </a:p>
          </p:txBody>
        </p:sp>
        <p:sp>
          <p:nvSpPr>
            <p:cNvPr id="17" name="未知"/>
            <p:cNvSpPr>
              <a:spLocks/>
            </p:cNvSpPr>
            <p:nvPr/>
          </p:nvSpPr>
          <p:spPr bwMode="auto">
            <a:xfrm>
              <a:off x="1835696" y="692696"/>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8" name="组合 17"/>
          <p:cNvGrpSpPr/>
          <p:nvPr/>
        </p:nvGrpSpPr>
        <p:grpSpPr>
          <a:xfrm>
            <a:off x="6470824" y="1580455"/>
            <a:ext cx="1365409" cy="1463440"/>
            <a:chOff x="1668240" y="659196"/>
            <a:chExt cx="1459921" cy="1564738"/>
          </a:xfrm>
        </p:grpSpPr>
        <p:sp>
          <p:nvSpPr>
            <p:cNvPr id="19" name="椭圆 18"/>
            <p:cNvSpPr/>
            <p:nvPr/>
          </p:nvSpPr>
          <p:spPr>
            <a:xfrm>
              <a:off x="1770536" y="1988840"/>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20" name="Oval 19"/>
            <p:cNvSpPr>
              <a:spLocks noChangeArrowheads="1"/>
            </p:cNvSpPr>
            <p:nvPr/>
          </p:nvSpPr>
          <p:spPr bwMode="auto">
            <a:xfrm>
              <a:off x="1668240" y="659196"/>
              <a:ext cx="1459921" cy="1460252"/>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点击此处添加文本</a:t>
              </a:r>
            </a:p>
          </p:txBody>
        </p:sp>
        <p:sp>
          <p:nvSpPr>
            <p:cNvPr id="21" name="未知"/>
            <p:cNvSpPr>
              <a:spLocks/>
            </p:cNvSpPr>
            <p:nvPr/>
          </p:nvSpPr>
          <p:spPr bwMode="auto">
            <a:xfrm>
              <a:off x="1835696" y="692696"/>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Tree>
    <p:extLst>
      <p:ext uri="{BB962C8B-B14F-4D97-AF65-F5344CB8AC3E}">
        <p14:creationId xmlns:p14="http://schemas.microsoft.com/office/powerpoint/2010/main" val="1875047744"/>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2626454" y="1497310"/>
            <a:ext cx="3867587" cy="4070114"/>
          </a:xfrm>
          <a:custGeom>
            <a:avLst/>
            <a:gdLst/>
            <a:ahLst/>
            <a:cxnLst/>
            <a:rect l="l" t="t" r="r" b="b"/>
            <a:pathLst>
              <a:path w="3867587" h="4070114">
                <a:moveTo>
                  <a:pt x="443988" y="0"/>
                </a:moveTo>
                <a:lnTo>
                  <a:pt x="3397224" y="0"/>
                </a:lnTo>
                <a:lnTo>
                  <a:pt x="2961141" y="419665"/>
                </a:lnTo>
                <a:lnTo>
                  <a:pt x="2748963" y="199186"/>
                </a:lnTo>
                <a:lnTo>
                  <a:pt x="2732362" y="1064499"/>
                </a:lnTo>
                <a:lnTo>
                  <a:pt x="3597674" y="1081100"/>
                </a:lnTo>
                <a:lnTo>
                  <a:pt x="3385497" y="860622"/>
                </a:lnTo>
                <a:lnTo>
                  <a:pt x="3867587" y="396681"/>
                </a:lnTo>
                <a:lnTo>
                  <a:pt x="3867587" y="3406430"/>
                </a:lnTo>
                <a:lnTo>
                  <a:pt x="3384719" y="2941741"/>
                </a:lnTo>
                <a:lnTo>
                  <a:pt x="3596861" y="2721299"/>
                </a:lnTo>
                <a:lnTo>
                  <a:pt x="2731694" y="2737898"/>
                </a:lnTo>
                <a:lnTo>
                  <a:pt x="2748292" y="3603065"/>
                </a:lnTo>
                <a:lnTo>
                  <a:pt x="2960434" y="3382624"/>
                </a:lnTo>
                <a:lnTo>
                  <a:pt x="3674820" y="4070114"/>
                </a:lnTo>
                <a:lnTo>
                  <a:pt x="219942" y="4070114"/>
                </a:lnTo>
                <a:lnTo>
                  <a:pt x="889170" y="3374705"/>
                </a:lnTo>
                <a:lnTo>
                  <a:pt x="1109678" y="3586911"/>
                </a:lnTo>
                <a:lnTo>
                  <a:pt x="1093075" y="2721485"/>
                </a:lnTo>
                <a:lnTo>
                  <a:pt x="227648" y="2738088"/>
                </a:lnTo>
                <a:lnTo>
                  <a:pt x="448156" y="2950294"/>
                </a:lnTo>
                <a:lnTo>
                  <a:pt x="0" y="3415982"/>
                </a:lnTo>
                <a:lnTo>
                  <a:pt x="0" y="420962"/>
                </a:lnTo>
                <a:lnTo>
                  <a:pt x="456991" y="860748"/>
                </a:lnTo>
                <a:lnTo>
                  <a:pt x="245088" y="1080940"/>
                </a:lnTo>
                <a:lnTo>
                  <a:pt x="1109278" y="1064361"/>
                </a:lnTo>
                <a:lnTo>
                  <a:pt x="1092699" y="200170"/>
                </a:lnTo>
                <a:lnTo>
                  <a:pt x="880796" y="420363"/>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3" name="Text Box 31"/>
          <p:cNvSpPr txBox="1">
            <a:spLocks noChangeArrowheads="1"/>
          </p:cNvSpPr>
          <p:nvPr/>
        </p:nvSpPr>
        <p:spPr bwMode="auto">
          <a:xfrm>
            <a:off x="971600" y="1124744"/>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801688"/>
            <a:r>
              <a:rPr lang="zh-CN" altLang="en-US" b="1" dirty="0" smtClean="0">
                <a:latin typeface="Impact" pitchFamily="34" charset="0"/>
                <a:ea typeface="微软雅黑" pitchFamily="34" charset="-122"/>
              </a:rPr>
              <a:t>此处</a:t>
            </a:r>
            <a:r>
              <a:rPr lang="zh-CN" altLang="en-US" b="1" dirty="0">
                <a:latin typeface="Impact" pitchFamily="34" charset="0"/>
                <a:ea typeface="微软雅黑" pitchFamily="34" charset="-122"/>
              </a:rPr>
              <a:t>输入文字</a:t>
            </a:r>
            <a:endParaRPr lang="zh-CN" altLang="zh-CN" b="1" noProof="1">
              <a:latin typeface="Impact" pitchFamily="34" charset="0"/>
              <a:ea typeface="微软雅黑" pitchFamily="34" charset="-122"/>
            </a:endParaRPr>
          </a:p>
        </p:txBody>
      </p:sp>
      <p:sp>
        <p:nvSpPr>
          <p:cNvPr id="4" name="Text Box 31"/>
          <p:cNvSpPr txBox="1">
            <a:spLocks noChangeArrowheads="1"/>
          </p:cNvSpPr>
          <p:nvPr/>
        </p:nvSpPr>
        <p:spPr bwMode="auto">
          <a:xfrm>
            <a:off x="6588224" y="1124744"/>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801688"/>
            <a:r>
              <a:rPr lang="zh-CN" altLang="en-US" b="1" dirty="0" smtClean="0">
                <a:latin typeface="Impact" pitchFamily="34" charset="0"/>
                <a:ea typeface="微软雅黑" pitchFamily="34" charset="-122"/>
              </a:rPr>
              <a:t>此处</a:t>
            </a:r>
            <a:r>
              <a:rPr lang="zh-CN" altLang="en-US" b="1" dirty="0">
                <a:latin typeface="Impact" pitchFamily="34" charset="0"/>
                <a:ea typeface="微软雅黑" pitchFamily="34" charset="-122"/>
              </a:rPr>
              <a:t>输入文字</a:t>
            </a:r>
            <a:endParaRPr lang="zh-CN" altLang="zh-CN" b="1" noProof="1">
              <a:latin typeface="Impact" pitchFamily="34" charset="0"/>
              <a:ea typeface="微软雅黑" pitchFamily="34" charset="-122"/>
            </a:endParaRPr>
          </a:p>
        </p:txBody>
      </p:sp>
      <p:sp>
        <p:nvSpPr>
          <p:cNvPr id="5" name="Text Box 31"/>
          <p:cNvSpPr txBox="1">
            <a:spLocks noChangeArrowheads="1"/>
          </p:cNvSpPr>
          <p:nvPr/>
        </p:nvSpPr>
        <p:spPr bwMode="auto">
          <a:xfrm>
            <a:off x="1043608" y="5301208"/>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801688"/>
            <a:r>
              <a:rPr lang="zh-CN" altLang="en-US" b="1" dirty="0" smtClean="0">
                <a:latin typeface="Impact" pitchFamily="34" charset="0"/>
                <a:ea typeface="微软雅黑" pitchFamily="34" charset="-122"/>
              </a:rPr>
              <a:t>此处</a:t>
            </a:r>
            <a:r>
              <a:rPr lang="zh-CN" altLang="en-US" b="1" dirty="0">
                <a:latin typeface="Impact" pitchFamily="34" charset="0"/>
                <a:ea typeface="微软雅黑" pitchFamily="34" charset="-122"/>
              </a:rPr>
              <a:t>输入文字</a:t>
            </a:r>
            <a:endParaRPr lang="zh-CN" altLang="zh-CN" b="1" noProof="1">
              <a:latin typeface="Impact" pitchFamily="34" charset="0"/>
              <a:ea typeface="微软雅黑" pitchFamily="34" charset="-122"/>
            </a:endParaRPr>
          </a:p>
        </p:txBody>
      </p:sp>
      <p:sp>
        <p:nvSpPr>
          <p:cNvPr id="6" name="Text Box 31"/>
          <p:cNvSpPr txBox="1">
            <a:spLocks noChangeArrowheads="1"/>
          </p:cNvSpPr>
          <p:nvPr/>
        </p:nvSpPr>
        <p:spPr bwMode="auto">
          <a:xfrm>
            <a:off x="6516216" y="5301208"/>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801688"/>
            <a:r>
              <a:rPr lang="zh-CN" altLang="en-US" b="1" dirty="0" smtClean="0">
                <a:latin typeface="Impact" pitchFamily="34" charset="0"/>
                <a:ea typeface="微软雅黑" pitchFamily="34" charset="-122"/>
              </a:rPr>
              <a:t>此处</a:t>
            </a:r>
            <a:r>
              <a:rPr lang="zh-CN" altLang="en-US" b="1" dirty="0">
                <a:latin typeface="Impact" pitchFamily="34" charset="0"/>
                <a:ea typeface="微软雅黑" pitchFamily="34" charset="-122"/>
              </a:rPr>
              <a:t>输入文字</a:t>
            </a:r>
            <a:endParaRPr lang="zh-CN" altLang="zh-CN" b="1" noProof="1">
              <a:latin typeface="Impact" pitchFamily="34" charset="0"/>
              <a:ea typeface="微软雅黑" pitchFamily="34" charset="-122"/>
            </a:endParaRPr>
          </a:p>
        </p:txBody>
      </p:sp>
      <p:sp>
        <p:nvSpPr>
          <p:cNvPr id="7" name="矩形 4"/>
          <p:cNvSpPr/>
          <p:nvPr/>
        </p:nvSpPr>
        <p:spPr>
          <a:xfrm>
            <a:off x="2432786" y="1308362"/>
            <a:ext cx="1252882" cy="1233448"/>
          </a:xfrm>
          <a:custGeom>
            <a:avLst/>
            <a:gdLst/>
            <a:ahLst/>
            <a:cxnLst/>
            <a:rect l="l" t="t" r="r" b="b"/>
            <a:pathLst>
              <a:path w="1252882" h="1233448">
                <a:moveTo>
                  <a:pt x="357833" y="0"/>
                </a:moveTo>
                <a:lnTo>
                  <a:pt x="1059968" y="675701"/>
                </a:lnTo>
                <a:lnTo>
                  <a:pt x="1238884" y="489785"/>
                </a:lnTo>
                <a:lnTo>
                  <a:pt x="1252882" y="1219450"/>
                </a:lnTo>
                <a:lnTo>
                  <a:pt x="523219" y="1233448"/>
                </a:lnTo>
                <a:lnTo>
                  <a:pt x="702135" y="1047532"/>
                </a:lnTo>
                <a:lnTo>
                  <a:pt x="0" y="371832"/>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8" name="矩形 24"/>
          <p:cNvSpPr/>
          <p:nvPr/>
        </p:nvSpPr>
        <p:spPr>
          <a:xfrm>
            <a:off x="5436422" y="1258998"/>
            <a:ext cx="1271466" cy="1251367"/>
          </a:xfrm>
          <a:custGeom>
            <a:avLst/>
            <a:gdLst/>
            <a:ahLst/>
            <a:cxnLst/>
            <a:rect l="l" t="t" r="r" b="b"/>
            <a:pathLst>
              <a:path w="1271466" h="1251367">
                <a:moveTo>
                  <a:pt x="913168" y="0"/>
                </a:moveTo>
                <a:lnTo>
                  <a:pt x="1271466" y="372314"/>
                </a:lnTo>
                <a:lnTo>
                  <a:pt x="551464" y="1065210"/>
                </a:lnTo>
                <a:lnTo>
                  <a:pt x="730613" y="1251367"/>
                </a:lnTo>
                <a:lnTo>
                  <a:pt x="0" y="1237350"/>
                </a:lnTo>
                <a:lnTo>
                  <a:pt x="14017" y="506738"/>
                </a:lnTo>
                <a:lnTo>
                  <a:pt x="193166" y="692895"/>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9" name="矩形 25"/>
          <p:cNvSpPr/>
          <p:nvPr/>
        </p:nvSpPr>
        <p:spPr>
          <a:xfrm>
            <a:off x="5413773" y="4270716"/>
            <a:ext cx="1263283" cy="1243489"/>
          </a:xfrm>
          <a:custGeom>
            <a:avLst/>
            <a:gdLst/>
            <a:ahLst/>
            <a:cxnLst/>
            <a:rect l="l" t="t" r="r" b="b"/>
            <a:pathLst>
              <a:path w="1263283" h="1243489">
                <a:moveTo>
                  <a:pt x="730488" y="0"/>
                </a:moveTo>
                <a:lnTo>
                  <a:pt x="551370" y="186125"/>
                </a:lnTo>
                <a:lnTo>
                  <a:pt x="1263283" y="871237"/>
                </a:lnTo>
                <a:lnTo>
                  <a:pt x="905046" y="1243489"/>
                </a:lnTo>
                <a:lnTo>
                  <a:pt x="193132" y="558378"/>
                </a:lnTo>
                <a:lnTo>
                  <a:pt x="14014" y="744503"/>
                </a:lnTo>
                <a:lnTo>
                  <a:pt x="0" y="14014"/>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0" name="矩形 26"/>
          <p:cNvSpPr/>
          <p:nvPr/>
        </p:nvSpPr>
        <p:spPr>
          <a:xfrm>
            <a:off x="2452290" y="4270883"/>
            <a:ext cx="1233715" cy="1253119"/>
          </a:xfrm>
          <a:custGeom>
            <a:avLst/>
            <a:gdLst/>
            <a:ahLst/>
            <a:cxnLst/>
            <a:rect l="l" t="t" r="r" b="b"/>
            <a:pathLst>
              <a:path w="1233715" h="1253119">
                <a:moveTo>
                  <a:pt x="1219696" y="0"/>
                </a:moveTo>
                <a:lnTo>
                  <a:pt x="1233715" y="730707"/>
                </a:lnTo>
                <a:lnTo>
                  <a:pt x="1047533" y="551535"/>
                </a:lnTo>
                <a:lnTo>
                  <a:pt x="372363" y="1253119"/>
                </a:lnTo>
                <a:lnTo>
                  <a:pt x="0" y="894775"/>
                </a:lnTo>
                <a:lnTo>
                  <a:pt x="675171" y="193190"/>
                </a:lnTo>
                <a:lnTo>
                  <a:pt x="488989" y="14018"/>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632262580"/>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39775" y="1524794"/>
            <a:ext cx="7664450" cy="3808412"/>
            <a:chOff x="360363" y="1916113"/>
            <a:chExt cx="7664450" cy="3808412"/>
          </a:xfrm>
        </p:grpSpPr>
        <p:grpSp>
          <p:nvGrpSpPr>
            <p:cNvPr id="3" name="Group 12"/>
            <p:cNvGrpSpPr>
              <a:grpSpLocks/>
            </p:cNvGrpSpPr>
            <p:nvPr/>
          </p:nvGrpSpPr>
          <p:grpSpPr bwMode="auto">
            <a:xfrm>
              <a:off x="4179888" y="3881438"/>
              <a:ext cx="1501775" cy="1517650"/>
              <a:chOff x="0" y="0"/>
              <a:chExt cx="946" cy="956"/>
            </a:xfrm>
          </p:grpSpPr>
          <p:sp>
            <p:nvSpPr>
              <p:cNvPr id="27" name="AutoShape 13"/>
              <p:cNvSpPr>
                <a:spLocks noChangeAspect="1" noChangeArrowheads="1" noTextEdit="1"/>
              </p:cNvSpPr>
              <p:nvPr/>
            </p:nvSpPr>
            <p:spPr bwMode="auto">
              <a:xfrm>
                <a:off x="0" y="0"/>
                <a:ext cx="938" cy="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8" name="未知"/>
              <p:cNvSpPr>
                <a:spLocks/>
              </p:cNvSpPr>
              <p:nvPr/>
            </p:nvSpPr>
            <p:spPr bwMode="auto">
              <a:xfrm>
                <a:off x="43" y="674"/>
                <a:ext cx="903" cy="282"/>
              </a:xfrm>
              <a:custGeom>
                <a:avLst/>
                <a:gdLst>
                  <a:gd name="T0" fmla="*/ 1 w 774"/>
                  <a:gd name="T1" fmla="*/ 222 h 242"/>
                  <a:gd name="T2" fmla="*/ 5 w 774"/>
                  <a:gd name="T3" fmla="*/ 218 h 242"/>
                  <a:gd name="T4" fmla="*/ 758 w 774"/>
                  <a:gd name="T5" fmla="*/ 0 h 242"/>
                  <a:gd name="T6" fmla="*/ 737 w 774"/>
                  <a:gd name="T7" fmla="*/ 195 h 242"/>
                  <a:gd name="T8" fmla="*/ 1 w 774"/>
                  <a:gd name="T9" fmla="*/ 222 h 242"/>
                </a:gdLst>
                <a:ahLst/>
                <a:cxnLst>
                  <a:cxn ang="0">
                    <a:pos x="T0" y="T1"/>
                  </a:cxn>
                  <a:cxn ang="0">
                    <a:pos x="T2" y="T3"/>
                  </a:cxn>
                  <a:cxn ang="0">
                    <a:pos x="T4" y="T5"/>
                  </a:cxn>
                  <a:cxn ang="0">
                    <a:pos x="T6" y="T7"/>
                  </a:cxn>
                  <a:cxn ang="0">
                    <a:pos x="T8" y="T9"/>
                  </a:cxn>
                </a:cxnLst>
                <a:rect l="0" t="0" r="r" b="b"/>
                <a:pathLst>
                  <a:path w="774" h="242">
                    <a:moveTo>
                      <a:pt x="1" y="222"/>
                    </a:moveTo>
                    <a:cubicBezTo>
                      <a:pt x="0" y="221"/>
                      <a:pt x="3" y="220"/>
                      <a:pt x="5" y="218"/>
                    </a:cubicBezTo>
                    <a:cubicBezTo>
                      <a:pt x="5" y="218"/>
                      <a:pt x="715" y="1"/>
                      <a:pt x="758" y="0"/>
                    </a:cubicBezTo>
                    <a:cubicBezTo>
                      <a:pt x="758" y="0"/>
                      <a:pt x="774" y="151"/>
                      <a:pt x="737" y="195"/>
                    </a:cubicBezTo>
                    <a:cubicBezTo>
                      <a:pt x="737" y="195"/>
                      <a:pt x="28" y="242"/>
                      <a:pt x="1" y="222"/>
                    </a:cubicBezTo>
                    <a:close/>
                  </a:path>
                </a:pathLst>
              </a:custGeom>
              <a:gradFill rotWithShape="1">
                <a:gsLst>
                  <a:gs pos="0">
                    <a:srgbClr val="FFFFFF">
                      <a:alpha val="14999"/>
                    </a:srgbClr>
                  </a:gs>
                  <a:gs pos="50000">
                    <a:srgbClr val="2676FF">
                      <a:lumMod val="20000"/>
                      <a:lumOff val="80000"/>
                    </a:srgbClr>
                  </a:gs>
                  <a:gs pos="100000">
                    <a:srgbClr val="FFFFFF">
                      <a:alpha val="14999"/>
                    </a:srgb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9" name="未知"/>
              <p:cNvSpPr>
                <a:spLocks/>
              </p:cNvSpPr>
              <p:nvPr/>
            </p:nvSpPr>
            <p:spPr bwMode="auto">
              <a:xfrm>
                <a:off x="0" y="1"/>
                <a:ext cx="938" cy="937"/>
              </a:xfrm>
              <a:custGeom>
                <a:avLst/>
                <a:gdLst>
                  <a:gd name="T0" fmla="*/ 804 w 804"/>
                  <a:gd name="T1" fmla="*/ 628 h 804"/>
                  <a:gd name="T2" fmla="*/ 41 w 804"/>
                  <a:gd name="T3" fmla="*/ 804 h 804"/>
                  <a:gd name="T4" fmla="*/ 0 w 804"/>
                  <a:gd name="T5" fmla="*/ 763 h 804"/>
                  <a:gd name="T6" fmla="*/ 0 w 804"/>
                  <a:gd name="T7" fmla="*/ 40 h 804"/>
                  <a:gd name="T8" fmla="*/ 41 w 804"/>
                  <a:gd name="T9" fmla="*/ 0 h 804"/>
                  <a:gd name="T10" fmla="*/ 764 w 804"/>
                  <a:gd name="T11" fmla="*/ 0 h 804"/>
                  <a:gd name="T12" fmla="*/ 804 w 804"/>
                  <a:gd name="T13" fmla="*/ 40 h 804"/>
                  <a:gd name="T14" fmla="*/ 804 w 804"/>
                  <a:gd name="T15" fmla="*/ 628 h 8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4" h="804">
                    <a:moveTo>
                      <a:pt x="804" y="628"/>
                    </a:moveTo>
                    <a:cubicBezTo>
                      <a:pt x="41" y="804"/>
                      <a:pt x="41" y="804"/>
                      <a:pt x="41" y="804"/>
                    </a:cubicBezTo>
                    <a:cubicBezTo>
                      <a:pt x="18" y="804"/>
                      <a:pt x="0" y="786"/>
                      <a:pt x="0" y="763"/>
                    </a:cubicBezTo>
                    <a:cubicBezTo>
                      <a:pt x="0" y="40"/>
                      <a:pt x="0" y="40"/>
                      <a:pt x="0" y="40"/>
                    </a:cubicBezTo>
                    <a:cubicBezTo>
                      <a:pt x="0" y="18"/>
                      <a:pt x="18" y="0"/>
                      <a:pt x="41" y="0"/>
                    </a:cubicBezTo>
                    <a:cubicBezTo>
                      <a:pt x="764" y="0"/>
                      <a:pt x="764" y="0"/>
                      <a:pt x="764" y="0"/>
                    </a:cubicBezTo>
                    <a:cubicBezTo>
                      <a:pt x="786" y="0"/>
                      <a:pt x="804" y="18"/>
                      <a:pt x="804" y="40"/>
                    </a:cubicBezTo>
                    <a:lnTo>
                      <a:pt x="804" y="628"/>
                    </a:lnTo>
                    <a:close/>
                  </a:path>
                </a:pathLst>
              </a:custGeom>
              <a:gradFill rotWithShape="1">
                <a:gsLst>
                  <a:gs pos="0">
                    <a:srgbClr val="2676FF"/>
                  </a:gs>
                  <a:gs pos="100000">
                    <a:srgbClr val="2676FF">
                      <a:lumMod val="60000"/>
                      <a:lumOff val="4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25%</a:t>
                </a:r>
                <a:endParaRPr kumimoji="0" lang="zh-CN" altLang="en-US" sz="4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30" name="未知"/>
              <p:cNvSpPr>
                <a:spLocks/>
              </p:cNvSpPr>
              <p:nvPr/>
            </p:nvSpPr>
            <p:spPr bwMode="auto">
              <a:xfrm>
                <a:off x="41" y="547"/>
                <a:ext cx="897" cy="391"/>
              </a:xfrm>
              <a:custGeom>
                <a:avLst/>
                <a:gdLst>
                  <a:gd name="T0" fmla="*/ 0 w 769"/>
                  <a:gd name="T1" fmla="*/ 334 h 336"/>
                  <a:gd name="T2" fmla="*/ 6 w 769"/>
                  <a:gd name="T3" fmla="*/ 336 h 336"/>
                  <a:gd name="T4" fmla="*/ 769 w 769"/>
                  <a:gd name="T5" fmla="*/ 160 h 336"/>
                  <a:gd name="T6" fmla="*/ 656 w 769"/>
                  <a:gd name="T7" fmla="*/ 0 h 336"/>
                  <a:gd name="T8" fmla="*/ 0 w 769"/>
                  <a:gd name="T9" fmla="*/ 334 h 336"/>
                </a:gdLst>
                <a:ahLst/>
                <a:cxnLst>
                  <a:cxn ang="0">
                    <a:pos x="T0" y="T1"/>
                  </a:cxn>
                  <a:cxn ang="0">
                    <a:pos x="T2" y="T3"/>
                  </a:cxn>
                  <a:cxn ang="0">
                    <a:pos x="T4" y="T5"/>
                  </a:cxn>
                  <a:cxn ang="0">
                    <a:pos x="T6" y="T7"/>
                  </a:cxn>
                  <a:cxn ang="0">
                    <a:pos x="T8" y="T9"/>
                  </a:cxn>
                </a:cxnLst>
                <a:rect l="0" t="0" r="r" b="b"/>
                <a:pathLst>
                  <a:path w="769" h="336">
                    <a:moveTo>
                      <a:pt x="0" y="334"/>
                    </a:moveTo>
                    <a:cubicBezTo>
                      <a:pt x="0" y="336"/>
                      <a:pt x="3" y="336"/>
                      <a:pt x="6" y="336"/>
                    </a:cubicBezTo>
                    <a:cubicBezTo>
                      <a:pt x="6" y="336"/>
                      <a:pt x="732" y="180"/>
                      <a:pt x="769" y="160"/>
                    </a:cubicBezTo>
                    <a:cubicBezTo>
                      <a:pt x="769" y="160"/>
                      <a:pt x="710" y="20"/>
                      <a:pt x="656" y="0"/>
                    </a:cubicBezTo>
                    <a:cubicBezTo>
                      <a:pt x="656" y="0"/>
                      <a:pt x="14" y="304"/>
                      <a:pt x="0" y="334"/>
                    </a:cubicBezTo>
                    <a:close/>
                  </a:path>
                </a:pathLst>
              </a:custGeom>
              <a:gradFill rotWithShape="1">
                <a:gsLst>
                  <a:gs pos="0">
                    <a:srgbClr val="2676FF"/>
                  </a:gs>
                  <a:gs pos="100000">
                    <a:srgbClr val="2676FF">
                      <a:lumMod val="60000"/>
                      <a:lumOff val="40000"/>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4" name="Group 12"/>
            <p:cNvGrpSpPr>
              <a:grpSpLocks/>
            </p:cNvGrpSpPr>
            <p:nvPr/>
          </p:nvGrpSpPr>
          <p:grpSpPr bwMode="auto">
            <a:xfrm>
              <a:off x="1217613" y="3879850"/>
              <a:ext cx="1501775" cy="1517650"/>
              <a:chOff x="0" y="0"/>
              <a:chExt cx="946" cy="956"/>
            </a:xfrm>
          </p:grpSpPr>
          <p:sp>
            <p:nvSpPr>
              <p:cNvPr id="23" name="AutoShape 13"/>
              <p:cNvSpPr>
                <a:spLocks noChangeAspect="1" noChangeArrowheads="1" noTextEdit="1"/>
              </p:cNvSpPr>
              <p:nvPr/>
            </p:nvSpPr>
            <p:spPr bwMode="auto">
              <a:xfrm>
                <a:off x="0" y="0"/>
                <a:ext cx="938" cy="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4" name="未知"/>
              <p:cNvSpPr>
                <a:spLocks/>
              </p:cNvSpPr>
              <p:nvPr/>
            </p:nvSpPr>
            <p:spPr bwMode="auto">
              <a:xfrm>
                <a:off x="43" y="674"/>
                <a:ext cx="903" cy="282"/>
              </a:xfrm>
              <a:custGeom>
                <a:avLst/>
                <a:gdLst>
                  <a:gd name="T0" fmla="*/ 1 w 774"/>
                  <a:gd name="T1" fmla="*/ 222 h 242"/>
                  <a:gd name="T2" fmla="*/ 5 w 774"/>
                  <a:gd name="T3" fmla="*/ 218 h 242"/>
                  <a:gd name="T4" fmla="*/ 758 w 774"/>
                  <a:gd name="T5" fmla="*/ 0 h 242"/>
                  <a:gd name="T6" fmla="*/ 737 w 774"/>
                  <a:gd name="T7" fmla="*/ 195 h 242"/>
                  <a:gd name="T8" fmla="*/ 1 w 774"/>
                  <a:gd name="T9" fmla="*/ 222 h 242"/>
                </a:gdLst>
                <a:ahLst/>
                <a:cxnLst>
                  <a:cxn ang="0">
                    <a:pos x="T0" y="T1"/>
                  </a:cxn>
                  <a:cxn ang="0">
                    <a:pos x="T2" y="T3"/>
                  </a:cxn>
                  <a:cxn ang="0">
                    <a:pos x="T4" y="T5"/>
                  </a:cxn>
                  <a:cxn ang="0">
                    <a:pos x="T6" y="T7"/>
                  </a:cxn>
                  <a:cxn ang="0">
                    <a:pos x="T8" y="T9"/>
                  </a:cxn>
                </a:cxnLst>
                <a:rect l="0" t="0" r="r" b="b"/>
                <a:pathLst>
                  <a:path w="774" h="242">
                    <a:moveTo>
                      <a:pt x="1" y="222"/>
                    </a:moveTo>
                    <a:cubicBezTo>
                      <a:pt x="0" y="221"/>
                      <a:pt x="3" y="220"/>
                      <a:pt x="5" y="218"/>
                    </a:cubicBezTo>
                    <a:cubicBezTo>
                      <a:pt x="5" y="218"/>
                      <a:pt x="715" y="1"/>
                      <a:pt x="758" y="0"/>
                    </a:cubicBezTo>
                    <a:cubicBezTo>
                      <a:pt x="758" y="0"/>
                      <a:pt x="774" y="151"/>
                      <a:pt x="737" y="195"/>
                    </a:cubicBezTo>
                    <a:cubicBezTo>
                      <a:pt x="737" y="195"/>
                      <a:pt x="28" y="242"/>
                      <a:pt x="1" y="222"/>
                    </a:cubicBezTo>
                    <a:close/>
                  </a:path>
                </a:pathLst>
              </a:custGeom>
              <a:gradFill rotWithShape="1">
                <a:gsLst>
                  <a:gs pos="0">
                    <a:srgbClr val="FFFFFF">
                      <a:alpha val="14999"/>
                    </a:srgbClr>
                  </a:gs>
                  <a:gs pos="50000">
                    <a:srgbClr val="2676FF">
                      <a:lumMod val="20000"/>
                      <a:lumOff val="80000"/>
                    </a:srgbClr>
                  </a:gs>
                  <a:gs pos="100000">
                    <a:srgbClr val="FFFFFF">
                      <a:alpha val="14999"/>
                    </a:srgb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5" name="未知"/>
              <p:cNvSpPr>
                <a:spLocks/>
              </p:cNvSpPr>
              <p:nvPr/>
            </p:nvSpPr>
            <p:spPr bwMode="auto">
              <a:xfrm>
                <a:off x="0" y="1"/>
                <a:ext cx="938" cy="937"/>
              </a:xfrm>
              <a:custGeom>
                <a:avLst/>
                <a:gdLst>
                  <a:gd name="T0" fmla="*/ 804 w 804"/>
                  <a:gd name="T1" fmla="*/ 628 h 804"/>
                  <a:gd name="T2" fmla="*/ 41 w 804"/>
                  <a:gd name="T3" fmla="*/ 804 h 804"/>
                  <a:gd name="T4" fmla="*/ 0 w 804"/>
                  <a:gd name="T5" fmla="*/ 763 h 804"/>
                  <a:gd name="T6" fmla="*/ 0 w 804"/>
                  <a:gd name="T7" fmla="*/ 40 h 804"/>
                  <a:gd name="T8" fmla="*/ 41 w 804"/>
                  <a:gd name="T9" fmla="*/ 0 h 804"/>
                  <a:gd name="T10" fmla="*/ 764 w 804"/>
                  <a:gd name="T11" fmla="*/ 0 h 804"/>
                  <a:gd name="T12" fmla="*/ 804 w 804"/>
                  <a:gd name="T13" fmla="*/ 40 h 804"/>
                  <a:gd name="T14" fmla="*/ 804 w 804"/>
                  <a:gd name="T15" fmla="*/ 628 h 8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4" h="804">
                    <a:moveTo>
                      <a:pt x="804" y="628"/>
                    </a:moveTo>
                    <a:cubicBezTo>
                      <a:pt x="41" y="804"/>
                      <a:pt x="41" y="804"/>
                      <a:pt x="41" y="804"/>
                    </a:cubicBezTo>
                    <a:cubicBezTo>
                      <a:pt x="18" y="804"/>
                      <a:pt x="0" y="786"/>
                      <a:pt x="0" y="763"/>
                    </a:cubicBezTo>
                    <a:cubicBezTo>
                      <a:pt x="0" y="40"/>
                      <a:pt x="0" y="40"/>
                      <a:pt x="0" y="40"/>
                    </a:cubicBezTo>
                    <a:cubicBezTo>
                      <a:pt x="0" y="18"/>
                      <a:pt x="18" y="0"/>
                      <a:pt x="41" y="0"/>
                    </a:cubicBezTo>
                    <a:cubicBezTo>
                      <a:pt x="764" y="0"/>
                      <a:pt x="764" y="0"/>
                      <a:pt x="764" y="0"/>
                    </a:cubicBezTo>
                    <a:cubicBezTo>
                      <a:pt x="786" y="0"/>
                      <a:pt x="804" y="18"/>
                      <a:pt x="804" y="40"/>
                    </a:cubicBezTo>
                    <a:lnTo>
                      <a:pt x="804" y="628"/>
                    </a:lnTo>
                    <a:close/>
                  </a:path>
                </a:pathLst>
              </a:custGeom>
              <a:gradFill rotWithShape="1">
                <a:gsLst>
                  <a:gs pos="0">
                    <a:srgbClr val="2676FF"/>
                  </a:gs>
                  <a:gs pos="100000">
                    <a:srgbClr val="2676FF">
                      <a:lumMod val="60000"/>
                      <a:lumOff val="4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15%</a:t>
                </a:r>
                <a:endParaRPr kumimoji="0" lang="zh-CN" altLang="en-US" sz="4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26" name="未知"/>
              <p:cNvSpPr>
                <a:spLocks/>
              </p:cNvSpPr>
              <p:nvPr/>
            </p:nvSpPr>
            <p:spPr bwMode="auto">
              <a:xfrm>
                <a:off x="41" y="547"/>
                <a:ext cx="897" cy="391"/>
              </a:xfrm>
              <a:custGeom>
                <a:avLst/>
                <a:gdLst>
                  <a:gd name="T0" fmla="*/ 0 w 769"/>
                  <a:gd name="T1" fmla="*/ 334 h 336"/>
                  <a:gd name="T2" fmla="*/ 6 w 769"/>
                  <a:gd name="T3" fmla="*/ 336 h 336"/>
                  <a:gd name="T4" fmla="*/ 769 w 769"/>
                  <a:gd name="T5" fmla="*/ 160 h 336"/>
                  <a:gd name="T6" fmla="*/ 656 w 769"/>
                  <a:gd name="T7" fmla="*/ 0 h 336"/>
                  <a:gd name="T8" fmla="*/ 0 w 769"/>
                  <a:gd name="T9" fmla="*/ 334 h 336"/>
                </a:gdLst>
                <a:ahLst/>
                <a:cxnLst>
                  <a:cxn ang="0">
                    <a:pos x="T0" y="T1"/>
                  </a:cxn>
                  <a:cxn ang="0">
                    <a:pos x="T2" y="T3"/>
                  </a:cxn>
                  <a:cxn ang="0">
                    <a:pos x="T4" y="T5"/>
                  </a:cxn>
                  <a:cxn ang="0">
                    <a:pos x="T6" y="T7"/>
                  </a:cxn>
                  <a:cxn ang="0">
                    <a:pos x="T8" y="T9"/>
                  </a:cxn>
                </a:cxnLst>
                <a:rect l="0" t="0" r="r" b="b"/>
                <a:pathLst>
                  <a:path w="769" h="336">
                    <a:moveTo>
                      <a:pt x="0" y="334"/>
                    </a:moveTo>
                    <a:cubicBezTo>
                      <a:pt x="0" y="336"/>
                      <a:pt x="3" y="336"/>
                      <a:pt x="6" y="336"/>
                    </a:cubicBezTo>
                    <a:cubicBezTo>
                      <a:pt x="6" y="336"/>
                      <a:pt x="732" y="180"/>
                      <a:pt x="769" y="160"/>
                    </a:cubicBezTo>
                    <a:cubicBezTo>
                      <a:pt x="769" y="160"/>
                      <a:pt x="710" y="20"/>
                      <a:pt x="656" y="0"/>
                    </a:cubicBezTo>
                    <a:cubicBezTo>
                      <a:pt x="656" y="0"/>
                      <a:pt x="14" y="304"/>
                      <a:pt x="0" y="334"/>
                    </a:cubicBezTo>
                    <a:close/>
                  </a:path>
                </a:pathLst>
              </a:custGeom>
              <a:gradFill rotWithShape="1">
                <a:gsLst>
                  <a:gs pos="0">
                    <a:srgbClr val="2676FF"/>
                  </a:gs>
                  <a:gs pos="100000">
                    <a:srgbClr val="2676FF">
                      <a:lumMod val="60000"/>
                      <a:lumOff val="40000"/>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5" name="Group 12"/>
            <p:cNvGrpSpPr>
              <a:grpSpLocks/>
            </p:cNvGrpSpPr>
            <p:nvPr/>
          </p:nvGrpSpPr>
          <p:grpSpPr bwMode="auto">
            <a:xfrm>
              <a:off x="2582863" y="1916113"/>
              <a:ext cx="1501775" cy="1517650"/>
              <a:chOff x="0" y="0"/>
              <a:chExt cx="946" cy="956"/>
            </a:xfrm>
          </p:grpSpPr>
          <p:sp>
            <p:nvSpPr>
              <p:cNvPr id="19" name="AutoShape 13"/>
              <p:cNvSpPr>
                <a:spLocks noChangeAspect="1" noChangeArrowheads="1" noTextEdit="1"/>
              </p:cNvSpPr>
              <p:nvPr/>
            </p:nvSpPr>
            <p:spPr bwMode="auto">
              <a:xfrm>
                <a:off x="0" y="0"/>
                <a:ext cx="938" cy="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0" name="未知"/>
              <p:cNvSpPr>
                <a:spLocks/>
              </p:cNvSpPr>
              <p:nvPr/>
            </p:nvSpPr>
            <p:spPr bwMode="auto">
              <a:xfrm>
                <a:off x="43" y="674"/>
                <a:ext cx="903" cy="282"/>
              </a:xfrm>
              <a:custGeom>
                <a:avLst/>
                <a:gdLst>
                  <a:gd name="T0" fmla="*/ 1 w 774"/>
                  <a:gd name="T1" fmla="*/ 222 h 242"/>
                  <a:gd name="T2" fmla="*/ 5 w 774"/>
                  <a:gd name="T3" fmla="*/ 218 h 242"/>
                  <a:gd name="T4" fmla="*/ 758 w 774"/>
                  <a:gd name="T5" fmla="*/ 0 h 242"/>
                  <a:gd name="T6" fmla="*/ 737 w 774"/>
                  <a:gd name="T7" fmla="*/ 195 h 242"/>
                  <a:gd name="T8" fmla="*/ 1 w 774"/>
                  <a:gd name="T9" fmla="*/ 222 h 242"/>
                </a:gdLst>
                <a:ahLst/>
                <a:cxnLst>
                  <a:cxn ang="0">
                    <a:pos x="T0" y="T1"/>
                  </a:cxn>
                  <a:cxn ang="0">
                    <a:pos x="T2" y="T3"/>
                  </a:cxn>
                  <a:cxn ang="0">
                    <a:pos x="T4" y="T5"/>
                  </a:cxn>
                  <a:cxn ang="0">
                    <a:pos x="T6" y="T7"/>
                  </a:cxn>
                  <a:cxn ang="0">
                    <a:pos x="T8" y="T9"/>
                  </a:cxn>
                </a:cxnLst>
                <a:rect l="0" t="0" r="r" b="b"/>
                <a:pathLst>
                  <a:path w="774" h="242">
                    <a:moveTo>
                      <a:pt x="1" y="222"/>
                    </a:moveTo>
                    <a:cubicBezTo>
                      <a:pt x="0" y="221"/>
                      <a:pt x="3" y="220"/>
                      <a:pt x="5" y="218"/>
                    </a:cubicBezTo>
                    <a:cubicBezTo>
                      <a:pt x="5" y="218"/>
                      <a:pt x="715" y="1"/>
                      <a:pt x="758" y="0"/>
                    </a:cubicBezTo>
                    <a:cubicBezTo>
                      <a:pt x="758" y="0"/>
                      <a:pt x="774" y="151"/>
                      <a:pt x="737" y="195"/>
                    </a:cubicBezTo>
                    <a:cubicBezTo>
                      <a:pt x="737" y="195"/>
                      <a:pt x="28" y="242"/>
                      <a:pt x="1" y="222"/>
                    </a:cubicBezTo>
                    <a:close/>
                  </a:path>
                </a:pathLst>
              </a:custGeom>
              <a:gradFill rotWithShape="1">
                <a:gsLst>
                  <a:gs pos="0">
                    <a:srgbClr val="FFFFFF">
                      <a:alpha val="14999"/>
                    </a:srgbClr>
                  </a:gs>
                  <a:gs pos="50000">
                    <a:srgbClr val="2676FF">
                      <a:lumMod val="20000"/>
                      <a:lumOff val="80000"/>
                    </a:srgbClr>
                  </a:gs>
                  <a:gs pos="100000">
                    <a:srgbClr val="FFFFFF">
                      <a:alpha val="14999"/>
                    </a:srgb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1" name="未知"/>
              <p:cNvSpPr>
                <a:spLocks/>
              </p:cNvSpPr>
              <p:nvPr/>
            </p:nvSpPr>
            <p:spPr bwMode="auto">
              <a:xfrm>
                <a:off x="0" y="1"/>
                <a:ext cx="938" cy="937"/>
              </a:xfrm>
              <a:custGeom>
                <a:avLst/>
                <a:gdLst>
                  <a:gd name="T0" fmla="*/ 804 w 804"/>
                  <a:gd name="T1" fmla="*/ 628 h 804"/>
                  <a:gd name="T2" fmla="*/ 41 w 804"/>
                  <a:gd name="T3" fmla="*/ 804 h 804"/>
                  <a:gd name="T4" fmla="*/ 0 w 804"/>
                  <a:gd name="T5" fmla="*/ 763 h 804"/>
                  <a:gd name="T6" fmla="*/ 0 w 804"/>
                  <a:gd name="T7" fmla="*/ 40 h 804"/>
                  <a:gd name="T8" fmla="*/ 41 w 804"/>
                  <a:gd name="T9" fmla="*/ 0 h 804"/>
                  <a:gd name="T10" fmla="*/ 764 w 804"/>
                  <a:gd name="T11" fmla="*/ 0 h 804"/>
                  <a:gd name="T12" fmla="*/ 804 w 804"/>
                  <a:gd name="T13" fmla="*/ 40 h 804"/>
                  <a:gd name="T14" fmla="*/ 804 w 804"/>
                  <a:gd name="T15" fmla="*/ 628 h 8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4" h="804">
                    <a:moveTo>
                      <a:pt x="804" y="628"/>
                    </a:moveTo>
                    <a:cubicBezTo>
                      <a:pt x="41" y="804"/>
                      <a:pt x="41" y="804"/>
                      <a:pt x="41" y="804"/>
                    </a:cubicBezTo>
                    <a:cubicBezTo>
                      <a:pt x="18" y="804"/>
                      <a:pt x="0" y="786"/>
                      <a:pt x="0" y="763"/>
                    </a:cubicBezTo>
                    <a:cubicBezTo>
                      <a:pt x="0" y="40"/>
                      <a:pt x="0" y="40"/>
                      <a:pt x="0" y="40"/>
                    </a:cubicBezTo>
                    <a:cubicBezTo>
                      <a:pt x="0" y="18"/>
                      <a:pt x="18" y="0"/>
                      <a:pt x="41" y="0"/>
                    </a:cubicBezTo>
                    <a:cubicBezTo>
                      <a:pt x="764" y="0"/>
                      <a:pt x="764" y="0"/>
                      <a:pt x="764" y="0"/>
                    </a:cubicBezTo>
                    <a:cubicBezTo>
                      <a:pt x="786" y="0"/>
                      <a:pt x="804" y="18"/>
                      <a:pt x="804" y="40"/>
                    </a:cubicBezTo>
                    <a:lnTo>
                      <a:pt x="804" y="628"/>
                    </a:lnTo>
                    <a:close/>
                  </a:path>
                </a:pathLst>
              </a:custGeom>
              <a:gradFill rotWithShape="1">
                <a:gsLst>
                  <a:gs pos="0">
                    <a:srgbClr val="2676FF"/>
                  </a:gs>
                  <a:gs pos="100000">
                    <a:srgbClr val="2676FF">
                      <a:lumMod val="60000"/>
                      <a:lumOff val="4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rPr>
                  <a:t>5%</a:t>
                </a:r>
                <a:endParaRPr kumimoji="0" lang="zh-CN" altLang="en-US" sz="4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22" name="未知"/>
              <p:cNvSpPr>
                <a:spLocks/>
              </p:cNvSpPr>
              <p:nvPr/>
            </p:nvSpPr>
            <p:spPr bwMode="auto">
              <a:xfrm>
                <a:off x="41" y="547"/>
                <a:ext cx="897" cy="391"/>
              </a:xfrm>
              <a:custGeom>
                <a:avLst/>
                <a:gdLst>
                  <a:gd name="T0" fmla="*/ 0 w 769"/>
                  <a:gd name="T1" fmla="*/ 334 h 336"/>
                  <a:gd name="T2" fmla="*/ 6 w 769"/>
                  <a:gd name="T3" fmla="*/ 336 h 336"/>
                  <a:gd name="T4" fmla="*/ 769 w 769"/>
                  <a:gd name="T5" fmla="*/ 160 h 336"/>
                  <a:gd name="T6" fmla="*/ 656 w 769"/>
                  <a:gd name="T7" fmla="*/ 0 h 336"/>
                  <a:gd name="T8" fmla="*/ 0 w 769"/>
                  <a:gd name="T9" fmla="*/ 334 h 336"/>
                </a:gdLst>
                <a:ahLst/>
                <a:cxnLst>
                  <a:cxn ang="0">
                    <a:pos x="T0" y="T1"/>
                  </a:cxn>
                  <a:cxn ang="0">
                    <a:pos x="T2" y="T3"/>
                  </a:cxn>
                  <a:cxn ang="0">
                    <a:pos x="T4" y="T5"/>
                  </a:cxn>
                  <a:cxn ang="0">
                    <a:pos x="T6" y="T7"/>
                  </a:cxn>
                  <a:cxn ang="0">
                    <a:pos x="T8" y="T9"/>
                  </a:cxn>
                </a:cxnLst>
                <a:rect l="0" t="0" r="r" b="b"/>
                <a:pathLst>
                  <a:path w="769" h="336">
                    <a:moveTo>
                      <a:pt x="0" y="334"/>
                    </a:moveTo>
                    <a:cubicBezTo>
                      <a:pt x="0" y="336"/>
                      <a:pt x="3" y="336"/>
                      <a:pt x="6" y="336"/>
                    </a:cubicBezTo>
                    <a:cubicBezTo>
                      <a:pt x="6" y="336"/>
                      <a:pt x="732" y="180"/>
                      <a:pt x="769" y="160"/>
                    </a:cubicBezTo>
                    <a:cubicBezTo>
                      <a:pt x="769" y="160"/>
                      <a:pt x="710" y="20"/>
                      <a:pt x="656" y="0"/>
                    </a:cubicBezTo>
                    <a:cubicBezTo>
                      <a:pt x="656" y="0"/>
                      <a:pt x="14" y="304"/>
                      <a:pt x="0" y="334"/>
                    </a:cubicBezTo>
                    <a:close/>
                  </a:path>
                </a:pathLst>
              </a:custGeom>
              <a:gradFill rotWithShape="1">
                <a:gsLst>
                  <a:gs pos="0">
                    <a:srgbClr val="2676FF"/>
                  </a:gs>
                  <a:gs pos="100000">
                    <a:srgbClr val="2676FF">
                      <a:lumMod val="60000"/>
                      <a:lumOff val="40000"/>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6" name="Group 12"/>
            <p:cNvGrpSpPr>
              <a:grpSpLocks/>
            </p:cNvGrpSpPr>
            <p:nvPr/>
          </p:nvGrpSpPr>
          <p:grpSpPr bwMode="auto">
            <a:xfrm>
              <a:off x="5603875" y="1916113"/>
              <a:ext cx="1501775" cy="1517650"/>
              <a:chOff x="0" y="0"/>
              <a:chExt cx="946" cy="956"/>
            </a:xfrm>
          </p:grpSpPr>
          <p:sp>
            <p:nvSpPr>
              <p:cNvPr id="15" name="AutoShape 13"/>
              <p:cNvSpPr>
                <a:spLocks noChangeAspect="1" noChangeArrowheads="1" noTextEdit="1"/>
              </p:cNvSpPr>
              <p:nvPr/>
            </p:nvSpPr>
            <p:spPr bwMode="auto">
              <a:xfrm>
                <a:off x="0" y="0"/>
                <a:ext cx="938" cy="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6" name="未知"/>
              <p:cNvSpPr>
                <a:spLocks/>
              </p:cNvSpPr>
              <p:nvPr/>
            </p:nvSpPr>
            <p:spPr bwMode="auto">
              <a:xfrm>
                <a:off x="43" y="674"/>
                <a:ext cx="903" cy="282"/>
              </a:xfrm>
              <a:custGeom>
                <a:avLst/>
                <a:gdLst>
                  <a:gd name="T0" fmla="*/ 1 w 774"/>
                  <a:gd name="T1" fmla="*/ 222 h 242"/>
                  <a:gd name="T2" fmla="*/ 5 w 774"/>
                  <a:gd name="T3" fmla="*/ 218 h 242"/>
                  <a:gd name="T4" fmla="*/ 758 w 774"/>
                  <a:gd name="T5" fmla="*/ 0 h 242"/>
                  <a:gd name="T6" fmla="*/ 737 w 774"/>
                  <a:gd name="T7" fmla="*/ 195 h 242"/>
                  <a:gd name="T8" fmla="*/ 1 w 774"/>
                  <a:gd name="T9" fmla="*/ 222 h 242"/>
                </a:gdLst>
                <a:ahLst/>
                <a:cxnLst>
                  <a:cxn ang="0">
                    <a:pos x="T0" y="T1"/>
                  </a:cxn>
                  <a:cxn ang="0">
                    <a:pos x="T2" y="T3"/>
                  </a:cxn>
                  <a:cxn ang="0">
                    <a:pos x="T4" y="T5"/>
                  </a:cxn>
                  <a:cxn ang="0">
                    <a:pos x="T6" y="T7"/>
                  </a:cxn>
                  <a:cxn ang="0">
                    <a:pos x="T8" y="T9"/>
                  </a:cxn>
                </a:cxnLst>
                <a:rect l="0" t="0" r="r" b="b"/>
                <a:pathLst>
                  <a:path w="774" h="242">
                    <a:moveTo>
                      <a:pt x="1" y="222"/>
                    </a:moveTo>
                    <a:cubicBezTo>
                      <a:pt x="0" y="221"/>
                      <a:pt x="3" y="220"/>
                      <a:pt x="5" y="218"/>
                    </a:cubicBezTo>
                    <a:cubicBezTo>
                      <a:pt x="5" y="218"/>
                      <a:pt x="715" y="1"/>
                      <a:pt x="758" y="0"/>
                    </a:cubicBezTo>
                    <a:cubicBezTo>
                      <a:pt x="758" y="0"/>
                      <a:pt x="774" y="151"/>
                      <a:pt x="737" y="195"/>
                    </a:cubicBezTo>
                    <a:cubicBezTo>
                      <a:pt x="737" y="195"/>
                      <a:pt x="28" y="242"/>
                      <a:pt x="1" y="222"/>
                    </a:cubicBezTo>
                    <a:close/>
                  </a:path>
                </a:pathLst>
              </a:custGeom>
              <a:gradFill rotWithShape="1">
                <a:gsLst>
                  <a:gs pos="0">
                    <a:srgbClr val="FFFFFF">
                      <a:alpha val="14999"/>
                    </a:srgbClr>
                  </a:gs>
                  <a:gs pos="50000">
                    <a:srgbClr val="2676FF">
                      <a:lumMod val="20000"/>
                      <a:lumOff val="80000"/>
                    </a:srgbClr>
                  </a:gs>
                  <a:gs pos="100000">
                    <a:srgbClr val="FFFFFF">
                      <a:alpha val="14999"/>
                    </a:srgb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7" name="未知"/>
              <p:cNvSpPr>
                <a:spLocks/>
              </p:cNvSpPr>
              <p:nvPr/>
            </p:nvSpPr>
            <p:spPr bwMode="auto">
              <a:xfrm>
                <a:off x="0" y="1"/>
                <a:ext cx="938" cy="937"/>
              </a:xfrm>
              <a:custGeom>
                <a:avLst/>
                <a:gdLst>
                  <a:gd name="T0" fmla="*/ 804 w 804"/>
                  <a:gd name="T1" fmla="*/ 628 h 804"/>
                  <a:gd name="T2" fmla="*/ 41 w 804"/>
                  <a:gd name="T3" fmla="*/ 804 h 804"/>
                  <a:gd name="T4" fmla="*/ 0 w 804"/>
                  <a:gd name="T5" fmla="*/ 763 h 804"/>
                  <a:gd name="T6" fmla="*/ 0 w 804"/>
                  <a:gd name="T7" fmla="*/ 40 h 804"/>
                  <a:gd name="T8" fmla="*/ 41 w 804"/>
                  <a:gd name="T9" fmla="*/ 0 h 804"/>
                  <a:gd name="T10" fmla="*/ 764 w 804"/>
                  <a:gd name="T11" fmla="*/ 0 h 804"/>
                  <a:gd name="T12" fmla="*/ 804 w 804"/>
                  <a:gd name="T13" fmla="*/ 40 h 804"/>
                  <a:gd name="T14" fmla="*/ 804 w 804"/>
                  <a:gd name="T15" fmla="*/ 628 h 8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4" h="804">
                    <a:moveTo>
                      <a:pt x="804" y="628"/>
                    </a:moveTo>
                    <a:cubicBezTo>
                      <a:pt x="41" y="804"/>
                      <a:pt x="41" y="804"/>
                      <a:pt x="41" y="804"/>
                    </a:cubicBezTo>
                    <a:cubicBezTo>
                      <a:pt x="18" y="804"/>
                      <a:pt x="0" y="786"/>
                      <a:pt x="0" y="763"/>
                    </a:cubicBezTo>
                    <a:cubicBezTo>
                      <a:pt x="0" y="40"/>
                      <a:pt x="0" y="40"/>
                      <a:pt x="0" y="40"/>
                    </a:cubicBezTo>
                    <a:cubicBezTo>
                      <a:pt x="0" y="18"/>
                      <a:pt x="18" y="0"/>
                      <a:pt x="41" y="0"/>
                    </a:cubicBezTo>
                    <a:cubicBezTo>
                      <a:pt x="764" y="0"/>
                      <a:pt x="764" y="0"/>
                      <a:pt x="764" y="0"/>
                    </a:cubicBezTo>
                    <a:cubicBezTo>
                      <a:pt x="786" y="0"/>
                      <a:pt x="804" y="18"/>
                      <a:pt x="804" y="40"/>
                    </a:cubicBezTo>
                    <a:lnTo>
                      <a:pt x="804" y="628"/>
                    </a:lnTo>
                    <a:close/>
                  </a:path>
                </a:pathLst>
              </a:custGeom>
              <a:gradFill rotWithShape="1">
                <a:gsLst>
                  <a:gs pos="0">
                    <a:srgbClr val="2676FF"/>
                  </a:gs>
                  <a:gs pos="100000">
                    <a:srgbClr val="2676FF">
                      <a:lumMod val="60000"/>
                      <a:lumOff val="4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10%</a:t>
                </a:r>
                <a:endParaRPr kumimoji="0" lang="zh-CN" altLang="en-US" sz="4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18" name="未知"/>
              <p:cNvSpPr>
                <a:spLocks/>
              </p:cNvSpPr>
              <p:nvPr/>
            </p:nvSpPr>
            <p:spPr bwMode="auto">
              <a:xfrm>
                <a:off x="41" y="547"/>
                <a:ext cx="897" cy="391"/>
              </a:xfrm>
              <a:custGeom>
                <a:avLst/>
                <a:gdLst>
                  <a:gd name="T0" fmla="*/ 0 w 769"/>
                  <a:gd name="T1" fmla="*/ 334 h 336"/>
                  <a:gd name="T2" fmla="*/ 6 w 769"/>
                  <a:gd name="T3" fmla="*/ 336 h 336"/>
                  <a:gd name="T4" fmla="*/ 769 w 769"/>
                  <a:gd name="T5" fmla="*/ 160 h 336"/>
                  <a:gd name="T6" fmla="*/ 656 w 769"/>
                  <a:gd name="T7" fmla="*/ 0 h 336"/>
                  <a:gd name="T8" fmla="*/ 0 w 769"/>
                  <a:gd name="T9" fmla="*/ 334 h 336"/>
                </a:gdLst>
                <a:ahLst/>
                <a:cxnLst>
                  <a:cxn ang="0">
                    <a:pos x="T0" y="T1"/>
                  </a:cxn>
                  <a:cxn ang="0">
                    <a:pos x="T2" y="T3"/>
                  </a:cxn>
                  <a:cxn ang="0">
                    <a:pos x="T4" y="T5"/>
                  </a:cxn>
                  <a:cxn ang="0">
                    <a:pos x="T6" y="T7"/>
                  </a:cxn>
                  <a:cxn ang="0">
                    <a:pos x="T8" y="T9"/>
                  </a:cxn>
                </a:cxnLst>
                <a:rect l="0" t="0" r="r" b="b"/>
                <a:pathLst>
                  <a:path w="769" h="336">
                    <a:moveTo>
                      <a:pt x="0" y="334"/>
                    </a:moveTo>
                    <a:cubicBezTo>
                      <a:pt x="0" y="336"/>
                      <a:pt x="3" y="336"/>
                      <a:pt x="6" y="336"/>
                    </a:cubicBezTo>
                    <a:cubicBezTo>
                      <a:pt x="6" y="336"/>
                      <a:pt x="732" y="180"/>
                      <a:pt x="769" y="160"/>
                    </a:cubicBezTo>
                    <a:cubicBezTo>
                      <a:pt x="769" y="160"/>
                      <a:pt x="710" y="20"/>
                      <a:pt x="656" y="0"/>
                    </a:cubicBezTo>
                    <a:cubicBezTo>
                      <a:pt x="656" y="0"/>
                      <a:pt x="14" y="304"/>
                      <a:pt x="0" y="334"/>
                    </a:cubicBezTo>
                    <a:close/>
                  </a:path>
                </a:pathLst>
              </a:custGeom>
              <a:gradFill rotWithShape="1">
                <a:gsLst>
                  <a:gs pos="0">
                    <a:srgbClr val="2676FF"/>
                  </a:gs>
                  <a:gs pos="100000">
                    <a:srgbClr val="2676FF">
                      <a:lumMod val="60000"/>
                      <a:lumOff val="40000"/>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7" name="Rectangle 36"/>
            <p:cNvSpPr>
              <a:spLocks noChangeArrowheads="1"/>
            </p:cNvSpPr>
            <p:nvPr/>
          </p:nvSpPr>
          <p:spPr bwMode="auto">
            <a:xfrm>
              <a:off x="2597150" y="3443288"/>
              <a:ext cx="1403350" cy="336550"/>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88888"/>
                  </a:solidFill>
                  <a:effectLst/>
                  <a:uLnTx/>
                  <a:uFillTx/>
                  <a:latin typeface="微软雅黑" pitchFamily="34" charset="-122"/>
                  <a:ea typeface="微软雅黑" pitchFamily="34" charset="-122"/>
                </a:rPr>
                <a:t>单击添加文字</a:t>
              </a:r>
            </a:p>
          </p:txBody>
        </p:sp>
        <p:sp>
          <p:nvSpPr>
            <p:cNvPr id="8" name="Rectangle 37"/>
            <p:cNvSpPr>
              <a:spLocks noChangeArrowheads="1"/>
            </p:cNvSpPr>
            <p:nvPr/>
          </p:nvSpPr>
          <p:spPr bwMode="auto">
            <a:xfrm>
              <a:off x="5637213" y="3443288"/>
              <a:ext cx="1403350" cy="336550"/>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88888"/>
                  </a:solidFill>
                  <a:effectLst/>
                  <a:uLnTx/>
                  <a:uFillTx/>
                  <a:latin typeface="微软雅黑" pitchFamily="34" charset="-122"/>
                  <a:ea typeface="微软雅黑" pitchFamily="34" charset="-122"/>
                </a:rPr>
                <a:t>单击添加文字</a:t>
              </a:r>
            </a:p>
          </p:txBody>
        </p:sp>
        <p:sp>
          <p:nvSpPr>
            <p:cNvPr id="9" name="Rectangle 38"/>
            <p:cNvSpPr>
              <a:spLocks noChangeArrowheads="1"/>
            </p:cNvSpPr>
            <p:nvPr/>
          </p:nvSpPr>
          <p:spPr bwMode="auto">
            <a:xfrm>
              <a:off x="1182688" y="5386388"/>
              <a:ext cx="1403350" cy="336550"/>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88888"/>
                  </a:solidFill>
                  <a:effectLst/>
                  <a:uLnTx/>
                  <a:uFillTx/>
                  <a:latin typeface="微软雅黑" pitchFamily="34" charset="-122"/>
                  <a:ea typeface="微软雅黑" pitchFamily="34" charset="-122"/>
                </a:rPr>
                <a:t>单击添加文字</a:t>
              </a:r>
            </a:p>
          </p:txBody>
        </p:sp>
        <p:sp>
          <p:nvSpPr>
            <p:cNvPr id="10" name="Rectangle 39"/>
            <p:cNvSpPr>
              <a:spLocks noChangeArrowheads="1"/>
            </p:cNvSpPr>
            <p:nvPr/>
          </p:nvSpPr>
          <p:spPr bwMode="auto">
            <a:xfrm>
              <a:off x="4214813" y="5387975"/>
              <a:ext cx="1403350" cy="336550"/>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88888"/>
                  </a:solidFill>
                  <a:effectLst/>
                  <a:uLnTx/>
                  <a:uFillTx/>
                  <a:latin typeface="微软雅黑" pitchFamily="34" charset="-122"/>
                  <a:ea typeface="微软雅黑" pitchFamily="34" charset="-122"/>
                </a:rPr>
                <a:t>单击添加文字</a:t>
              </a:r>
            </a:p>
          </p:txBody>
        </p:sp>
        <p:sp>
          <p:nvSpPr>
            <p:cNvPr id="11" name="AutoShape 40"/>
            <p:cNvSpPr>
              <a:spLocks noChangeArrowheads="1"/>
            </p:cNvSpPr>
            <p:nvPr/>
          </p:nvSpPr>
          <p:spPr bwMode="auto">
            <a:xfrm>
              <a:off x="4621213" y="2533650"/>
              <a:ext cx="587375" cy="481013"/>
            </a:xfrm>
            <a:prstGeom prst="rightArrow">
              <a:avLst>
                <a:gd name="adj1" fmla="val 59759"/>
                <a:gd name="adj2" fmla="val 66608"/>
              </a:avLst>
            </a:prstGeom>
            <a:gradFill rotWithShape="1">
              <a:gsLst>
                <a:gs pos="0">
                  <a:srgbClr val="2676FF">
                    <a:lumMod val="60000"/>
                    <a:lumOff val="40000"/>
                  </a:srgbClr>
                </a:gs>
                <a:gs pos="100000">
                  <a:srgbClr val="2676FF"/>
                </a:gs>
              </a:gsLst>
              <a:lin ang="5400000" scaled="1"/>
            </a:gradFill>
            <a:ln>
              <a:noFill/>
            </a:ln>
            <a:effectLst>
              <a:prstShdw prst="shdw17" dist="17961" dir="2700000">
                <a:srgbClr val="2676FF">
                  <a:lumMod val="50000"/>
                </a:srgbClr>
              </a:prst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2" name="AutoShape 41"/>
            <p:cNvSpPr>
              <a:spLocks noChangeArrowheads="1"/>
            </p:cNvSpPr>
            <p:nvPr/>
          </p:nvSpPr>
          <p:spPr bwMode="auto">
            <a:xfrm>
              <a:off x="7437438" y="2533650"/>
              <a:ext cx="587375" cy="481013"/>
            </a:xfrm>
            <a:prstGeom prst="rightArrow">
              <a:avLst>
                <a:gd name="adj1" fmla="val 59759"/>
                <a:gd name="adj2" fmla="val 66608"/>
              </a:avLst>
            </a:prstGeom>
            <a:gradFill rotWithShape="1">
              <a:gsLst>
                <a:gs pos="0">
                  <a:srgbClr val="2676FF">
                    <a:lumMod val="60000"/>
                    <a:lumOff val="40000"/>
                  </a:srgbClr>
                </a:gs>
                <a:gs pos="100000">
                  <a:srgbClr val="2676FF"/>
                </a:gs>
              </a:gsLst>
              <a:lin ang="5400000" scaled="1"/>
            </a:gradFill>
            <a:ln>
              <a:noFill/>
            </a:ln>
            <a:effectLst>
              <a:prstShdw prst="shdw17" dist="17961" dir="2700000">
                <a:srgbClr val="2676FF">
                  <a:lumMod val="50000"/>
                </a:srgbClr>
              </a:prstShdw>
            </a:effectLst>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AutoShape 42"/>
            <p:cNvSpPr>
              <a:spLocks noChangeArrowheads="1"/>
            </p:cNvSpPr>
            <p:nvPr/>
          </p:nvSpPr>
          <p:spPr bwMode="auto">
            <a:xfrm>
              <a:off x="360363" y="4470400"/>
              <a:ext cx="587375" cy="481013"/>
            </a:xfrm>
            <a:prstGeom prst="rightArrow">
              <a:avLst>
                <a:gd name="adj1" fmla="val 59759"/>
                <a:gd name="adj2" fmla="val 66608"/>
              </a:avLst>
            </a:prstGeom>
            <a:gradFill rotWithShape="1">
              <a:gsLst>
                <a:gs pos="0">
                  <a:srgbClr val="2676FF">
                    <a:lumMod val="60000"/>
                    <a:lumOff val="40000"/>
                  </a:srgbClr>
                </a:gs>
                <a:gs pos="100000">
                  <a:srgbClr val="2676FF"/>
                </a:gs>
              </a:gsLst>
              <a:lin ang="5400000" scaled="1"/>
            </a:gradFill>
            <a:ln>
              <a:noFill/>
            </a:ln>
            <a:effectLst>
              <a:prstShdw prst="shdw17" dist="17961" dir="2700000">
                <a:srgbClr val="2676FF">
                  <a:lumMod val="50000"/>
                </a:srgbClr>
              </a:prstShdw>
            </a:effectLst>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 name="AutoShape 43"/>
            <p:cNvSpPr>
              <a:spLocks noChangeArrowheads="1"/>
            </p:cNvSpPr>
            <p:nvPr/>
          </p:nvSpPr>
          <p:spPr bwMode="auto">
            <a:xfrm>
              <a:off x="3228975" y="4470400"/>
              <a:ext cx="588963" cy="481013"/>
            </a:xfrm>
            <a:prstGeom prst="rightArrow">
              <a:avLst>
                <a:gd name="adj1" fmla="val 59759"/>
                <a:gd name="adj2" fmla="val 66788"/>
              </a:avLst>
            </a:prstGeom>
            <a:gradFill rotWithShape="1">
              <a:gsLst>
                <a:gs pos="0">
                  <a:srgbClr val="2676FF">
                    <a:lumMod val="60000"/>
                    <a:lumOff val="40000"/>
                  </a:srgbClr>
                </a:gs>
                <a:gs pos="100000">
                  <a:srgbClr val="2676FF"/>
                </a:gs>
              </a:gsLst>
              <a:lin ang="5400000" scaled="1"/>
            </a:gradFill>
            <a:ln>
              <a:noFill/>
            </a:ln>
            <a:effectLst>
              <a:prstShdw prst="shdw17" dist="17961" dir="2700000">
                <a:srgbClr val="2676FF">
                  <a:lumMod val="50000"/>
                </a:srgbClr>
              </a:prstShdw>
            </a:effectLst>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708414724"/>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a:grpSpLocks/>
          </p:cNvGrpSpPr>
          <p:nvPr/>
        </p:nvGrpSpPr>
        <p:grpSpPr bwMode="auto">
          <a:xfrm>
            <a:off x="2484438" y="1309688"/>
            <a:ext cx="5881687" cy="4221162"/>
            <a:chOff x="2123726" y="1052736"/>
            <a:chExt cx="6241624" cy="4478938"/>
          </a:xfrm>
        </p:grpSpPr>
        <p:sp>
          <p:nvSpPr>
            <p:cNvPr id="3" name="矩形 3"/>
            <p:cNvSpPr/>
            <p:nvPr/>
          </p:nvSpPr>
          <p:spPr>
            <a:xfrm>
              <a:off x="2123726" y="1052736"/>
              <a:ext cx="6238255" cy="2238627"/>
            </a:xfrm>
            <a:custGeom>
              <a:avLst/>
              <a:gdLst/>
              <a:ahLst/>
              <a:cxnLst/>
              <a:rect l="l" t="t" r="r" b="b"/>
              <a:pathLst>
                <a:path w="6237814" h="2238778">
                  <a:moveTo>
                    <a:pt x="3654337" y="0"/>
                  </a:moveTo>
                  <a:lnTo>
                    <a:pt x="4359257" y="0"/>
                  </a:lnTo>
                  <a:lnTo>
                    <a:pt x="6237814" y="2238778"/>
                  </a:lnTo>
                  <a:lnTo>
                    <a:pt x="5532894" y="2238778"/>
                  </a:lnTo>
                  <a:lnTo>
                    <a:pt x="5532893" y="2238777"/>
                  </a:lnTo>
                  <a:lnTo>
                    <a:pt x="0" y="2238777"/>
                  </a:lnTo>
                  <a:lnTo>
                    <a:pt x="0" y="1698777"/>
                  </a:lnTo>
                  <a:lnTo>
                    <a:pt x="5079780" y="1698777"/>
                  </a:lnTo>
                  <a:close/>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4" name="矩形 4"/>
            <p:cNvSpPr/>
            <p:nvPr/>
          </p:nvSpPr>
          <p:spPr>
            <a:xfrm>
              <a:off x="2123726" y="3291363"/>
              <a:ext cx="6241624" cy="2240311"/>
            </a:xfrm>
            <a:custGeom>
              <a:avLst/>
              <a:gdLst/>
              <a:ahLst/>
              <a:cxnLst/>
              <a:rect l="l" t="t" r="r" b="b"/>
              <a:pathLst>
                <a:path w="6241624" h="2240160">
                  <a:moveTo>
                    <a:pt x="0" y="0"/>
                  </a:moveTo>
                  <a:lnTo>
                    <a:pt x="5760641" y="0"/>
                  </a:lnTo>
                  <a:lnTo>
                    <a:pt x="5760641" y="2"/>
                  </a:lnTo>
                  <a:lnTo>
                    <a:pt x="6241624" y="1"/>
                  </a:lnTo>
                  <a:lnTo>
                    <a:pt x="4361908" y="2240160"/>
                  </a:lnTo>
                  <a:lnTo>
                    <a:pt x="3656988" y="2240160"/>
                  </a:lnTo>
                  <a:lnTo>
                    <a:pt x="5083592" y="540000"/>
                  </a:lnTo>
                  <a:lnTo>
                    <a:pt x="0" y="540000"/>
                  </a:lnTo>
                  <a:close/>
                </a:path>
              </a:pathLst>
            </a:cu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矩形 5"/>
            <p:cNvSpPr/>
            <p:nvPr/>
          </p:nvSpPr>
          <p:spPr>
            <a:xfrm>
              <a:off x="2123726" y="3832070"/>
              <a:ext cx="5082585" cy="1699604"/>
            </a:xfrm>
            <a:custGeom>
              <a:avLst/>
              <a:gdLst/>
              <a:ahLst/>
              <a:cxnLst/>
              <a:rect l="l" t="t" r="r" b="b"/>
              <a:pathLst>
                <a:path w="5083150" h="1700159">
                  <a:moveTo>
                    <a:pt x="0" y="0"/>
                  </a:moveTo>
                  <a:lnTo>
                    <a:pt x="4377136" y="0"/>
                  </a:lnTo>
                  <a:lnTo>
                    <a:pt x="5083150" y="0"/>
                  </a:lnTo>
                  <a:lnTo>
                    <a:pt x="5083150" y="525"/>
                  </a:lnTo>
                  <a:lnTo>
                    <a:pt x="4630477" y="540000"/>
                  </a:lnTo>
                  <a:lnTo>
                    <a:pt x="4628942" y="540000"/>
                  </a:lnTo>
                  <a:lnTo>
                    <a:pt x="3655454" y="1700159"/>
                  </a:lnTo>
                  <a:lnTo>
                    <a:pt x="2951688" y="1700159"/>
                  </a:lnTo>
                  <a:lnTo>
                    <a:pt x="2951010" y="1699591"/>
                  </a:lnTo>
                  <a:lnTo>
                    <a:pt x="3924022" y="540000"/>
                  </a:lnTo>
                  <a:lnTo>
                    <a:pt x="0" y="540000"/>
                  </a:lnTo>
                  <a:close/>
                </a:path>
              </a:pathLst>
            </a:custGeom>
            <a:gradFill>
              <a:gsLst>
                <a:gs pos="33000">
                  <a:srgbClr val="2676FF">
                    <a:lumMod val="20000"/>
                    <a:lumOff val="80000"/>
                  </a:srgbClr>
                </a:gs>
                <a:gs pos="100000">
                  <a:srgbClr val="2676FF">
                    <a:lumMod val="60000"/>
                    <a:lumOff val="40000"/>
                  </a:srgbClr>
                </a:gs>
              </a:gsLst>
              <a:lin ang="162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 name="矩形 1"/>
            <p:cNvSpPr/>
            <p:nvPr/>
          </p:nvSpPr>
          <p:spPr>
            <a:xfrm>
              <a:off x="2123726" y="1052736"/>
              <a:ext cx="5079216" cy="1699604"/>
            </a:xfrm>
            <a:custGeom>
              <a:avLst/>
              <a:gdLst/>
              <a:ahLst/>
              <a:cxnLst/>
              <a:rect l="l" t="t" r="r" b="b"/>
              <a:pathLst>
                <a:path w="5079780" h="1698779">
                  <a:moveTo>
                    <a:pt x="2953651" y="0"/>
                  </a:moveTo>
                  <a:lnTo>
                    <a:pt x="3654072" y="1"/>
                  </a:lnTo>
                  <a:lnTo>
                    <a:pt x="4626401" y="1158778"/>
                  </a:lnTo>
                  <a:lnTo>
                    <a:pt x="4626666" y="1158778"/>
                  </a:lnTo>
                  <a:lnTo>
                    <a:pt x="5079780" y="1698778"/>
                  </a:lnTo>
                  <a:lnTo>
                    <a:pt x="5079515" y="1698778"/>
                  </a:lnTo>
                  <a:lnTo>
                    <a:pt x="5079516" y="1698779"/>
                  </a:lnTo>
                  <a:lnTo>
                    <a:pt x="4374596" y="1698779"/>
                  </a:lnTo>
                  <a:lnTo>
                    <a:pt x="4374595" y="1698778"/>
                  </a:lnTo>
                  <a:lnTo>
                    <a:pt x="0" y="1698778"/>
                  </a:lnTo>
                  <a:lnTo>
                    <a:pt x="0" y="1158778"/>
                  </a:lnTo>
                  <a:lnTo>
                    <a:pt x="3921481" y="1158778"/>
                  </a:lnTo>
                  <a:lnTo>
                    <a:pt x="2951011" y="2216"/>
                  </a:ln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7" name="矩形 6"/>
          <p:cNvSpPr/>
          <p:nvPr/>
        </p:nvSpPr>
        <p:spPr>
          <a:xfrm>
            <a:off x="685800" y="2401888"/>
            <a:ext cx="1798638" cy="2033587"/>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Tree>
    <p:extLst>
      <p:ext uri="{BB962C8B-B14F-4D97-AF65-F5344CB8AC3E}">
        <p14:creationId xmlns:p14="http://schemas.microsoft.com/office/powerpoint/2010/main" val="488387424"/>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95923" y="1759853"/>
            <a:ext cx="6152154" cy="3338295"/>
            <a:chOff x="1545328" y="1169456"/>
            <a:chExt cx="6152154" cy="3338295"/>
          </a:xfrm>
        </p:grpSpPr>
        <p:sp>
          <p:nvSpPr>
            <p:cNvPr id="3" name="Freeform 4"/>
            <p:cNvSpPr>
              <a:spLocks/>
            </p:cNvSpPr>
            <p:nvPr/>
          </p:nvSpPr>
          <p:spPr bwMode="blackWhite">
            <a:xfrm>
              <a:off x="1545328" y="1169456"/>
              <a:ext cx="5136176" cy="1255188"/>
            </a:xfrm>
            <a:custGeom>
              <a:avLst/>
              <a:gdLst>
                <a:gd name="T0" fmla="*/ 0 w 3559"/>
                <a:gd name="T1" fmla="*/ 496 h 896"/>
                <a:gd name="T2" fmla="*/ 2943 w 3559"/>
                <a:gd name="T3" fmla="*/ 496 h 896"/>
                <a:gd name="T4" fmla="*/ 2663 w 3559"/>
                <a:gd name="T5" fmla="*/ 0 h 896"/>
                <a:gd name="T6" fmla="*/ 3063 w 3559"/>
                <a:gd name="T7" fmla="*/ 0 h 896"/>
                <a:gd name="T8" fmla="*/ 3558 w 3559"/>
                <a:gd name="T9" fmla="*/ 895 h 896"/>
                <a:gd name="T10" fmla="*/ 0 w 3559"/>
                <a:gd name="T11" fmla="*/ 895 h 896"/>
              </a:gdLst>
              <a:ahLst/>
              <a:cxnLst>
                <a:cxn ang="0">
                  <a:pos x="T0" y="T1"/>
                </a:cxn>
                <a:cxn ang="0">
                  <a:pos x="T2" y="T3"/>
                </a:cxn>
                <a:cxn ang="0">
                  <a:pos x="T4" y="T5"/>
                </a:cxn>
                <a:cxn ang="0">
                  <a:pos x="T6" y="T7"/>
                </a:cxn>
                <a:cxn ang="0">
                  <a:pos x="T8" y="T9"/>
                </a:cxn>
                <a:cxn ang="0">
                  <a:pos x="T10" y="T11"/>
                </a:cxn>
              </a:cxnLst>
              <a:rect l="0" t="0" r="r" b="b"/>
              <a:pathLst>
                <a:path w="3559" h="896">
                  <a:moveTo>
                    <a:pt x="0" y="496"/>
                  </a:moveTo>
                  <a:lnTo>
                    <a:pt x="2943" y="496"/>
                  </a:lnTo>
                  <a:lnTo>
                    <a:pt x="2663" y="0"/>
                  </a:lnTo>
                  <a:lnTo>
                    <a:pt x="3063" y="0"/>
                  </a:lnTo>
                  <a:lnTo>
                    <a:pt x="3558" y="895"/>
                  </a:lnTo>
                  <a:lnTo>
                    <a:pt x="0" y="895"/>
                  </a:lnTo>
                </a:path>
              </a:pathLst>
            </a:custGeom>
            <a:gradFill>
              <a:gsLst>
                <a:gs pos="64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Freeform 5"/>
            <p:cNvSpPr>
              <a:spLocks/>
            </p:cNvSpPr>
            <p:nvPr/>
          </p:nvSpPr>
          <p:spPr bwMode="blackWhite">
            <a:xfrm>
              <a:off x="1545328" y="3252563"/>
              <a:ext cx="5136176" cy="1255188"/>
            </a:xfrm>
            <a:custGeom>
              <a:avLst/>
              <a:gdLst>
                <a:gd name="T0" fmla="*/ 0 w 3559"/>
                <a:gd name="T1" fmla="*/ 399 h 896"/>
                <a:gd name="T2" fmla="*/ 2943 w 3559"/>
                <a:gd name="T3" fmla="*/ 399 h 896"/>
                <a:gd name="T4" fmla="*/ 2687 w 3559"/>
                <a:gd name="T5" fmla="*/ 895 h 896"/>
                <a:gd name="T6" fmla="*/ 3087 w 3559"/>
                <a:gd name="T7" fmla="*/ 895 h 896"/>
                <a:gd name="T8" fmla="*/ 3558 w 3559"/>
                <a:gd name="T9" fmla="*/ 0 h 896"/>
                <a:gd name="T10" fmla="*/ 0 w 3559"/>
                <a:gd name="T11" fmla="*/ 0 h 896"/>
              </a:gdLst>
              <a:ahLst/>
              <a:cxnLst>
                <a:cxn ang="0">
                  <a:pos x="T0" y="T1"/>
                </a:cxn>
                <a:cxn ang="0">
                  <a:pos x="T2" y="T3"/>
                </a:cxn>
                <a:cxn ang="0">
                  <a:pos x="T4" y="T5"/>
                </a:cxn>
                <a:cxn ang="0">
                  <a:pos x="T6" y="T7"/>
                </a:cxn>
                <a:cxn ang="0">
                  <a:pos x="T8" y="T9"/>
                </a:cxn>
                <a:cxn ang="0">
                  <a:pos x="T10" y="T11"/>
                </a:cxn>
              </a:cxnLst>
              <a:rect l="0" t="0" r="r" b="b"/>
              <a:pathLst>
                <a:path w="3559" h="896">
                  <a:moveTo>
                    <a:pt x="0" y="399"/>
                  </a:moveTo>
                  <a:lnTo>
                    <a:pt x="2943" y="399"/>
                  </a:lnTo>
                  <a:lnTo>
                    <a:pt x="2687" y="895"/>
                  </a:lnTo>
                  <a:lnTo>
                    <a:pt x="3087" y="895"/>
                  </a:lnTo>
                  <a:lnTo>
                    <a:pt x="3558" y="0"/>
                  </a:lnTo>
                  <a:lnTo>
                    <a:pt x="0" y="0"/>
                  </a:lnTo>
                </a:path>
              </a:pathLst>
            </a:custGeom>
            <a:gradFill>
              <a:gsLst>
                <a:gs pos="3000">
                  <a:srgbClr val="F9F9F9"/>
                </a:gs>
                <a:gs pos="56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reeform 6"/>
            <p:cNvSpPr>
              <a:spLocks/>
            </p:cNvSpPr>
            <p:nvPr/>
          </p:nvSpPr>
          <p:spPr bwMode="blackWhite">
            <a:xfrm>
              <a:off x="1545328" y="1169456"/>
              <a:ext cx="6152154" cy="3338295"/>
            </a:xfrm>
            <a:custGeom>
              <a:avLst/>
              <a:gdLst>
                <a:gd name="T0" fmla="*/ 0 w 4263"/>
                <a:gd name="T1" fmla="*/ 991 h 2383"/>
                <a:gd name="T2" fmla="*/ 3750 w 4263"/>
                <a:gd name="T3" fmla="*/ 991 h 2383"/>
                <a:gd name="T4" fmla="*/ 3207 w 4263"/>
                <a:gd name="T5" fmla="*/ 0 h 2383"/>
                <a:gd name="T6" fmla="*/ 3630 w 4263"/>
                <a:gd name="T7" fmla="*/ 0 h 2383"/>
                <a:gd name="T8" fmla="*/ 4262 w 4263"/>
                <a:gd name="T9" fmla="*/ 1207 h 2383"/>
                <a:gd name="T10" fmla="*/ 3630 w 4263"/>
                <a:gd name="T11" fmla="*/ 2382 h 2383"/>
                <a:gd name="T12" fmla="*/ 3254 w 4263"/>
                <a:gd name="T13" fmla="*/ 2382 h 2383"/>
                <a:gd name="T14" fmla="*/ 3774 w 4263"/>
                <a:gd name="T15" fmla="*/ 1391 h 2383"/>
                <a:gd name="T16" fmla="*/ 0 w 4263"/>
                <a:gd name="T17" fmla="*/ 1391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3" h="2383">
                  <a:moveTo>
                    <a:pt x="0" y="991"/>
                  </a:moveTo>
                  <a:lnTo>
                    <a:pt x="3750" y="991"/>
                  </a:lnTo>
                  <a:lnTo>
                    <a:pt x="3207" y="0"/>
                  </a:lnTo>
                  <a:lnTo>
                    <a:pt x="3630" y="0"/>
                  </a:lnTo>
                  <a:lnTo>
                    <a:pt x="4262" y="1207"/>
                  </a:lnTo>
                  <a:lnTo>
                    <a:pt x="3630" y="2382"/>
                  </a:lnTo>
                  <a:lnTo>
                    <a:pt x="3254" y="2382"/>
                  </a:lnTo>
                  <a:lnTo>
                    <a:pt x="3774" y="1391"/>
                  </a:lnTo>
                  <a:lnTo>
                    <a:pt x="0" y="1391"/>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6" name="TextBox 53"/>
            <p:cNvSpPr txBox="1">
              <a:spLocks noChangeArrowheads="1"/>
            </p:cNvSpPr>
            <p:nvPr/>
          </p:nvSpPr>
          <p:spPr bwMode="auto">
            <a:xfrm>
              <a:off x="1956290" y="2668322"/>
              <a:ext cx="1447429"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marL="0" marR="0" lvl="0" indent="0" algn="ctr" defTabSz="93296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a:ln>
                  <a:noFill/>
                </a:ln>
                <a:solidFill>
                  <a:srgbClr val="FFFFFF"/>
                </a:solidFill>
                <a:effectLst/>
                <a:uLnTx/>
                <a:uFillTx/>
                <a:latin typeface="Arial" pitchFamily="34" charset="0"/>
                <a:cs typeface="宋体" pitchFamily="2" charset="-122"/>
              </a:endParaRPr>
            </a:p>
          </p:txBody>
        </p:sp>
        <p:sp>
          <p:nvSpPr>
            <p:cNvPr id="7" name="TextBox 53"/>
            <p:cNvSpPr txBox="1">
              <a:spLocks noChangeArrowheads="1"/>
            </p:cNvSpPr>
            <p:nvPr/>
          </p:nvSpPr>
          <p:spPr bwMode="auto">
            <a:xfrm>
              <a:off x="1956290" y="2032386"/>
              <a:ext cx="1447429"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marL="0" marR="0" lvl="0" indent="0" algn="ctr" defTabSz="93296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a:ln>
                  <a:noFill/>
                </a:ln>
                <a:solidFill>
                  <a:srgbClr val="5F5F5F"/>
                </a:solidFill>
                <a:effectLst/>
                <a:uLnTx/>
                <a:uFillTx/>
                <a:latin typeface="Arial" pitchFamily="34" charset="0"/>
                <a:cs typeface="宋体" pitchFamily="2" charset="-122"/>
              </a:endParaRPr>
            </a:p>
          </p:txBody>
        </p:sp>
        <p:sp>
          <p:nvSpPr>
            <p:cNvPr id="8" name="TextBox 53"/>
            <p:cNvSpPr txBox="1">
              <a:spLocks noChangeArrowheads="1"/>
            </p:cNvSpPr>
            <p:nvPr/>
          </p:nvSpPr>
          <p:spPr bwMode="auto">
            <a:xfrm>
              <a:off x="1956289" y="3381633"/>
              <a:ext cx="1447429"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marL="0" marR="0" lvl="0" indent="0" algn="ctr" defTabSz="93296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a:ln>
                  <a:noFill/>
                </a:ln>
                <a:solidFill>
                  <a:srgbClr val="5F5F5F"/>
                </a:solidFill>
                <a:effectLst/>
                <a:uLnTx/>
                <a:uFillTx/>
                <a:latin typeface="Arial" pitchFamily="34" charset="0"/>
                <a:cs typeface="宋体" pitchFamily="2" charset="-122"/>
              </a:endParaRPr>
            </a:p>
          </p:txBody>
        </p:sp>
      </p:grpSp>
    </p:spTree>
    <p:extLst>
      <p:ext uri="{BB962C8B-B14F-4D97-AF65-F5344CB8AC3E}">
        <p14:creationId xmlns:p14="http://schemas.microsoft.com/office/powerpoint/2010/main" val="48470360"/>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524000" y="1944033"/>
            <a:ext cx="6096000" cy="887809"/>
          </a:xfrm>
          <a:custGeom>
            <a:avLst/>
            <a:gdLst>
              <a:gd name="connsiteX0" fmla="*/ 0 w 6096000"/>
              <a:gd name="connsiteY0" fmla="*/ 221952 h 887809"/>
              <a:gd name="connsiteX1" fmla="*/ 5652096 w 6096000"/>
              <a:gd name="connsiteY1" fmla="*/ 221952 h 887809"/>
              <a:gd name="connsiteX2" fmla="*/ 5652096 w 6096000"/>
              <a:gd name="connsiteY2" fmla="*/ 0 h 887809"/>
              <a:gd name="connsiteX3" fmla="*/ 6096000 w 6096000"/>
              <a:gd name="connsiteY3" fmla="*/ 443905 h 887809"/>
              <a:gd name="connsiteX4" fmla="*/ 5652096 w 6096000"/>
              <a:gd name="connsiteY4" fmla="*/ 887809 h 887809"/>
              <a:gd name="connsiteX5" fmla="*/ 5652096 w 6096000"/>
              <a:gd name="connsiteY5" fmla="*/ 665857 h 887809"/>
              <a:gd name="connsiteX6" fmla="*/ 0 w 6096000"/>
              <a:gd name="connsiteY6" fmla="*/ 665857 h 887809"/>
              <a:gd name="connsiteX7" fmla="*/ 0 w 6096000"/>
              <a:gd name="connsiteY7" fmla="*/ 221952 h 88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887809">
                <a:moveTo>
                  <a:pt x="0" y="221952"/>
                </a:moveTo>
                <a:lnTo>
                  <a:pt x="5652096" y="221952"/>
                </a:lnTo>
                <a:lnTo>
                  <a:pt x="5652096" y="0"/>
                </a:lnTo>
                <a:lnTo>
                  <a:pt x="6096000" y="443905"/>
                </a:lnTo>
                <a:lnTo>
                  <a:pt x="5652096" y="887809"/>
                </a:lnTo>
                <a:lnTo>
                  <a:pt x="5652096" y="665857"/>
                </a:lnTo>
                <a:lnTo>
                  <a:pt x="0" y="665857"/>
                </a:lnTo>
                <a:lnTo>
                  <a:pt x="0" y="221952"/>
                </a:lnTo>
                <a:close/>
              </a:path>
            </a:pathLst>
          </a:custGeom>
          <a:gradFill>
            <a:gsLst>
              <a:gs pos="100000">
                <a:srgbClr val="2676FF">
                  <a:lumMod val="20000"/>
                  <a:lumOff val="80000"/>
                </a:srgbClr>
              </a:gs>
              <a:gs pos="50000">
                <a:srgbClr val="2676FF">
                  <a:lumMod val="60000"/>
                  <a:lumOff val="40000"/>
                </a:srgbClr>
              </a:gs>
              <a:gs pos="0">
                <a:srgbClr val="2676FF">
                  <a:lumMod val="20000"/>
                  <a:lumOff val="80000"/>
                </a:srgbClr>
              </a:gs>
            </a:gsLst>
            <a:lin ang="5400000" scaled="1"/>
          </a:gradFill>
          <a:ln w="9525">
            <a:solidFill>
              <a:srgbClr val="2676FF"/>
            </a:solidFill>
            <a:round/>
            <a:headEnd/>
            <a:tailEnd/>
          </a:ln>
          <a:effectLst>
            <a:outerShdw blurRad="63500" sx="101000" sy="101000" algn="ctr" rotWithShape="0">
              <a:prstClr val="black">
                <a:alpha val="18000"/>
              </a:prstClr>
            </a:outerShdw>
          </a:effectLst>
        </p:spPr>
        <p:txBody>
          <a:bodyPr spcFirstLastPara="0" vert="horz" wrap="square" lIns="60960" tIns="282912" rIns="475952" bIns="362892" numCol="1" spcCol="1270" anchor="ctr" anchorCtr="0">
            <a:noAutofit/>
          </a:bodyPr>
          <a:lstStyle/>
          <a:p>
            <a:pPr marL="0" marR="0" lvl="0" indent="0" algn="ctr" defTabSz="711200" eaLnBrk="1" fontAlgn="auto" latinLnBrk="0" hangingPunct="1">
              <a:lnSpc>
                <a:spcPct val="90000"/>
              </a:lnSpc>
              <a:spcBef>
                <a:spcPct val="0"/>
              </a:spcBef>
              <a:spcAft>
                <a:spcPct val="35000"/>
              </a:spcAft>
              <a:buClrTx/>
              <a:buSzTx/>
              <a:buFontTx/>
              <a:buNone/>
              <a:tabLst/>
              <a:defRPr/>
            </a:pPr>
            <a:endParaRPr kumimoji="0" lang="zh-CN" altLang="en-US" sz="16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3" name="组合 2"/>
          <p:cNvGrpSpPr/>
          <p:nvPr/>
        </p:nvGrpSpPr>
        <p:grpSpPr>
          <a:xfrm>
            <a:off x="1524000" y="2618723"/>
            <a:ext cx="1877568" cy="1710248"/>
            <a:chOff x="1524000" y="2622829"/>
            <a:chExt cx="1877568" cy="1710248"/>
          </a:xfrm>
        </p:grpSpPr>
        <p:sp>
          <p:nvSpPr>
            <p:cNvPr id="4" name="任意多边形 3"/>
            <p:cNvSpPr/>
            <p:nvPr/>
          </p:nvSpPr>
          <p:spPr>
            <a:xfrm>
              <a:off x="1524000" y="2622829"/>
              <a:ext cx="1877568" cy="1710248"/>
            </a:xfrm>
            <a:custGeom>
              <a:avLst/>
              <a:gdLst>
                <a:gd name="connsiteX0" fmla="*/ 0 w 1877568"/>
                <a:gd name="connsiteY0" fmla="*/ 0 h 1710248"/>
                <a:gd name="connsiteX1" fmla="*/ 1877568 w 1877568"/>
                <a:gd name="connsiteY1" fmla="*/ 0 h 1710248"/>
                <a:gd name="connsiteX2" fmla="*/ 1877568 w 1877568"/>
                <a:gd name="connsiteY2" fmla="*/ 1710248 h 1710248"/>
                <a:gd name="connsiteX3" fmla="*/ 0 w 1877568"/>
                <a:gd name="connsiteY3" fmla="*/ 1710248 h 1710248"/>
                <a:gd name="connsiteX4" fmla="*/ 0 w 1877568"/>
                <a:gd name="connsiteY4" fmla="*/ 0 h 1710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568" h="1710248">
                  <a:moveTo>
                    <a:pt x="0" y="0"/>
                  </a:moveTo>
                  <a:lnTo>
                    <a:pt x="1877568" y="0"/>
                  </a:lnTo>
                  <a:lnTo>
                    <a:pt x="1877568" y="1710248"/>
                  </a:lnTo>
                  <a:lnTo>
                    <a:pt x="0" y="1710248"/>
                  </a:lnTo>
                  <a:lnTo>
                    <a:pt x="0" y="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algn="ctr"/>
              <a:endParaRPr lang="zh-CN" altLang="en-US" sz="3600" kern="0" dirty="0">
                <a:solidFill>
                  <a:sysClr val="windowText" lastClr="000000"/>
                </a:solidFill>
                <a:latin typeface="微软雅黑" pitchFamily="34" charset="-122"/>
                <a:ea typeface="微软雅黑" pitchFamily="34" charset="-122"/>
              </a:endParaRPr>
            </a:p>
          </p:txBody>
        </p:sp>
        <p:sp>
          <p:nvSpPr>
            <p:cNvPr id="5" name="任意多边形 4"/>
            <p:cNvSpPr/>
            <p:nvPr/>
          </p:nvSpPr>
          <p:spPr>
            <a:xfrm>
              <a:off x="1549400" y="2641879"/>
              <a:ext cx="1826768" cy="1672148"/>
            </a:xfrm>
            <a:custGeom>
              <a:avLst/>
              <a:gdLst>
                <a:gd name="connsiteX0" fmla="*/ 0 w 1877568"/>
                <a:gd name="connsiteY0" fmla="*/ 0 h 1710248"/>
                <a:gd name="connsiteX1" fmla="*/ 1877568 w 1877568"/>
                <a:gd name="connsiteY1" fmla="*/ 0 h 1710248"/>
                <a:gd name="connsiteX2" fmla="*/ 1877568 w 1877568"/>
                <a:gd name="connsiteY2" fmla="*/ 1710248 h 1710248"/>
                <a:gd name="connsiteX3" fmla="*/ 0 w 1877568"/>
                <a:gd name="connsiteY3" fmla="*/ 1710248 h 1710248"/>
                <a:gd name="connsiteX4" fmla="*/ 0 w 1877568"/>
                <a:gd name="connsiteY4" fmla="*/ 0 h 1710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568" h="1710248">
                  <a:moveTo>
                    <a:pt x="0" y="0"/>
                  </a:moveTo>
                  <a:lnTo>
                    <a:pt x="1877568" y="0"/>
                  </a:lnTo>
                  <a:lnTo>
                    <a:pt x="1877568" y="1710248"/>
                  </a:lnTo>
                  <a:lnTo>
                    <a:pt x="0" y="1710248"/>
                  </a:lnTo>
                  <a:lnTo>
                    <a:pt x="0" y="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ctr"/>
              <a:r>
                <a:rPr lang="zh-CN" altLang="en-US" sz="3600" dirty="0" smtClean="0">
                  <a:solidFill>
                    <a:srgbClr val="888888"/>
                  </a:solidFill>
                  <a:latin typeface="微软雅黑" pitchFamily="34" charset="-122"/>
                  <a:ea typeface="微软雅黑" pitchFamily="34" charset="-122"/>
                  <a:cs typeface="Arial" charset="0"/>
                </a:rPr>
                <a:t>文本</a:t>
              </a:r>
              <a:endParaRPr lang="zh-CN" altLang="en-US" sz="3600" dirty="0">
                <a:solidFill>
                  <a:srgbClr val="888888"/>
                </a:solidFill>
                <a:latin typeface="微软雅黑" pitchFamily="34" charset="-122"/>
                <a:ea typeface="微软雅黑" pitchFamily="34" charset="-122"/>
                <a:cs typeface="Arial" charset="0"/>
              </a:endParaRPr>
            </a:p>
          </p:txBody>
        </p:sp>
      </p:grpSp>
      <p:sp>
        <p:nvSpPr>
          <p:cNvPr id="6" name="任意多边形 5"/>
          <p:cNvSpPr/>
          <p:nvPr/>
        </p:nvSpPr>
        <p:spPr>
          <a:xfrm>
            <a:off x="3401568" y="2239969"/>
            <a:ext cx="4218432" cy="887809"/>
          </a:xfrm>
          <a:custGeom>
            <a:avLst/>
            <a:gdLst>
              <a:gd name="connsiteX0" fmla="*/ 0 w 4218432"/>
              <a:gd name="connsiteY0" fmla="*/ 221952 h 887809"/>
              <a:gd name="connsiteX1" fmla="*/ 3774528 w 4218432"/>
              <a:gd name="connsiteY1" fmla="*/ 221952 h 887809"/>
              <a:gd name="connsiteX2" fmla="*/ 3774528 w 4218432"/>
              <a:gd name="connsiteY2" fmla="*/ 0 h 887809"/>
              <a:gd name="connsiteX3" fmla="*/ 4218432 w 4218432"/>
              <a:gd name="connsiteY3" fmla="*/ 443905 h 887809"/>
              <a:gd name="connsiteX4" fmla="*/ 3774528 w 4218432"/>
              <a:gd name="connsiteY4" fmla="*/ 887809 h 887809"/>
              <a:gd name="connsiteX5" fmla="*/ 3774528 w 4218432"/>
              <a:gd name="connsiteY5" fmla="*/ 665857 h 887809"/>
              <a:gd name="connsiteX6" fmla="*/ 0 w 4218432"/>
              <a:gd name="connsiteY6" fmla="*/ 665857 h 887809"/>
              <a:gd name="connsiteX7" fmla="*/ 0 w 4218432"/>
              <a:gd name="connsiteY7" fmla="*/ 221952 h 88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18432" h="887809">
                <a:moveTo>
                  <a:pt x="0" y="221952"/>
                </a:moveTo>
                <a:lnTo>
                  <a:pt x="3774528" y="221952"/>
                </a:lnTo>
                <a:lnTo>
                  <a:pt x="3774528" y="0"/>
                </a:lnTo>
                <a:lnTo>
                  <a:pt x="4218432" y="443905"/>
                </a:lnTo>
                <a:lnTo>
                  <a:pt x="3774528" y="887809"/>
                </a:lnTo>
                <a:lnTo>
                  <a:pt x="3774528" y="665857"/>
                </a:lnTo>
                <a:lnTo>
                  <a:pt x="0" y="665857"/>
                </a:lnTo>
                <a:lnTo>
                  <a:pt x="0" y="221952"/>
                </a:lnTo>
                <a:close/>
              </a:path>
            </a:pathLst>
          </a:custGeom>
          <a:gradFill>
            <a:gsLst>
              <a:gs pos="100000">
                <a:srgbClr val="2676FF">
                  <a:lumMod val="20000"/>
                  <a:lumOff val="80000"/>
                </a:srgbClr>
              </a:gs>
              <a:gs pos="50000">
                <a:srgbClr val="2676FF">
                  <a:lumMod val="60000"/>
                  <a:lumOff val="40000"/>
                </a:srgbClr>
              </a:gs>
              <a:gs pos="0">
                <a:srgbClr val="2676FF">
                  <a:lumMod val="20000"/>
                  <a:lumOff val="80000"/>
                </a:srgbClr>
              </a:gs>
            </a:gsLst>
            <a:lin ang="5400000" scaled="1"/>
          </a:gradFill>
          <a:ln w="9525">
            <a:solidFill>
              <a:srgbClr val="2676FF"/>
            </a:solidFill>
            <a:round/>
            <a:headEnd/>
            <a:tailEnd/>
          </a:ln>
          <a:effectLst>
            <a:outerShdw blurRad="63500" sx="101000" sy="101000" algn="ctr" rotWithShape="0">
              <a:prstClr val="black">
                <a:alpha val="18000"/>
              </a:prstClr>
            </a:outerShdw>
          </a:effectLst>
        </p:spPr>
        <p:txBody>
          <a:bodyPr spcFirstLastPara="0" vert="horz" wrap="square" lIns="60960" tIns="282912" rIns="475952" bIns="362892" numCol="1" spcCol="1270" anchor="ctr" anchorCtr="0">
            <a:noAutofit/>
          </a:bodyPr>
          <a:lstStyle/>
          <a:p>
            <a:pPr marL="0" marR="0" lvl="0" indent="0" algn="ctr" defTabSz="711200" eaLnBrk="1" fontAlgn="auto" latinLnBrk="0" hangingPunct="1">
              <a:lnSpc>
                <a:spcPct val="90000"/>
              </a:lnSpc>
              <a:spcBef>
                <a:spcPct val="0"/>
              </a:spcBef>
              <a:spcAft>
                <a:spcPct val="3500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任意多边形 6"/>
          <p:cNvSpPr/>
          <p:nvPr/>
        </p:nvSpPr>
        <p:spPr>
          <a:xfrm>
            <a:off x="5279136" y="2535906"/>
            <a:ext cx="2340864" cy="887809"/>
          </a:xfrm>
          <a:custGeom>
            <a:avLst/>
            <a:gdLst>
              <a:gd name="connsiteX0" fmla="*/ 0 w 2340864"/>
              <a:gd name="connsiteY0" fmla="*/ 221952 h 887809"/>
              <a:gd name="connsiteX1" fmla="*/ 1896960 w 2340864"/>
              <a:gd name="connsiteY1" fmla="*/ 221952 h 887809"/>
              <a:gd name="connsiteX2" fmla="*/ 1896960 w 2340864"/>
              <a:gd name="connsiteY2" fmla="*/ 0 h 887809"/>
              <a:gd name="connsiteX3" fmla="*/ 2340864 w 2340864"/>
              <a:gd name="connsiteY3" fmla="*/ 443905 h 887809"/>
              <a:gd name="connsiteX4" fmla="*/ 1896960 w 2340864"/>
              <a:gd name="connsiteY4" fmla="*/ 887809 h 887809"/>
              <a:gd name="connsiteX5" fmla="*/ 1896960 w 2340864"/>
              <a:gd name="connsiteY5" fmla="*/ 665857 h 887809"/>
              <a:gd name="connsiteX6" fmla="*/ 0 w 2340864"/>
              <a:gd name="connsiteY6" fmla="*/ 665857 h 887809"/>
              <a:gd name="connsiteX7" fmla="*/ 0 w 2340864"/>
              <a:gd name="connsiteY7" fmla="*/ 221952 h 88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0864" h="887809">
                <a:moveTo>
                  <a:pt x="0" y="221952"/>
                </a:moveTo>
                <a:lnTo>
                  <a:pt x="1896960" y="221952"/>
                </a:lnTo>
                <a:lnTo>
                  <a:pt x="1896960" y="0"/>
                </a:lnTo>
                <a:lnTo>
                  <a:pt x="2340864" y="443905"/>
                </a:lnTo>
                <a:lnTo>
                  <a:pt x="1896960" y="887809"/>
                </a:lnTo>
                <a:lnTo>
                  <a:pt x="1896960" y="665857"/>
                </a:lnTo>
                <a:lnTo>
                  <a:pt x="0" y="665857"/>
                </a:lnTo>
                <a:lnTo>
                  <a:pt x="0" y="221952"/>
                </a:lnTo>
                <a:close/>
              </a:path>
            </a:pathLst>
          </a:custGeom>
          <a:gradFill>
            <a:gsLst>
              <a:gs pos="100000">
                <a:srgbClr val="2676FF">
                  <a:lumMod val="20000"/>
                  <a:lumOff val="80000"/>
                </a:srgbClr>
              </a:gs>
              <a:gs pos="50000">
                <a:srgbClr val="2676FF">
                  <a:lumMod val="60000"/>
                  <a:lumOff val="40000"/>
                </a:srgbClr>
              </a:gs>
              <a:gs pos="0">
                <a:srgbClr val="2676FF">
                  <a:lumMod val="20000"/>
                  <a:lumOff val="80000"/>
                </a:srgbClr>
              </a:gs>
            </a:gsLst>
            <a:lin ang="5400000" scaled="1"/>
          </a:gradFill>
          <a:ln w="9525">
            <a:solidFill>
              <a:srgbClr val="2676FF"/>
            </a:solidFill>
            <a:round/>
            <a:headEnd/>
            <a:tailEnd/>
          </a:ln>
          <a:effectLst>
            <a:outerShdw blurRad="63500" sx="101000" sy="101000" algn="ctr" rotWithShape="0">
              <a:prstClr val="black">
                <a:alpha val="18000"/>
              </a:prstClr>
            </a:outerShdw>
          </a:effectLst>
        </p:spPr>
        <p:txBody>
          <a:bodyPr spcFirstLastPara="0" vert="horz" wrap="square" lIns="60960" tIns="282912" rIns="475952" bIns="362892" numCol="1" spcCol="1270" anchor="ctr" anchorCtr="0">
            <a:noAutofit/>
          </a:bodyPr>
          <a:lstStyle/>
          <a:p>
            <a:pPr marL="0" marR="0" lvl="0" indent="0" algn="ctr" defTabSz="711200" eaLnBrk="1" fontAlgn="auto" latinLnBrk="0" hangingPunct="1">
              <a:lnSpc>
                <a:spcPct val="90000"/>
              </a:lnSpc>
              <a:spcBef>
                <a:spcPct val="0"/>
              </a:spcBef>
              <a:spcAft>
                <a:spcPct val="3500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8" name="组合 19"/>
          <p:cNvGrpSpPr/>
          <p:nvPr/>
        </p:nvGrpSpPr>
        <p:grpSpPr>
          <a:xfrm>
            <a:off x="5279136" y="3228748"/>
            <a:ext cx="1877568" cy="1685219"/>
            <a:chOff x="5279136" y="3232854"/>
            <a:chExt cx="1877568" cy="1685219"/>
          </a:xfrm>
        </p:grpSpPr>
        <p:sp>
          <p:nvSpPr>
            <p:cNvPr id="9" name="任意多边形 8"/>
            <p:cNvSpPr/>
            <p:nvPr/>
          </p:nvSpPr>
          <p:spPr>
            <a:xfrm>
              <a:off x="5279136" y="3232854"/>
              <a:ext cx="1877568" cy="1685219"/>
            </a:xfrm>
            <a:custGeom>
              <a:avLst/>
              <a:gdLst>
                <a:gd name="connsiteX0" fmla="*/ 0 w 1877568"/>
                <a:gd name="connsiteY0" fmla="*/ 0 h 1685219"/>
                <a:gd name="connsiteX1" fmla="*/ 1877568 w 1877568"/>
                <a:gd name="connsiteY1" fmla="*/ 0 h 1685219"/>
                <a:gd name="connsiteX2" fmla="*/ 1877568 w 1877568"/>
                <a:gd name="connsiteY2" fmla="*/ 1685219 h 1685219"/>
                <a:gd name="connsiteX3" fmla="*/ 0 w 1877568"/>
                <a:gd name="connsiteY3" fmla="*/ 1685219 h 1685219"/>
                <a:gd name="connsiteX4" fmla="*/ 0 w 1877568"/>
                <a:gd name="connsiteY4" fmla="*/ 0 h 1685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568" h="1685219">
                  <a:moveTo>
                    <a:pt x="0" y="0"/>
                  </a:moveTo>
                  <a:lnTo>
                    <a:pt x="1877568" y="0"/>
                  </a:lnTo>
                  <a:lnTo>
                    <a:pt x="1877568" y="1685219"/>
                  </a:lnTo>
                  <a:lnTo>
                    <a:pt x="0" y="1685219"/>
                  </a:lnTo>
                  <a:lnTo>
                    <a:pt x="0" y="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algn="ctr"/>
              <a:endParaRPr lang="zh-CN" altLang="en-US" sz="3600" kern="0" dirty="0">
                <a:solidFill>
                  <a:sysClr val="windowText" lastClr="000000"/>
                </a:solidFill>
                <a:latin typeface="微软雅黑" pitchFamily="34" charset="-122"/>
                <a:ea typeface="微软雅黑" pitchFamily="34" charset="-122"/>
              </a:endParaRPr>
            </a:p>
          </p:txBody>
        </p:sp>
        <p:sp>
          <p:nvSpPr>
            <p:cNvPr id="10" name="任意多边形 9"/>
            <p:cNvSpPr/>
            <p:nvPr/>
          </p:nvSpPr>
          <p:spPr>
            <a:xfrm>
              <a:off x="5304536" y="3251904"/>
              <a:ext cx="1826768" cy="1647119"/>
            </a:xfrm>
            <a:custGeom>
              <a:avLst/>
              <a:gdLst>
                <a:gd name="connsiteX0" fmla="*/ 0 w 1877568"/>
                <a:gd name="connsiteY0" fmla="*/ 0 h 1685219"/>
                <a:gd name="connsiteX1" fmla="*/ 1877568 w 1877568"/>
                <a:gd name="connsiteY1" fmla="*/ 0 h 1685219"/>
                <a:gd name="connsiteX2" fmla="*/ 1877568 w 1877568"/>
                <a:gd name="connsiteY2" fmla="*/ 1685219 h 1685219"/>
                <a:gd name="connsiteX3" fmla="*/ 0 w 1877568"/>
                <a:gd name="connsiteY3" fmla="*/ 1685219 h 1685219"/>
                <a:gd name="connsiteX4" fmla="*/ 0 w 1877568"/>
                <a:gd name="connsiteY4" fmla="*/ 0 h 1685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568" h="1685219">
                  <a:moveTo>
                    <a:pt x="0" y="0"/>
                  </a:moveTo>
                  <a:lnTo>
                    <a:pt x="1877568" y="0"/>
                  </a:lnTo>
                  <a:lnTo>
                    <a:pt x="1877568" y="1685219"/>
                  </a:lnTo>
                  <a:lnTo>
                    <a:pt x="0" y="1685219"/>
                  </a:lnTo>
                  <a:lnTo>
                    <a:pt x="0" y="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ctr"/>
              <a:r>
                <a:rPr lang="zh-CN" altLang="en-US" sz="3600" dirty="0" smtClean="0">
                  <a:solidFill>
                    <a:srgbClr val="888888"/>
                  </a:solidFill>
                  <a:latin typeface="微软雅黑" pitchFamily="34" charset="-122"/>
                  <a:ea typeface="微软雅黑" pitchFamily="34" charset="-122"/>
                  <a:cs typeface="Arial" charset="0"/>
                </a:rPr>
                <a:t>文本</a:t>
              </a:r>
              <a:endParaRPr lang="zh-CN" altLang="en-US" sz="3600" dirty="0">
                <a:solidFill>
                  <a:srgbClr val="888888"/>
                </a:solidFill>
                <a:latin typeface="微软雅黑" pitchFamily="34" charset="-122"/>
                <a:ea typeface="微软雅黑" pitchFamily="34" charset="-122"/>
                <a:cs typeface="Arial" charset="0"/>
              </a:endParaRPr>
            </a:p>
          </p:txBody>
        </p:sp>
      </p:grpSp>
      <p:grpSp>
        <p:nvGrpSpPr>
          <p:cNvPr id="11" name="组合 15"/>
          <p:cNvGrpSpPr/>
          <p:nvPr/>
        </p:nvGrpSpPr>
        <p:grpSpPr>
          <a:xfrm>
            <a:off x="3408086" y="2922121"/>
            <a:ext cx="1877568" cy="1685219"/>
            <a:chOff x="3408086" y="2926227"/>
            <a:chExt cx="1877568" cy="1685219"/>
          </a:xfrm>
        </p:grpSpPr>
        <p:sp>
          <p:nvSpPr>
            <p:cNvPr id="12" name="任意多边形 11"/>
            <p:cNvSpPr/>
            <p:nvPr/>
          </p:nvSpPr>
          <p:spPr>
            <a:xfrm>
              <a:off x="3408086" y="2926227"/>
              <a:ext cx="1877568" cy="1685219"/>
            </a:xfrm>
            <a:custGeom>
              <a:avLst/>
              <a:gdLst>
                <a:gd name="connsiteX0" fmla="*/ 0 w 1877568"/>
                <a:gd name="connsiteY0" fmla="*/ 0 h 1685219"/>
                <a:gd name="connsiteX1" fmla="*/ 1877568 w 1877568"/>
                <a:gd name="connsiteY1" fmla="*/ 0 h 1685219"/>
                <a:gd name="connsiteX2" fmla="*/ 1877568 w 1877568"/>
                <a:gd name="connsiteY2" fmla="*/ 1685219 h 1685219"/>
                <a:gd name="connsiteX3" fmla="*/ 0 w 1877568"/>
                <a:gd name="connsiteY3" fmla="*/ 1685219 h 1685219"/>
                <a:gd name="connsiteX4" fmla="*/ 0 w 1877568"/>
                <a:gd name="connsiteY4" fmla="*/ 0 h 1685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568" h="1685219">
                  <a:moveTo>
                    <a:pt x="0" y="0"/>
                  </a:moveTo>
                  <a:lnTo>
                    <a:pt x="1877568" y="0"/>
                  </a:lnTo>
                  <a:lnTo>
                    <a:pt x="1877568" y="1685219"/>
                  </a:lnTo>
                  <a:lnTo>
                    <a:pt x="0" y="1685219"/>
                  </a:lnTo>
                  <a:lnTo>
                    <a:pt x="0" y="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algn="ctr"/>
              <a:endParaRPr lang="zh-CN" altLang="en-US" sz="3600" kern="0" dirty="0">
                <a:solidFill>
                  <a:sysClr val="windowText" lastClr="000000"/>
                </a:solidFill>
                <a:latin typeface="微软雅黑" pitchFamily="34" charset="-122"/>
                <a:ea typeface="微软雅黑" pitchFamily="34" charset="-122"/>
              </a:endParaRPr>
            </a:p>
          </p:txBody>
        </p:sp>
        <p:sp>
          <p:nvSpPr>
            <p:cNvPr id="13" name="任意多边形 12"/>
            <p:cNvSpPr/>
            <p:nvPr/>
          </p:nvSpPr>
          <p:spPr>
            <a:xfrm>
              <a:off x="3433486" y="2945277"/>
              <a:ext cx="1826768" cy="1647119"/>
            </a:xfrm>
            <a:custGeom>
              <a:avLst/>
              <a:gdLst>
                <a:gd name="connsiteX0" fmla="*/ 0 w 1877568"/>
                <a:gd name="connsiteY0" fmla="*/ 0 h 1685219"/>
                <a:gd name="connsiteX1" fmla="*/ 1877568 w 1877568"/>
                <a:gd name="connsiteY1" fmla="*/ 0 h 1685219"/>
                <a:gd name="connsiteX2" fmla="*/ 1877568 w 1877568"/>
                <a:gd name="connsiteY2" fmla="*/ 1685219 h 1685219"/>
                <a:gd name="connsiteX3" fmla="*/ 0 w 1877568"/>
                <a:gd name="connsiteY3" fmla="*/ 1685219 h 1685219"/>
                <a:gd name="connsiteX4" fmla="*/ 0 w 1877568"/>
                <a:gd name="connsiteY4" fmla="*/ 0 h 1685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568" h="1685219">
                  <a:moveTo>
                    <a:pt x="0" y="0"/>
                  </a:moveTo>
                  <a:lnTo>
                    <a:pt x="1877568" y="0"/>
                  </a:lnTo>
                  <a:lnTo>
                    <a:pt x="1877568" y="1685219"/>
                  </a:lnTo>
                  <a:lnTo>
                    <a:pt x="0" y="1685219"/>
                  </a:lnTo>
                  <a:lnTo>
                    <a:pt x="0" y="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ctr"/>
              <a:r>
                <a:rPr lang="zh-CN" altLang="en-US" sz="3600" dirty="0" smtClean="0">
                  <a:solidFill>
                    <a:srgbClr val="888888"/>
                  </a:solidFill>
                  <a:latin typeface="微软雅黑" pitchFamily="34" charset="-122"/>
                  <a:ea typeface="微软雅黑" pitchFamily="34" charset="-122"/>
                  <a:cs typeface="Arial" charset="0"/>
                </a:rPr>
                <a:t>文本</a:t>
              </a:r>
              <a:endParaRPr lang="zh-CN" altLang="en-US" sz="3600" dirty="0">
                <a:solidFill>
                  <a:srgbClr val="888888"/>
                </a:solidFill>
                <a:latin typeface="微软雅黑" pitchFamily="34" charset="-122"/>
                <a:ea typeface="微软雅黑" pitchFamily="34" charset="-122"/>
                <a:cs typeface="Arial" charset="0"/>
              </a:endParaRPr>
            </a:p>
          </p:txBody>
        </p:sp>
      </p:grpSp>
    </p:spTree>
    <p:extLst>
      <p:ext uri="{BB962C8B-B14F-4D97-AF65-F5344CB8AC3E}">
        <p14:creationId xmlns:p14="http://schemas.microsoft.com/office/powerpoint/2010/main" val="2066261420"/>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524000" y="1682598"/>
            <a:ext cx="6096000" cy="886529"/>
          </a:xfrm>
          <a:custGeom>
            <a:avLst/>
            <a:gdLst>
              <a:gd name="connsiteX0" fmla="*/ 0 w 6096000"/>
              <a:gd name="connsiteY0" fmla="*/ 221632 h 886529"/>
              <a:gd name="connsiteX1" fmla="*/ 5652736 w 6096000"/>
              <a:gd name="connsiteY1" fmla="*/ 221632 h 886529"/>
              <a:gd name="connsiteX2" fmla="*/ 5652736 w 6096000"/>
              <a:gd name="connsiteY2" fmla="*/ 0 h 886529"/>
              <a:gd name="connsiteX3" fmla="*/ 6096000 w 6096000"/>
              <a:gd name="connsiteY3" fmla="*/ 443265 h 886529"/>
              <a:gd name="connsiteX4" fmla="*/ 5652736 w 6096000"/>
              <a:gd name="connsiteY4" fmla="*/ 886529 h 886529"/>
              <a:gd name="connsiteX5" fmla="*/ 5652736 w 6096000"/>
              <a:gd name="connsiteY5" fmla="*/ 664897 h 886529"/>
              <a:gd name="connsiteX6" fmla="*/ 0 w 6096000"/>
              <a:gd name="connsiteY6" fmla="*/ 664897 h 886529"/>
              <a:gd name="connsiteX7" fmla="*/ 0 w 6096000"/>
              <a:gd name="connsiteY7" fmla="*/ 221632 h 886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886529">
                <a:moveTo>
                  <a:pt x="0" y="221632"/>
                </a:moveTo>
                <a:lnTo>
                  <a:pt x="5652736" y="221632"/>
                </a:lnTo>
                <a:lnTo>
                  <a:pt x="5652736" y="0"/>
                </a:lnTo>
                <a:lnTo>
                  <a:pt x="6096000" y="443265"/>
                </a:lnTo>
                <a:lnTo>
                  <a:pt x="5652736" y="886529"/>
                </a:lnTo>
                <a:lnTo>
                  <a:pt x="5652736" y="664897"/>
                </a:lnTo>
                <a:lnTo>
                  <a:pt x="0" y="664897"/>
                </a:lnTo>
                <a:lnTo>
                  <a:pt x="0" y="221632"/>
                </a:lnTo>
                <a:close/>
              </a:path>
            </a:pathLst>
          </a:custGeom>
          <a:gradFill>
            <a:gsLst>
              <a:gs pos="100000">
                <a:srgbClr val="2676FF">
                  <a:lumMod val="20000"/>
                  <a:lumOff val="80000"/>
                </a:srgbClr>
              </a:gs>
              <a:gs pos="50000">
                <a:srgbClr val="2676FF">
                  <a:lumMod val="60000"/>
                  <a:lumOff val="40000"/>
                </a:srgbClr>
              </a:gs>
              <a:gs pos="0">
                <a:srgbClr val="2676FF">
                  <a:lumMod val="20000"/>
                  <a:lumOff val="80000"/>
                </a:srgbClr>
              </a:gs>
            </a:gsLst>
            <a:lin ang="5400000" scaled="1"/>
          </a:gradFill>
          <a:ln w="9525">
            <a:solidFill>
              <a:srgbClr val="2676FF"/>
            </a:solidFill>
            <a:round/>
            <a:headEnd/>
            <a:tailEnd/>
          </a:ln>
          <a:effectLst>
            <a:outerShdw blurRad="63500" sx="101000" sy="101000" algn="ctr" rotWithShape="0">
              <a:prstClr val="black">
                <a:alpha val="18000"/>
              </a:prstClr>
            </a:outerShdw>
          </a:effectLst>
        </p:spPr>
        <p:txBody>
          <a:bodyPr spcFirstLastPara="0" vert="horz" wrap="square" lIns="60960" tIns="282912" rIns="475952" bIns="362892" numCol="1" spcCol="1270" anchor="ctr" anchorCtr="0">
            <a:noAutofit/>
          </a:bodyPr>
          <a:lstStyle/>
          <a:p>
            <a:pPr marL="0" marR="0" lvl="0" indent="0" algn="ctr" defTabSz="711200" eaLnBrk="1" fontAlgn="auto" latinLnBrk="0" hangingPunct="1">
              <a:lnSpc>
                <a:spcPct val="90000"/>
              </a:lnSpc>
              <a:spcBef>
                <a:spcPct val="0"/>
              </a:spcBef>
              <a:spcAft>
                <a:spcPct val="3500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 name="任意多边形 2"/>
          <p:cNvSpPr/>
          <p:nvPr/>
        </p:nvSpPr>
        <p:spPr>
          <a:xfrm>
            <a:off x="2650540" y="1978222"/>
            <a:ext cx="4969459" cy="886529"/>
          </a:xfrm>
          <a:custGeom>
            <a:avLst/>
            <a:gdLst>
              <a:gd name="connsiteX0" fmla="*/ 0 w 4969459"/>
              <a:gd name="connsiteY0" fmla="*/ 221632 h 886529"/>
              <a:gd name="connsiteX1" fmla="*/ 4526195 w 4969459"/>
              <a:gd name="connsiteY1" fmla="*/ 221632 h 886529"/>
              <a:gd name="connsiteX2" fmla="*/ 4526195 w 4969459"/>
              <a:gd name="connsiteY2" fmla="*/ 0 h 886529"/>
              <a:gd name="connsiteX3" fmla="*/ 4969459 w 4969459"/>
              <a:gd name="connsiteY3" fmla="*/ 443265 h 886529"/>
              <a:gd name="connsiteX4" fmla="*/ 4526195 w 4969459"/>
              <a:gd name="connsiteY4" fmla="*/ 886529 h 886529"/>
              <a:gd name="connsiteX5" fmla="*/ 4526195 w 4969459"/>
              <a:gd name="connsiteY5" fmla="*/ 664897 h 886529"/>
              <a:gd name="connsiteX6" fmla="*/ 0 w 4969459"/>
              <a:gd name="connsiteY6" fmla="*/ 664897 h 886529"/>
              <a:gd name="connsiteX7" fmla="*/ 0 w 4969459"/>
              <a:gd name="connsiteY7" fmla="*/ 221632 h 886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9459" h="886529">
                <a:moveTo>
                  <a:pt x="0" y="221632"/>
                </a:moveTo>
                <a:lnTo>
                  <a:pt x="4526195" y="221632"/>
                </a:lnTo>
                <a:lnTo>
                  <a:pt x="4526195" y="0"/>
                </a:lnTo>
                <a:lnTo>
                  <a:pt x="4969459" y="443265"/>
                </a:lnTo>
                <a:lnTo>
                  <a:pt x="4526195" y="886529"/>
                </a:lnTo>
                <a:lnTo>
                  <a:pt x="4526195" y="664897"/>
                </a:lnTo>
                <a:lnTo>
                  <a:pt x="0" y="664897"/>
                </a:lnTo>
                <a:lnTo>
                  <a:pt x="0" y="221632"/>
                </a:lnTo>
                <a:close/>
              </a:path>
            </a:pathLst>
          </a:custGeom>
          <a:gradFill>
            <a:gsLst>
              <a:gs pos="100000">
                <a:srgbClr val="2676FF">
                  <a:lumMod val="20000"/>
                  <a:lumOff val="80000"/>
                </a:srgbClr>
              </a:gs>
              <a:gs pos="50000">
                <a:srgbClr val="2676FF">
                  <a:lumMod val="60000"/>
                  <a:lumOff val="40000"/>
                </a:srgbClr>
              </a:gs>
              <a:gs pos="0">
                <a:srgbClr val="2676FF">
                  <a:lumMod val="20000"/>
                  <a:lumOff val="80000"/>
                </a:srgbClr>
              </a:gs>
            </a:gsLst>
            <a:lin ang="5400000" scaled="1"/>
          </a:gradFill>
          <a:ln w="9525">
            <a:solidFill>
              <a:srgbClr val="2676FF"/>
            </a:solidFill>
            <a:round/>
            <a:headEnd/>
            <a:tailEnd/>
          </a:ln>
          <a:effectLst>
            <a:outerShdw blurRad="63500" sx="101000" sy="101000" algn="ctr" rotWithShape="0">
              <a:prstClr val="black">
                <a:alpha val="18000"/>
              </a:prstClr>
            </a:outerShdw>
          </a:effectLst>
        </p:spPr>
        <p:txBody>
          <a:bodyPr spcFirstLastPara="0" vert="horz" wrap="square" lIns="60960" tIns="282912" rIns="475952" bIns="362892" numCol="1" spcCol="1270" anchor="ctr" anchorCtr="0">
            <a:noAutofit/>
          </a:bodyPr>
          <a:lstStyle/>
          <a:p>
            <a:pPr marL="0" marR="0" lvl="0" indent="0" algn="ctr" defTabSz="711200" eaLnBrk="1" fontAlgn="auto" latinLnBrk="0" hangingPunct="1">
              <a:lnSpc>
                <a:spcPct val="90000"/>
              </a:lnSpc>
              <a:spcBef>
                <a:spcPct val="0"/>
              </a:spcBef>
              <a:spcAft>
                <a:spcPct val="3500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 name="任意多边形 3"/>
          <p:cNvSpPr/>
          <p:nvPr/>
        </p:nvSpPr>
        <p:spPr>
          <a:xfrm>
            <a:off x="3777081" y="2273846"/>
            <a:ext cx="3842918" cy="886529"/>
          </a:xfrm>
          <a:custGeom>
            <a:avLst/>
            <a:gdLst>
              <a:gd name="connsiteX0" fmla="*/ 0 w 3842918"/>
              <a:gd name="connsiteY0" fmla="*/ 221632 h 886529"/>
              <a:gd name="connsiteX1" fmla="*/ 3399654 w 3842918"/>
              <a:gd name="connsiteY1" fmla="*/ 221632 h 886529"/>
              <a:gd name="connsiteX2" fmla="*/ 3399654 w 3842918"/>
              <a:gd name="connsiteY2" fmla="*/ 0 h 886529"/>
              <a:gd name="connsiteX3" fmla="*/ 3842918 w 3842918"/>
              <a:gd name="connsiteY3" fmla="*/ 443265 h 886529"/>
              <a:gd name="connsiteX4" fmla="*/ 3399654 w 3842918"/>
              <a:gd name="connsiteY4" fmla="*/ 886529 h 886529"/>
              <a:gd name="connsiteX5" fmla="*/ 3399654 w 3842918"/>
              <a:gd name="connsiteY5" fmla="*/ 664897 h 886529"/>
              <a:gd name="connsiteX6" fmla="*/ 0 w 3842918"/>
              <a:gd name="connsiteY6" fmla="*/ 664897 h 886529"/>
              <a:gd name="connsiteX7" fmla="*/ 0 w 3842918"/>
              <a:gd name="connsiteY7" fmla="*/ 221632 h 886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42918" h="886529">
                <a:moveTo>
                  <a:pt x="0" y="221632"/>
                </a:moveTo>
                <a:lnTo>
                  <a:pt x="3399654" y="221632"/>
                </a:lnTo>
                <a:lnTo>
                  <a:pt x="3399654" y="0"/>
                </a:lnTo>
                <a:lnTo>
                  <a:pt x="3842918" y="443265"/>
                </a:lnTo>
                <a:lnTo>
                  <a:pt x="3399654" y="886529"/>
                </a:lnTo>
                <a:lnTo>
                  <a:pt x="3399654" y="664897"/>
                </a:lnTo>
                <a:lnTo>
                  <a:pt x="0" y="664897"/>
                </a:lnTo>
                <a:lnTo>
                  <a:pt x="0" y="221632"/>
                </a:lnTo>
                <a:close/>
              </a:path>
            </a:pathLst>
          </a:custGeom>
          <a:gradFill>
            <a:gsLst>
              <a:gs pos="100000">
                <a:srgbClr val="2676FF">
                  <a:lumMod val="20000"/>
                  <a:lumOff val="80000"/>
                </a:srgbClr>
              </a:gs>
              <a:gs pos="50000">
                <a:srgbClr val="2676FF">
                  <a:lumMod val="60000"/>
                  <a:lumOff val="40000"/>
                </a:srgbClr>
              </a:gs>
              <a:gs pos="0">
                <a:srgbClr val="2676FF">
                  <a:lumMod val="20000"/>
                  <a:lumOff val="80000"/>
                </a:srgbClr>
              </a:gs>
            </a:gsLst>
            <a:lin ang="5400000" scaled="1"/>
          </a:gradFill>
          <a:ln w="9525">
            <a:solidFill>
              <a:srgbClr val="2676FF"/>
            </a:solidFill>
            <a:round/>
            <a:headEnd/>
            <a:tailEnd/>
          </a:ln>
          <a:effectLst>
            <a:outerShdw blurRad="63500" sx="101000" sy="101000" algn="ctr" rotWithShape="0">
              <a:prstClr val="black">
                <a:alpha val="18000"/>
              </a:prstClr>
            </a:outerShdw>
          </a:effectLst>
        </p:spPr>
        <p:txBody>
          <a:bodyPr spcFirstLastPara="0" vert="horz" wrap="square" lIns="60960" tIns="282912" rIns="475952" bIns="362892" numCol="1" spcCol="1270" anchor="ctr" anchorCtr="0">
            <a:noAutofit/>
          </a:bodyPr>
          <a:lstStyle/>
          <a:p>
            <a:pPr marL="0" marR="0" lvl="0" indent="0" algn="ctr" defTabSz="711200" eaLnBrk="1" fontAlgn="auto" latinLnBrk="0" hangingPunct="1">
              <a:lnSpc>
                <a:spcPct val="90000"/>
              </a:lnSpc>
              <a:spcBef>
                <a:spcPct val="0"/>
              </a:spcBef>
              <a:spcAft>
                <a:spcPct val="3500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任意多边形 4"/>
          <p:cNvSpPr/>
          <p:nvPr/>
        </p:nvSpPr>
        <p:spPr>
          <a:xfrm>
            <a:off x="4904231" y="2569469"/>
            <a:ext cx="2715768" cy="886529"/>
          </a:xfrm>
          <a:custGeom>
            <a:avLst/>
            <a:gdLst>
              <a:gd name="connsiteX0" fmla="*/ 0 w 2715768"/>
              <a:gd name="connsiteY0" fmla="*/ 221632 h 886529"/>
              <a:gd name="connsiteX1" fmla="*/ 2272504 w 2715768"/>
              <a:gd name="connsiteY1" fmla="*/ 221632 h 886529"/>
              <a:gd name="connsiteX2" fmla="*/ 2272504 w 2715768"/>
              <a:gd name="connsiteY2" fmla="*/ 0 h 886529"/>
              <a:gd name="connsiteX3" fmla="*/ 2715768 w 2715768"/>
              <a:gd name="connsiteY3" fmla="*/ 443265 h 886529"/>
              <a:gd name="connsiteX4" fmla="*/ 2272504 w 2715768"/>
              <a:gd name="connsiteY4" fmla="*/ 886529 h 886529"/>
              <a:gd name="connsiteX5" fmla="*/ 2272504 w 2715768"/>
              <a:gd name="connsiteY5" fmla="*/ 664897 h 886529"/>
              <a:gd name="connsiteX6" fmla="*/ 0 w 2715768"/>
              <a:gd name="connsiteY6" fmla="*/ 664897 h 886529"/>
              <a:gd name="connsiteX7" fmla="*/ 0 w 2715768"/>
              <a:gd name="connsiteY7" fmla="*/ 221632 h 886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5768" h="886529">
                <a:moveTo>
                  <a:pt x="0" y="221632"/>
                </a:moveTo>
                <a:lnTo>
                  <a:pt x="2272504" y="221632"/>
                </a:lnTo>
                <a:lnTo>
                  <a:pt x="2272504" y="0"/>
                </a:lnTo>
                <a:lnTo>
                  <a:pt x="2715768" y="443265"/>
                </a:lnTo>
                <a:lnTo>
                  <a:pt x="2272504" y="886529"/>
                </a:lnTo>
                <a:lnTo>
                  <a:pt x="2272504" y="664897"/>
                </a:lnTo>
                <a:lnTo>
                  <a:pt x="0" y="664897"/>
                </a:lnTo>
                <a:lnTo>
                  <a:pt x="0" y="221632"/>
                </a:lnTo>
                <a:close/>
              </a:path>
            </a:pathLst>
          </a:custGeom>
          <a:gradFill>
            <a:gsLst>
              <a:gs pos="100000">
                <a:srgbClr val="2676FF">
                  <a:lumMod val="20000"/>
                  <a:lumOff val="80000"/>
                </a:srgbClr>
              </a:gs>
              <a:gs pos="50000">
                <a:srgbClr val="2676FF">
                  <a:lumMod val="60000"/>
                  <a:lumOff val="40000"/>
                </a:srgbClr>
              </a:gs>
              <a:gs pos="0">
                <a:srgbClr val="2676FF">
                  <a:lumMod val="20000"/>
                  <a:lumOff val="80000"/>
                </a:srgbClr>
              </a:gs>
            </a:gsLst>
            <a:lin ang="5400000" scaled="1"/>
          </a:gradFill>
          <a:ln w="9525">
            <a:solidFill>
              <a:srgbClr val="2676FF"/>
            </a:solidFill>
            <a:round/>
            <a:headEnd/>
            <a:tailEnd/>
          </a:ln>
          <a:effectLst>
            <a:outerShdw blurRad="63500" sx="101000" sy="101000" algn="ctr" rotWithShape="0">
              <a:prstClr val="black">
                <a:alpha val="18000"/>
              </a:prstClr>
            </a:outerShdw>
          </a:effectLst>
        </p:spPr>
        <p:txBody>
          <a:bodyPr spcFirstLastPara="0" vert="horz" wrap="square" lIns="60960" tIns="282912" rIns="475952" bIns="362892" numCol="1" spcCol="1270" anchor="ctr" anchorCtr="0">
            <a:noAutofit/>
          </a:bodyPr>
          <a:lstStyle/>
          <a:p>
            <a:pPr marL="0" marR="0" lvl="0" indent="0" algn="ctr" defTabSz="711200" eaLnBrk="1" fontAlgn="auto" latinLnBrk="0" hangingPunct="1">
              <a:lnSpc>
                <a:spcPct val="90000"/>
              </a:lnSpc>
              <a:spcBef>
                <a:spcPct val="0"/>
              </a:spcBef>
              <a:spcAft>
                <a:spcPct val="3500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任意多边形 5"/>
          <p:cNvSpPr/>
          <p:nvPr/>
        </p:nvSpPr>
        <p:spPr>
          <a:xfrm>
            <a:off x="6030772" y="2865093"/>
            <a:ext cx="1589227" cy="886529"/>
          </a:xfrm>
          <a:custGeom>
            <a:avLst/>
            <a:gdLst>
              <a:gd name="connsiteX0" fmla="*/ 0 w 1589227"/>
              <a:gd name="connsiteY0" fmla="*/ 221632 h 886529"/>
              <a:gd name="connsiteX1" fmla="*/ 1145963 w 1589227"/>
              <a:gd name="connsiteY1" fmla="*/ 221632 h 886529"/>
              <a:gd name="connsiteX2" fmla="*/ 1145963 w 1589227"/>
              <a:gd name="connsiteY2" fmla="*/ 0 h 886529"/>
              <a:gd name="connsiteX3" fmla="*/ 1589227 w 1589227"/>
              <a:gd name="connsiteY3" fmla="*/ 443265 h 886529"/>
              <a:gd name="connsiteX4" fmla="*/ 1145963 w 1589227"/>
              <a:gd name="connsiteY4" fmla="*/ 886529 h 886529"/>
              <a:gd name="connsiteX5" fmla="*/ 1145963 w 1589227"/>
              <a:gd name="connsiteY5" fmla="*/ 664897 h 886529"/>
              <a:gd name="connsiteX6" fmla="*/ 0 w 1589227"/>
              <a:gd name="connsiteY6" fmla="*/ 664897 h 886529"/>
              <a:gd name="connsiteX7" fmla="*/ 0 w 1589227"/>
              <a:gd name="connsiteY7" fmla="*/ 221632 h 886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9227" h="886529">
                <a:moveTo>
                  <a:pt x="0" y="221632"/>
                </a:moveTo>
                <a:lnTo>
                  <a:pt x="1145963" y="221632"/>
                </a:lnTo>
                <a:lnTo>
                  <a:pt x="1145963" y="0"/>
                </a:lnTo>
                <a:lnTo>
                  <a:pt x="1589227" y="443265"/>
                </a:lnTo>
                <a:lnTo>
                  <a:pt x="1145963" y="886529"/>
                </a:lnTo>
                <a:lnTo>
                  <a:pt x="1145963" y="664897"/>
                </a:lnTo>
                <a:lnTo>
                  <a:pt x="0" y="664897"/>
                </a:lnTo>
                <a:lnTo>
                  <a:pt x="0" y="221632"/>
                </a:lnTo>
                <a:close/>
              </a:path>
            </a:pathLst>
          </a:custGeom>
          <a:gradFill>
            <a:gsLst>
              <a:gs pos="100000">
                <a:srgbClr val="2676FF">
                  <a:lumMod val="20000"/>
                  <a:lumOff val="80000"/>
                </a:srgbClr>
              </a:gs>
              <a:gs pos="50000">
                <a:srgbClr val="2676FF">
                  <a:lumMod val="60000"/>
                  <a:lumOff val="40000"/>
                </a:srgbClr>
              </a:gs>
              <a:gs pos="0">
                <a:srgbClr val="2676FF">
                  <a:lumMod val="20000"/>
                  <a:lumOff val="80000"/>
                </a:srgbClr>
              </a:gs>
            </a:gsLst>
            <a:lin ang="5400000" scaled="1"/>
          </a:gradFill>
          <a:ln w="9525">
            <a:solidFill>
              <a:srgbClr val="2676FF"/>
            </a:solidFill>
            <a:round/>
            <a:headEnd/>
            <a:tailEnd/>
          </a:ln>
          <a:effectLst>
            <a:outerShdw blurRad="63500" sx="101000" sy="101000" algn="ctr" rotWithShape="0">
              <a:prstClr val="black">
                <a:alpha val="18000"/>
              </a:prstClr>
            </a:outerShdw>
          </a:effectLst>
        </p:spPr>
        <p:txBody>
          <a:bodyPr spcFirstLastPara="0" vert="horz" wrap="square" lIns="60960" tIns="282912" rIns="475952" bIns="362892" numCol="1" spcCol="1270" anchor="ctr" anchorCtr="0">
            <a:noAutofit/>
          </a:bodyPr>
          <a:lstStyle/>
          <a:p>
            <a:pPr marL="0" marR="0" lvl="0" indent="0" algn="ctr" defTabSz="711200" eaLnBrk="1" fontAlgn="auto" latinLnBrk="0" hangingPunct="1">
              <a:lnSpc>
                <a:spcPct val="90000"/>
              </a:lnSpc>
              <a:spcBef>
                <a:spcPct val="0"/>
              </a:spcBef>
              <a:spcAft>
                <a:spcPct val="3500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7" name="组合 6"/>
          <p:cNvGrpSpPr/>
          <p:nvPr/>
        </p:nvGrpSpPr>
        <p:grpSpPr>
          <a:xfrm>
            <a:off x="1524000" y="2365096"/>
            <a:ext cx="1126662" cy="1627810"/>
            <a:chOff x="1524000" y="2365096"/>
            <a:chExt cx="1126662" cy="1627810"/>
          </a:xfrm>
        </p:grpSpPr>
        <p:sp>
          <p:nvSpPr>
            <p:cNvPr id="8" name="任意多边形 7"/>
            <p:cNvSpPr/>
            <p:nvPr/>
          </p:nvSpPr>
          <p:spPr>
            <a:xfrm>
              <a:off x="1524000" y="2365096"/>
              <a:ext cx="1126662" cy="1627810"/>
            </a:xfrm>
            <a:custGeom>
              <a:avLst/>
              <a:gdLst>
                <a:gd name="connsiteX0" fmla="*/ 0 w 1126662"/>
                <a:gd name="connsiteY0" fmla="*/ 0 h 1627810"/>
                <a:gd name="connsiteX1" fmla="*/ 1126662 w 1126662"/>
                <a:gd name="connsiteY1" fmla="*/ 0 h 1627810"/>
                <a:gd name="connsiteX2" fmla="*/ 1126662 w 1126662"/>
                <a:gd name="connsiteY2" fmla="*/ 1627810 h 1627810"/>
                <a:gd name="connsiteX3" fmla="*/ 0 w 1126662"/>
                <a:gd name="connsiteY3" fmla="*/ 1627810 h 1627810"/>
                <a:gd name="connsiteX4" fmla="*/ 0 w 1126662"/>
                <a:gd name="connsiteY4" fmla="*/ 0 h 1627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662" h="1627810">
                  <a:moveTo>
                    <a:pt x="0" y="0"/>
                  </a:moveTo>
                  <a:lnTo>
                    <a:pt x="1126662" y="0"/>
                  </a:lnTo>
                  <a:lnTo>
                    <a:pt x="1126662" y="1627810"/>
                  </a:lnTo>
                  <a:lnTo>
                    <a:pt x="0" y="1627810"/>
                  </a:lnTo>
                  <a:lnTo>
                    <a:pt x="0" y="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algn="ctr"/>
              <a:endParaRPr lang="zh-CN" altLang="en-US" sz="3600" kern="0" dirty="0">
                <a:solidFill>
                  <a:sysClr val="windowText" lastClr="000000"/>
                </a:solidFill>
                <a:latin typeface="微软雅黑" pitchFamily="34" charset="-122"/>
                <a:ea typeface="微软雅黑" pitchFamily="34" charset="-122"/>
              </a:endParaRPr>
            </a:p>
          </p:txBody>
        </p:sp>
        <p:sp>
          <p:nvSpPr>
            <p:cNvPr id="9" name="任意多边形 8"/>
            <p:cNvSpPr/>
            <p:nvPr/>
          </p:nvSpPr>
          <p:spPr>
            <a:xfrm>
              <a:off x="1549400" y="2384146"/>
              <a:ext cx="1075862" cy="1589710"/>
            </a:xfrm>
            <a:custGeom>
              <a:avLst/>
              <a:gdLst>
                <a:gd name="connsiteX0" fmla="*/ 0 w 1126662"/>
                <a:gd name="connsiteY0" fmla="*/ 0 h 1627810"/>
                <a:gd name="connsiteX1" fmla="*/ 1126662 w 1126662"/>
                <a:gd name="connsiteY1" fmla="*/ 0 h 1627810"/>
                <a:gd name="connsiteX2" fmla="*/ 1126662 w 1126662"/>
                <a:gd name="connsiteY2" fmla="*/ 1627810 h 1627810"/>
                <a:gd name="connsiteX3" fmla="*/ 0 w 1126662"/>
                <a:gd name="connsiteY3" fmla="*/ 1627810 h 1627810"/>
                <a:gd name="connsiteX4" fmla="*/ 0 w 1126662"/>
                <a:gd name="connsiteY4" fmla="*/ 0 h 1627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662" h="1627810">
                  <a:moveTo>
                    <a:pt x="0" y="0"/>
                  </a:moveTo>
                  <a:lnTo>
                    <a:pt x="1126662" y="0"/>
                  </a:lnTo>
                  <a:lnTo>
                    <a:pt x="1126662" y="1627810"/>
                  </a:lnTo>
                  <a:lnTo>
                    <a:pt x="0" y="1627810"/>
                  </a:lnTo>
                  <a:lnTo>
                    <a:pt x="0" y="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ctr"/>
              <a:r>
                <a:rPr lang="zh-CN" altLang="en-US" sz="3600" dirty="0" smtClean="0">
                  <a:solidFill>
                    <a:srgbClr val="888888"/>
                  </a:solidFill>
                  <a:latin typeface="微软雅黑" pitchFamily="34" charset="-122"/>
                  <a:ea typeface="微软雅黑" pitchFamily="34" charset="-122"/>
                  <a:cs typeface="Arial" charset="0"/>
                </a:rPr>
                <a:t>文本</a:t>
              </a:r>
              <a:endParaRPr lang="zh-CN" altLang="en-US" sz="3600" kern="0" dirty="0">
                <a:solidFill>
                  <a:sysClr val="windowText" lastClr="000000"/>
                </a:solidFill>
                <a:latin typeface="微软雅黑" pitchFamily="34" charset="-122"/>
                <a:ea typeface="微软雅黑" pitchFamily="34" charset="-122"/>
              </a:endParaRPr>
            </a:p>
          </p:txBody>
        </p:sp>
      </p:grpSp>
      <p:grpSp>
        <p:nvGrpSpPr>
          <p:cNvPr id="10" name="组合 9"/>
          <p:cNvGrpSpPr/>
          <p:nvPr/>
        </p:nvGrpSpPr>
        <p:grpSpPr>
          <a:xfrm>
            <a:off x="2650540" y="2660720"/>
            <a:ext cx="1126662" cy="1627810"/>
            <a:chOff x="2650540" y="2660720"/>
            <a:chExt cx="1126662" cy="1627810"/>
          </a:xfrm>
        </p:grpSpPr>
        <p:sp>
          <p:nvSpPr>
            <p:cNvPr id="11" name="任意多边形 10"/>
            <p:cNvSpPr/>
            <p:nvPr/>
          </p:nvSpPr>
          <p:spPr>
            <a:xfrm>
              <a:off x="2650540" y="2660720"/>
              <a:ext cx="1126662" cy="1627810"/>
            </a:xfrm>
            <a:custGeom>
              <a:avLst/>
              <a:gdLst>
                <a:gd name="connsiteX0" fmla="*/ 0 w 1126662"/>
                <a:gd name="connsiteY0" fmla="*/ 0 h 1627810"/>
                <a:gd name="connsiteX1" fmla="*/ 1126662 w 1126662"/>
                <a:gd name="connsiteY1" fmla="*/ 0 h 1627810"/>
                <a:gd name="connsiteX2" fmla="*/ 1126662 w 1126662"/>
                <a:gd name="connsiteY2" fmla="*/ 1627810 h 1627810"/>
                <a:gd name="connsiteX3" fmla="*/ 0 w 1126662"/>
                <a:gd name="connsiteY3" fmla="*/ 1627810 h 1627810"/>
                <a:gd name="connsiteX4" fmla="*/ 0 w 1126662"/>
                <a:gd name="connsiteY4" fmla="*/ 0 h 1627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662" h="1627810">
                  <a:moveTo>
                    <a:pt x="0" y="0"/>
                  </a:moveTo>
                  <a:lnTo>
                    <a:pt x="1126662" y="0"/>
                  </a:lnTo>
                  <a:lnTo>
                    <a:pt x="1126662" y="1627810"/>
                  </a:lnTo>
                  <a:lnTo>
                    <a:pt x="0" y="1627810"/>
                  </a:lnTo>
                  <a:lnTo>
                    <a:pt x="0" y="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algn="ctr"/>
              <a:endParaRPr lang="zh-CN" altLang="en-US" sz="3600" kern="0" dirty="0">
                <a:solidFill>
                  <a:sysClr val="windowText" lastClr="000000"/>
                </a:solidFill>
                <a:latin typeface="微软雅黑" pitchFamily="34" charset="-122"/>
                <a:ea typeface="微软雅黑" pitchFamily="34" charset="-122"/>
              </a:endParaRPr>
            </a:p>
          </p:txBody>
        </p:sp>
        <p:sp>
          <p:nvSpPr>
            <p:cNvPr id="12" name="任意多边形 11"/>
            <p:cNvSpPr/>
            <p:nvPr/>
          </p:nvSpPr>
          <p:spPr>
            <a:xfrm>
              <a:off x="2675940" y="2679770"/>
              <a:ext cx="1075862" cy="1589710"/>
            </a:xfrm>
            <a:custGeom>
              <a:avLst/>
              <a:gdLst>
                <a:gd name="connsiteX0" fmla="*/ 0 w 1126662"/>
                <a:gd name="connsiteY0" fmla="*/ 0 h 1627810"/>
                <a:gd name="connsiteX1" fmla="*/ 1126662 w 1126662"/>
                <a:gd name="connsiteY1" fmla="*/ 0 h 1627810"/>
                <a:gd name="connsiteX2" fmla="*/ 1126662 w 1126662"/>
                <a:gd name="connsiteY2" fmla="*/ 1627810 h 1627810"/>
                <a:gd name="connsiteX3" fmla="*/ 0 w 1126662"/>
                <a:gd name="connsiteY3" fmla="*/ 1627810 h 1627810"/>
                <a:gd name="connsiteX4" fmla="*/ 0 w 1126662"/>
                <a:gd name="connsiteY4" fmla="*/ 0 h 1627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662" h="1627810">
                  <a:moveTo>
                    <a:pt x="0" y="0"/>
                  </a:moveTo>
                  <a:lnTo>
                    <a:pt x="1126662" y="0"/>
                  </a:lnTo>
                  <a:lnTo>
                    <a:pt x="1126662" y="1627810"/>
                  </a:lnTo>
                  <a:lnTo>
                    <a:pt x="0" y="1627810"/>
                  </a:lnTo>
                  <a:lnTo>
                    <a:pt x="0" y="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ctr"/>
              <a:r>
                <a:rPr lang="zh-CN" altLang="en-US" sz="3600" dirty="0" smtClean="0">
                  <a:solidFill>
                    <a:srgbClr val="888888"/>
                  </a:solidFill>
                  <a:latin typeface="微软雅黑" pitchFamily="34" charset="-122"/>
                  <a:ea typeface="微软雅黑" pitchFamily="34" charset="-122"/>
                  <a:cs typeface="Arial" charset="0"/>
                </a:rPr>
                <a:t>文本</a:t>
              </a:r>
              <a:endParaRPr lang="zh-CN" altLang="en-US" sz="3600" dirty="0">
                <a:solidFill>
                  <a:srgbClr val="888888"/>
                </a:solidFill>
                <a:latin typeface="微软雅黑" pitchFamily="34" charset="-122"/>
                <a:ea typeface="微软雅黑" pitchFamily="34" charset="-122"/>
                <a:cs typeface="Arial" charset="0"/>
              </a:endParaRPr>
            </a:p>
          </p:txBody>
        </p:sp>
      </p:grpSp>
      <p:grpSp>
        <p:nvGrpSpPr>
          <p:cNvPr id="13" name="组合 12"/>
          <p:cNvGrpSpPr/>
          <p:nvPr/>
        </p:nvGrpSpPr>
        <p:grpSpPr>
          <a:xfrm>
            <a:off x="3777081" y="2956343"/>
            <a:ext cx="1126662" cy="1627810"/>
            <a:chOff x="3777081" y="2956343"/>
            <a:chExt cx="1126662" cy="1627810"/>
          </a:xfrm>
        </p:grpSpPr>
        <p:sp>
          <p:nvSpPr>
            <p:cNvPr id="14" name="任意多边形 13"/>
            <p:cNvSpPr/>
            <p:nvPr/>
          </p:nvSpPr>
          <p:spPr>
            <a:xfrm>
              <a:off x="3777081" y="2956343"/>
              <a:ext cx="1126662" cy="1627810"/>
            </a:xfrm>
            <a:custGeom>
              <a:avLst/>
              <a:gdLst>
                <a:gd name="connsiteX0" fmla="*/ 0 w 1126662"/>
                <a:gd name="connsiteY0" fmla="*/ 0 h 1627810"/>
                <a:gd name="connsiteX1" fmla="*/ 1126662 w 1126662"/>
                <a:gd name="connsiteY1" fmla="*/ 0 h 1627810"/>
                <a:gd name="connsiteX2" fmla="*/ 1126662 w 1126662"/>
                <a:gd name="connsiteY2" fmla="*/ 1627810 h 1627810"/>
                <a:gd name="connsiteX3" fmla="*/ 0 w 1126662"/>
                <a:gd name="connsiteY3" fmla="*/ 1627810 h 1627810"/>
                <a:gd name="connsiteX4" fmla="*/ 0 w 1126662"/>
                <a:gd name="connsiteY4" fmla="*/ 0 h 1627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662" h="1627810">
                  <a:moveTo>
                    <a:pt x="0" y="0"/>
                  </a:moveTo>
                  <a:lnTo>
                    <a:pt x="1126662" y="0"/>
                  </a:lnTo>
                  <a:lnTo>
                    <a:pt x="1126662" y="1627810"/>
                  </a:lnTo>
                  <a:lnTo>
                    <a:pt x="0" y="1627810"/>
                  </a:lnTo>
                  <a:lnTo>
                    <a:pt x="0" y="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algn="ctr"/>
              <a:endParaRPr lang="zh-CN" altLang="en-US" sz="3600" kern="0" dirty="0">
                <a:solidFill>
                  <a:sysClr val="windowText" lastClr="000000"/>
                </a:solidFill>
                <a:latin typeface="微软雅黑" pitchFamily="34" charset="-122"/>
                <a:ea typeface="微软雅黑" pitchFamily="34" charset="-122"/>
              </a:endParaRPr>
            </a:p>
          </p:txBody>
        </p:sp>
        <p:sp>
          <p:nvSpPr>
            <p:cNvPr id="15" name="任意多边形 14"/>
            <p:cNvSpPr/>
            <p:nvPr/>
          </p:nvSpPr>
          <p:spPr>
            <a:xfrm>
              <a:off x="3802481" y="2975393"/>
              <a:ext cx="1075862" cy="1589710"/>
            </a:xfrm>
            <a:custGeom>
              <a:avLst/>
              <a:gdLst>
                <a:gd name="connsiteX0" fmla="*/ 0 w 1126662"/>
                <a:gd name="connsiteY0" fmla="*/ 0 h 1627810"/>
                <a:gd name="connsiteX1" fmla="*/ 1126662 w 1126662"/>
                <a:gd name="connsiteY1" fmla="*/ 0 h 1627810"/>
                <a:gd name="connsiteX2" fmla="*/ 1126662 w 1126662"/>
                <a:gd name="connsiteY2" fmla="*/ 1627810 h 1627810"/>
                <a:gd name="connsiteX3" fmla="*/ 0 w 1126662"/>
                <a:gd name="connsiteY3" fmla="*/ 1627810 h 1627810"/>
                <a:gd name="connsiteX4" fmla="*/ 0 w 1126662"/>
                <a:gd name="connsiteY4" fmla="*/ 0 h 1627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662" h="1627810">
                  <a:moveTo>
                    <a:pt x="0" y="0"/>
                  </a:moveTo>
                  <a:lnTo>
                    <a:pt x="1126662" y="0"/>
                  </a:lnTo>
                  <a:lnTo>
                    <a:pt x="1126662" y="1627810"/>
                  </a:lnTo>
                  <a:lnTo>
                    <a:pt x="0" y="1627810"/>
                  </a:lnTo>
                  <a:lnTo>
                    <a:pt x="0" y="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ctr"/>
              <a:r>
                <a:rPr lang="zh-CN" altLang="en-US" sz="3600" dirty="0" smtClean="0">
                  <a:solidFill>
                    <a:srgbClr val="888888"/>
                  </a:solidFill>
                  <a:latin typeface="微软雅黑" pitchFamily="34" charset="-122"/>
                  <a:ea typeface="微软雅黑" pitchFamily="34" charset="-122"/>
                  <a:cs typeface="Arial" charset="0"/>
                </a:rPr>
                <a:t>文本</a:t>
              </a:r>
              <a:endParaRPr lang="zh-CN" altLang="en-US" sz="3600" dirty="0">
                <a:solidFill>
                  <a:srgbClr val="888888"/>
                </a:solidFill>
                <a:latin typeface="微软雅黑" pitchFamily="34" charset="-122"/>
                <a:ea typeface="微软雅黑" pitchFamily="34" charset="-122"/>
                <a:cs typeface="Arial" charset="0"/>
              </a:endParaRPr>
            </a:p>
          </p:txBody>
        </p:sp>
      </p:grpSp>
      <p:grpSp>
        <p:nvGrpSpPr>
          <p:cNvPr id="16" name="组合 15"/>
          <p:cNvGrpSpPr/>
          <p:nvPr/>
        </p:nvGrpSpPr>
        <p:grpSpPr>
          <a:xfrm>
            <a:off x="4904231" y="3251967"/>
            <a:ext cx="1126662" cy="1627810"/>
            <a:chOff x="4904231" y="3251967"/>
            <a:chExt cx="1126662" cy="1627810"/>
          </a:xfrm>
        </p:grpSpPr>
        <p:sp>
          <p:nvSpPr>
            <p:cNvPr id="17" name="任意多边形 16"/>
            <p:cNvSpPr/>
            <p:nvPr/>
          </p:nvSpPr>
          <p:spPr>
            <a:xfrm>
              <a:off x="4904231" y="3251967"/>
              <a:ext cx="1126662" cy="1627810"/>
            </a:xfrm>
            <a:custGeom>
              <a:avLst/>
              <a:gdLst>
                <a:gd name="connsiteX0" fmla="*/ 0 w 1126662"/>
                <a:gd name="connsiteY0" fmla="*/ 0 h 1627810"/>
                <a:gd name="connsiteX1" fmla="*/ 1126662 w 1126662"/>
                <a:gd name="connsiteY1" fmla="*/ 0 h 1627810"/>
                <a:gd name="connsiteX2" fmla="*/ 1126662 w 1126662"/>
                <a:gd name="connsiteY2" fmla="*/ 1627810 h 1627810"/>
                <a:gd name="connsiteX3" fmla="*/ 0 w 1126662"/>
                <a:gd name="connsiteY3" fmla="*/ 1627810 h 1627810"/>
                <a:gd name="connsiteX4" fmla="*/ 0 w 1126662"/>
                <a:gd name="connsiteY4" fmla="*/ 0 h 1627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662" h="1627810">
                  <a:moveTo>
                    <a:pt x="0" y="0"/>
                  </a:moveTo>
                  <a:lnTo>
                    <a:pt x="1126662" y="0"/>
                  </a:lnTo>
                  <a:lnTo>
                    <a:pt x="1126662" y="1627810"/>
                  </a:lnTo>
                  <a:lnTo>
                    <a:pt x="0" y="1627810"/>
                  </a:lnTo>
                  <a:lnTo>
                    <a:pt x="0" y="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algn="ctr"/>
              <a:endParaRPr lang="zh-CN" altLang="en-US" sz="3600" kern="0" dirty="0">
                <a:solidFill>
                  <a:sysClr val="windowText" lastClr="000000"/>
                </a:solidFill>
                <a:latin typeface="微软雅黑" pitchFamily="34" charset="-122"/>
                <a:ea typeface="微软雅黑" pitchFamily="34" charset="-122"/>
              </a:endParaRPr>
            </a:p>
          </p:txBody>
        </p:sp>
        <p:sp>
          <p:nvSpPr>
            <p:cNvPr id="18" name="任意多边形 17"/>
            <p:cNvSpPr/>
            <p:nvPr/>
          </p:nvSpPr>
          <p:spPr>
            <a:xfrm>
              <a:off x="4929631" y="3271017"/>
              <a:ext cx="1075862" cy="1589710"/>
            </a:xfrm>
            <a:custGeom>
              <a:avLst/>
              <a:gdLst>
                <a:gd name="connsiteX0" fmla="*/ 0 w 1126662"/>
                <a:gd name="connsiteY0" fmla="*/ 0 h 1627810"/>
                <a:gd name="connsiteX1" fmla="*/ 1126662 w 1126662"/>
                <a:gd name="connsiteY1" fmla="*/ 0 h 1627810"/>
                <a:gd name="connsiteX2" fmla="*/ 1126662 w 1126662"/>
                <a:gd name="connsiteY2" fmla="*/ 1627810 h 1627810"/>
                <a:gd name="connsiteX3" fmla="*/ 0 w 1126662"/>
                <a:gd name="connsiteY3" fmla="*/ 1627810 h 1627810"/>
                <a:gd name="connsiteX4" fmla="*/ 0 w 1126662"/>
                <a:gd name="connsiteY4" fmla="*/ 0 h 1627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662" h="1627810">
                  <a:moveTo>
                    <a:pt x="0" y="0"/>
                  </a:moveTo>
                  <a:lnTo>
                    <a:pt x="1126662" y="0"/>
                  </a:lnTo>
                  <a:lnTo>
                    <a:pt x="1126662" y="1627810"/>
                  </a:lnTo>
                  <a:lnTo>
                    <a:pt x="0" y="1627810"/>
                  </a:lnTo>
                  <a:lnTo>
                    <a:pt x="0" y="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ctr"/>
              <a:r>
                <a:rPr lang="zh-CN" altLang="en-US" sz="3600" dirty="0" smtClean="0">
                  <a:solidFill>
                    <a:srgbClr val="888888"/>
                  </a:solidFill>
                  <a:latin typeface="微软雅黑" pitchFamily="34" charset="-122"/>
                  <a:ea typeface="微软雅黑" pitchFamily="34" charset="-122"/>
                  <a:cs typeface="Arial" charset="0"/>
                </a:rPr>
                <a:t>文本</a:t>
              </a:r>
              <a:endParaRPr lang="zh-CN" altLang="en-US" sz="3600" dirty="0">
                <a:solidFill>
                  <a:srgbClr val="888888"/>
                </a:solidFill>
                <a:latin typeface="微软雅黑" pitchFamily="34" charset="-122"/>
                <a:ea typeface="微软雅黑" pitchFamily="34" charset="-122"/>
                <a:cs typeface="Arial" charset="0"/>
              </a:endParaRPr>
            </a:p>
          </p:txBody>
        </p:sp>
      </p:grpSp>
      <p:grpSp>
        <p:nvGrpSpPr>
          <p:cNvPr id="19" name="组合 18"/>
          <p:cNvGrpSpPr/>
          <p:nvPr/>
        </p:nvGrpSpPr>
        <p:grpSpPr>
          <a:xfrm>
            <a:off x="6030772" y="3547591"/>
            <a:ext cx="1126662" cy="1627810"/>
            <a:chOff x="6030772" y="3547591"/>
            <a:chExt cx="1126662" cy="1627810"/>
          </a:xfrm>
        </p:grpSpPr>
        <p:sp>
          <p:nvSpPr>
            <p:cNvPr id="20" name="任意多边形 19"/>
            <p:cNvSpPr/>
            <p:nvPr/>
          </p:nvSpPr>
          <p:spPr>
            <a:xfrm>
              <a:off x="6030772" y="3547591"/>
              <a:ext cx="1126662" cy="1627810"/>
            </a:xfrm>
            <a:custGeom>
              <a:avLst/>
              <a:gdLst>
                <a:gd name="connsiteX0" fmla="*/ 0 w 1126662"/>
                <a:gd name="connsiteY0" fmla="*/ 0 h 1627810"/>
                <a:gd name="connsiteX1" fmla="*/ 1126662 w 1126662"/>
                <a:gd name="connsiteY1" fmla="*/ 0 h 1627810"/>
                <a:gd name="connsiteX2" fmla="*/ 1126662 w 1126662"/>
                <a:gd name="connsiteY2" fmla="*/ 1627810 h 1627810"/>
                <a:gd name="connsiteX3" fmla="*/ 0 w 1126662"/>
                <a:gd name="connsiteY3" fmla="*/ 1627810 h 1627810"/>
                <a:gd name="connsiteX4" fmla="*/ 0 w 1126662"/>
                <a:gd name="connsiteY4" fmla="*/ 0 h 1627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662" h="1627810">
                  <a:moveTo>
                    <a:pt x="0" y="0"/>
                  </a:moveTo>
                  <a:lnTo>
                    <a:pt x="1126662" y="0"/>
                  </a:lnTo>
                  <a:lnTo>
                    <a:pt x="1126662" y="1627810"/>
                  </a:lnTo>
                  <a:lnTo>
                    <a:pt x="0" y="1627810"/>
                  </a:lnTo>
                  <a:lnTo>
                    <a:pt x="0" y="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algn="ctr"/>
              <a:endParaRPr lang="zh-CN" altLang="en-US" sz="3600" kern="0" dirty="0">
                <a:solidFill>
                  <a:sysClr val="windowText" lastClr="000000"/>
                </a:solidFill>
                <a:latin typeface="微软雅黑" pitchFamily="34" charset="-122"/>
                <a:ea typeface="微软雅黑" pitchFamily="34" charset="-122"/>
              </a:endParaRPr>
            </a:p>
          </p:txBody>
        </p:sp>
        <p:sp>
          <p:nvSpPr>
            <p:cNvPr id="21" name="任意多边形 20"/>
            <p:cNvSpPr/>
            <p:nvPr/>
          </p:nvSpPr>
          <p:spPr>
            <a:xfrm>
              <a:off x="6056172" y="3566641"/>
              <a:ext cx="1075862" cy="1589710"/>
            </a:xfrm>
            <a:custGeom>
              <a:avLst/>
              <a:gdLst>
                <a:gd name="connsiteX0" fmla="*/ 0 w 1126662"/>
                <a:gd name="connsiteY0" fmla="*/ 0 h 1627810"/>
                <a:gd name="connsiteX1" fmla="*/ 1126662 w 1126662"/>
                <a:gd name="connsiteY1" fmla="*/ 0 h 1627810"/>
                <a:gd name="connsiteX2" fmla="*/ 1126662 w 1126662"/>
                <a:gd name="connsiteY2" fmla="*/ 1627810 h 1627810"/>
                <a:gd name="connsiteX3" fmla="*/ 0 w 1126662"/>
                <a:gd name="connsiteY3" fmla="*/ 1627810 h 1627810"/>
                <a:gd name="connsiteX4" fmla="*/ 0 w 1126662"/>
                <a:gd name="connsiteY4" fmla="*/ 0 h 1627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662" h="1627810">
                  <a:moveTo>
                    <a:pt x="0" y="0"/>
                  </a:moveTo>
                  <a:lnTo>
                    <a:pt x="1126662" y="0"/>
                  </a:lnTo>
                  <a:lnTo>
                    <a:pt x="1126662" y="1627810"/>
                  </a:lnTo>
                  <a:lnTo>
                    <a:pt x="0" y="1627810"/>
                  </a:lnTo>
                  <a:lnTo>
                    <a:pt x="0" y="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ctr"/>
              <a:r>
                <a:rPr lang="zh-CN" altLang="en-US" sz="3600" dirty="0" smtClean="0">
                  <a:solidFill>
                    <a:srgbClr val="888888"/>
                  </a:solidFill>
                  <a:latin typeface="微软雅黑" pitchFamily="34" charset="-122"/>
                  <a:ea typeface="微软雅黑" pitchFamily="34" charset="-122"/>
                  <a:cs typeface="Arial" charset="0"/>
                </a:rPr>
                <a:t>文本</a:t>
              </a:r>
              <a:endParaRPr lang="zh-CN" altLang="en-US" sz="3600" dirty="0">
                <a:solidFill>
                  <a:srgbClr val="888888"/>
                </a:solidFill>
                <a:latin typeface="微软雅黑" pitchFamily="34" charset="-122"/>
                <a:ea typeface="微软雅黑" pitchFamily="34" charset="-122"/>
                <a:cs typeface="Arial" charset="0"/>
              </a:endParaRPr>
            </a:p>
          </p:txBody>
        </p:sp>
      </p:grpSp>
    </p:spTree>
    <p:extLst>
      <p:ext uri="{BB962C8B-B14F-4D97-AF65-F5344CB8AC3E}">
        <p14:creationId xmlns:p14="http://schemas.microsoft.com/office/powerpoint/2010/main" val="1538025091"/>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877887" y="1340644"/>
            <a:ext cx="7388226" cy="4176713"/>
            <a:chOff x="808038" y="1773237"/>
            <a:chExt cx="7388226" cy="4176713"/>
          </a:xfrm>
        </p:grpSpPr>
        <p:grpSp>
          <p:nvGrpSpPr>
            <p:cNvPr id="3" name="组合 2"/>
            <p:cNvGrpSpPr/>
            <p:nvPr/>
          </p:nvGrpSpPr>
          <p:grpSpPr>
            <a:xfrm>
              <a:off x="808038" y="1773238"/>
              <a:ext cx="4676521" cy="4176712"/>
              <a:chOff x="808038" y="1773238"/>
              <a:chExt cx="4676521" cy="4176712"/>
            </a:xfrm>
          </p:grpSpPr>
          <p:sp>
            <p:nvSpPr>
              <p:cNvPr id="6" name="矩形 1"/>
              <p:cNvSpPr/>
              <p:nvPr/>
            </p:nvSpPr>
            <p:spPr>
              <a:xfrm>
                <a:off x="808038" y="1773238"/>
                <a:ext cx="3541712" cy="322262"/>
              </a:xfrm>
              <a:custGeom>
                <a:avLst/>
                <a:gdLst/>
                <a:ahLst/>
                <a:cxnLst/>
                <a:rect l="l" t="t" r="r" b="b"/>
                <a:pathLst>
                  <a:path w="3541712" h="322262">
                    <a:moveTo>
                      <a:pt x="0" y="0"/>
                    </a:moveTo>
                    <a:lnTo>
                      <a:pt x="3541712" y="0"/>
                    </a:lnTo>
                    <a:lnTo>
                      <a:pt x="3541712" y="322262"/>
                    </a:lnTo>
                    <a:lnTo>
                      <a:pt x="0" y="32226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单击此处添加标题</a:t>
                </a: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矩形 35"/>
              <p:cNvSpPr/>
              <p:nvPr/>
            </p:nvSpPr>
            <p:spPr>
              <a:xfrm>
                <a:off x="808039" y="2218015"/>
                <a:ext cx="4676520" cy="3731935"/>
              </a:xfrm>
              <a:custGeom>
                <a:avLst/>
                <a:gdLst/>
                <a:ahLst/>
                <a:cxnLst/>
                <a:rect l="l" t="t" r="r" b="b"/>
                <a:pathLst>
                  <a:path w="4676520" h="3731935">
                    <a:moveTo>
                      <a:pt x="0" y="0"/>
                    </a:moveTo>
                    <a:lnTo>
                      <a:pt x="3541745" y="0"/>
                    </a:lnTo>
                    <a:lnTo>
                      <a:pt x="3541745" y="1546664"/>
                    </a:lnTo>
                    <a:lnTo>
                      <a:pt x="4037764" y="1546664"/>
                    </a:lnTo>
                    <a:lnTo>
                      <a:pt x="4037764" y="1100286"/>
                    </a:lnTo>
                    <a:lnTo>
                      <a:pt x="4676520" y="1866042"/>
                    </a:lnTo>
                    <a:lnTo>
                      <a:pt x="4037764" y="2657198"/>
                    </a:lnTo>
                    <a:lnTo>
                      <a:pt x="4037764" y="2185420"/>
                    </a:lnTo>
                    <a:lnTo>
                      <a:pt x="3541745" y="2185420"/>
                    </a:lnTo>
                    <a:lnTo>
                      <a:pt x="3541745" y="3731935"/>
                    </a:lnTo>
                    <a:lnTo>
                      <a:pt x="0" y="3731935"/>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sp>
          <p:nvSpPr>
            <p:cNvPr id="4" name="矩形 39"/>
            <p:cNvSpPr/>
            <p:nvPr/>
          </p:nvSpPr>
          <p:spPr>
            <a:xfrm>
              <a:off x="4654550" y="1773237"/>
              <a:ext cx="3541714" cy="322262"/>
            </a:xfrm>
            <a:custGeom>
              <a:avLst/>
              <a:gdLst/>
              <a:ahLst/>
              <a:cxnLst/>
              <a:rect l="l" t="t" r="r" b="b"/>
              <a:pathLst>
                <a:path w="3541714" h="322262">
                  <a:moveTo>
                    <a:pt x="0" y="0"/>
                  </a:moveTo>
                  <a:lnTo>
                    <a:pt x="3541714" y="0"/>
                  </a:lnTo>
                  <a:lnTo>
                    <a:pt x="3541714" y="322262"/>
                  </a:lnTo>
                  <a:lnTo>
                    <a:pt x="0" y="322262"/>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单击此处添加文本</a:t>
              </a:r>
              <a:endParaRPr kumimoji="0" lang="zh-CN" altLang="en-US" sz="14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5" name="矩形 40"/>
            <p:cNvSpPr/>
            <p:nvPr/>
          </p:nvSpPr>
          <p:spPr>
            <a:xfrm>
              <a:off x="4654551" y="2217737"/>
              <a:ext cx="3541713" cy="3732213"/>
            </a:xfrm>
            <a:custGeom>
              <a:avLst/>
              <a:gdLst/>
              <a:ahLst/>
              <a:cxnLst/>
              <a:rect l="l" t="t" r="r" b="b"/>
              <a:pathLst>
                <a:path w="3541713" h="3732213">
                  <a:moveTo>
                    <a:pt x="0" y="0"/>
                  </a:moveTo>
                  <a:lnTo>
                    <a:pt x="3541713" y="0"/>
                  </a:lnTo>
                  <a:lnTo>
                    <a:pt x="3541713" y="3732213"/>
                  </a:lnTo>
                  <a:lnTo>
                    <a:pt x="0" y="3732213"/>
                  </a:lnTo>
                  <a:lnTo>
                    <a:pt x="0" y="2358684"/>
                  </a:lnTo>
                  <a:lnTo>
                    <a:pt x="134723" y="2358684"/>
                  </a:lnTo>
                  <a:lnTo>
                    <a:pt x="134723" y="2851264"/>
                  </a:lnTo>
                  <a:lnTo>
                    <a:pt x="957089" y="1866103"/>
                  </a:lnTo>
                  <a:lnTo>
                    <a:pt x="134723" y="880942"/>
                  </a:lnTo>
                  <a:lnTo>
                    <a:pt x="134723" y="1373523"/>
                  </a:lnTo>
                  <a:lnTo>
                    <a:pt x="0" y="1373523"/>
                  </a:lnTo>
                  <a:close/>
                </a:path>
              </a:pathLst>
            </a:cu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1080000" tIns="180000" anchor="t"/>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235554369"/>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a:grpSpLocks/>
          </p:cNvGrpSpPr>
          <p:nvPr/>
        </p:nvGrpSpPr>
        <p:grpSpPr bwMode="auto">
          <a:xfrm>
            <a:off x="395288" y="2074863"/>
            <a:ext cx="8353425" cy="4064000"/>
            <a:chOff x="395536" y="2074544"/>
            <a:chExt cx="8352928" cy="4064705"/>
          </a:xfrm>
        </p:grpSpPr>
        <p:sp>
          <p:nvSpPr>
            <p:cNvPr id="3" name="矩形 2"/>
            <p:cNvSpPr/>
            <p:nvPr/>
          </p:nvSpPr>
          <p:spPr>
            <a:xfrm>
              <a:off x="395536" y="2074544"/>
              <a:ext cx="720682" cy="1889453"/>
            </a:xfrm>
            <a:prstGeom prst="rect">
              <a:avLst/>
            </a:prstGeom>
            <a:gradFill>
              <a:gsLst>
                <a:gs pos="0">
                  <a:srgbClr val="2676FF">
                    <a:lumMod val="20000"/>
                    <a:lumOff val="80000"/>
                  </a:srgbClr>
                </a:gs>
                <a:gs pos="100000">
                  <a:srgbClr val="2676FF">
                    <a:lumMod val="60000"/>
                    <a:lumOff val="40000"/>
                  </a:srgbClr>
                </a:gs>
              </a:gsLst>
              <a:lin ang="0" scaled="0"/>
            </a:gradFill>
            <a:ln w="3175" cap="flat" cmpd="sng" algn="ctr">
              <a:noFill/>
              <a:prstDash val="solid"/>
            </a:ln>
            <a:effectLst>
              <a:outerShdw blurRad="50800" dist="38100" dir="2700000" algn="tl" rotWithShape="0">
                <a:prstClr val="black">
                  <a:alpha val="40000"/>
                </a:prstClr>
              </a:outerShdw>
            </a:effectLst>
          </p:spPr>
          <p:txBody>
            <a:bodyPr vert="eaVert"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p:txBody>
        </p:sp>
        <p:grpSp>
          <p:nvGrpSpPr>
            <p:cNvPr id="4" name="组合 48"/>
            <p:cNvGrpSpPr>
              <a:grpSpLocks/>
            </p:cNvGrpSpPr>
            <p:nvPr/>
          </p:nvGrpSpPr>
          <p:grpSpPr bwMode="auto">
            <a:xfrm>
              <a:off x="1115616" y="2074544"/>
              <a:ext cx="7317848" cy="630000"/>
              <a:chOff x="1115616" y="1587272"/>
              <a:chExt cx="7317848" cy="630000"/>
            </a:xfrm>
          </p:grpSpPr>
          <p:sp>
            <p:nvSpPr>
              <p:cNvPr id="17" name="五边形 7"/>
              <p:cNvSpPr/>
              <p:nvPr/>
            </p:nvSpPr>
            <p:spPr>
              <a:xfrm>
                <a:off x="1116218" y="1587272"/>
                <a:ext cx="7317940" cy="630346"/>
              </a:xfrm>
              <a:custGeom>
                <a:avLst/>
                <a:gdLst/>
                <a:ahLst/>
                <a:cxnLst/>
                <a:rect l="l" t="t" r="r" b="b"/>
                <a:pathLst>
                  <a:path w="7317848" h="630000">
                    <a:moveTo>
                      <a:pt x="0" y="0"/>
                    </a:moveTo>
                    <a:lnTo>
                      <a:pt x="6687848" y="0"/>
                    </a:lnTo>
                    <a:lnTo>
                      <a:pt x="7317848" y="630000"/>
                    </a:lnTo>
                    <a:lnTo>
                      <a:pt x="0" y="630000"/>
                    </a:ln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8" name="椭圆 17"/>
              <p:cNvSpPr/>
              <p:nvPr/>
            </p:nvSpPr>
            <p:spPr bwMode="auto">
              <a:xfrm>
                <a:off x="1249403" y="1705286"/>
                <a:ext cx="369332" cy="369258"/>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innerShdw blurRad="114300">
                  <a:prstClr val="black">
                    <a:alpha val="27000"/>
                  </a:prst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rPr>
                  <a:t>1</a:t>
                </a:r>
                <a:endParaRPr kumimoji="0" lang="zh-CN" altLang="en-US" sz="18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sp>
            <p:nvSpPr>
              <p:cNvPr id="19" name="TextBox 44"/>
              <p:cNvSpPr txBox="1">
                <a:spLocks noChangeArrowheads="1"/>
              </p:cNvSpPr>
              <p:nvPr/>
            </p:nvSpPr>
            <p:spPr bwMode="auto">
              <a:xfrm>
                <a:off x="1697136" y="1705248"/>
                <a:ext cx="1826141" cy="338554"/>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4D4D4D"/>
                    </a:solidFill>
                    <a:effectLst/>
                    <a:uLnTx/>
                    <a:uFillTx/>
                    <a:latin typeface="微软雅黑" pitchFamily="34" charset="-122"/>
                    <a:ea typeface="微软雅黑" pitchFamily="34" charset="-122"/>
                  </a:rPr>
                  <a:t>单击此处输入文本</a:t>
                </a:r>
              </a:p>
            </p:txBody>
          </p:sp>
        </p:grpSp>
        <p:grpSp>
          <p:nvGrpSpPr>
            <p:cNvPr id="5" name="组合 52"/>
            <p:cNvGrpSpPr>
              <a:grpSpLocks/>
            </p:cNvGrpSpPr>
            <p:nvPr/>
          </p:nvGrpSpPr>
          <p:grpSpPr bwMode="auto">
            <a:xfrm>
              <a:off x="1115616" y="2704544"/>
              <a:ext cx="7632848" cy="630000"/>
              <a:chOff x="1115616" y="2217272"/>
              <a:chExt cx="7632848" cy="630000"/>
            </a:xfrm>
          </p:grpSpPr>
          <p:sp>
            <p:nvSpPr>
              <p:cNvPr id="14" name="五边形 6"/>
              <p:cNvSpPr/>
              <p:nvPr/>
            </p:nvSpPr>
            <p:spPr>
              <a:xfrm>
                <a:off x="1116218" y="2217618"/>
                <a:ext cx="7632246" cy="630347"/>
              </a:xfrm>
              <a:custGeom>
                <a:avLst/>
                <a:gdLst/>
                <a:ahLst/>
                <a:cxnLst/>
                <a:rect l="l" t="t" r="r" b="b"/>
                <a:pathLst>
                  <a:path w="7632848" h="630000">
                    <a:moveTo>
                      <a:pt x="0" y="0"/>
                    </a:moveTo>
                    <a:lnTo>
                      <a:pt x="7317848" y="0"/>
                    </a:lnTo>
                    <a:lnTo>
                      <a:pt x="7632848" y="315000"/>
                    </a:lnTo>
                    <a:lnTo>
                      <a:pt x="7317848" y="630000"/>
                    </a:lnTo>
                    <a:lnTo>
                      <a:pt x="0" y="630000"/>
                    </a:ln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5" name="椭圆 14"/>
              <p:cNvSpPr/>
              <p:nvPr/>
            </p:nvSpPr>
            <p:spPr bwMode="auto">
              <a:xfrm>
                <a:off x="1249403" y="2347643"/>
                <a:ext cx="369332" cy="369258"/>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innerShdw blurRad="114300">
                  <a:prstClr val="black">
                    <a:alpha val="27000"/>
                  </a:prst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rPr>
                  <a:t>2</a:t>
                </a:r>
                <a:endParaRPr kumimoji="0" lang="zh-CN" altLang="en-US" sz="18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sp>
            <p:nvSpPr>
              <p:cNvPr id="16" name="TextBox 49"/>
              <p:cNvSpPr txBox="1">
                <a:spLocks noChangeArrowheads="1"/>
              </p:cNvSpPr>
              <p:nvPr/>
            </p:nvSpPr>
            <p:spPr bwMode="auto">
              <a:xfrm>
                <a:off x="1697136" y="2362994"/>
                <a:ext cx="1826141" cy="338554"/>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4D4D4D"/>
                    </a:solidFill>
                    <a:effectLst/>
                    <a:uLnTx/>
                    <a:uFillTx/>
                    <a:latin typeface="微软雅黑" pitchFamily="34" charset="-122"/>
                    <a:ea typeface="微软雅黑" pitchFamily="34" charset="-122"/>
                  </a:rPr>
                  <a:t>单击此处输入文本</a:t>
                </a:r>
              </a:p>
            </p:txBody>
          </p:sp>
        </p:grpSp>
        <p:grpSp>
          <p:nvGrpSpPr>
            <p:cNvPr id="6" name="组合 54"/>
            <p:cNvGrpSpPr>
              <a:grpSpLocks/>
            </p:cNvGrpSpPr>
            <p:nvPr/>
          </p:nvGrpSpPr>
          <p:grpSpPr bwMode="auto">
            <a:xfrm>
              <a:off x="4212696" y="3334544"/>
              <a:ext cx="4220768" cy="630000"/>
              <a:chOff x="4212696" y="2847272"/>
              <a:chExt cx="4220768" cy="630000"/>
            </a:xfrm>
          </p:grpSpPr>
          <p:sp>
            <p:nvSpPr>
              <p:cNvPr id="12" name="五边形 1"/>
              <p:cNvSpPr/>
              <p:nvPr/>
            </p:nvSpPr>
            <p:spPr>
              <a:xfrm>
                <a:off x="4213246" y="2847966"/>
                <a:ext cx="4220912" cy="628759"/>
              </a:xfrm>
              <a:custGeom>
                <a:avLst/>
                <a:gdLst/>
                <a:ahLst/>
                <a:cxnLst/>
                <a:rect l="l" t="t" r="r" b="b"/>
                <a:pathLst>
                  <a:path w="4220768" h="630000">
                    <a:moveTo>
                      <a:pt x="0" y="626458"/>
                    </a:moveTo>
                    <a:cubicBezTo>
                      <a:pt x="23656" y="626458"/>
                      <a:pt x="47065" y="627517"/>
                      <a:pt x="70144" y="630000"/>
                    </a:cubicBezTo>
                    <a:lnTo>
                      <a:pt x="0" y="630000"/>
                    </a:lnTo>
                    <a:close/>
                    <a:moveTo>
                      <a:pt x="20" y="0"/>
                    </a:moveTo>
                    <a:lnTo>
                      <a:pt x="4220768" y="0"/>
                    </a:lnTo>
                    <a:lnTo>
                      <a:pt x="3590768" y="630000"/>
                    </a:lnTo>
                    <a:lnTo>
                      <a:pt x="1169971" y="630000"/>
                    </a:lnTo>
                    <a:cubicBezTo>
                      <a:pt x="919495" y="250260"/>
                      <a:pt x="488982" y="6"/>
                      <a:pt x="20" y="0"/>
                    </a:cubicBezTo>
                    <a:close/>
                  </a:path>
                </a:pathLst>
              </a:custGeom>
              <a:gradFill>
                <a:gsLst>
                  <a:gs pos="0">
                    <a:srgbClr val="2676FF">
                      <a:lumMod val="60000"/>
                      <a:lumOff val="40000"/>
                    </a:srgbClr>
                  </a:gs>
                  <a:gs pos="56000">
                    <a:srgbClr val="2676FF"/>
                  </a:gs>
                </a:gsLst>
                <a:lin ang="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3" name="TextBox 51"/>
              <p:cNvSpPr txBox="1">
                <a:spLocks noChangeArrowheads="1"/>
              </p:cNvSpPr>
              <p:nvPr/>
            </p:nvSpPr>
            <p:spPr bwMode="auto">
              <a:xfrm>
                <a:off x="5868144" y="2992995"/>
                <a:ext cx="1826141" cy="338554"/>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9F9F9"/>
                    </a:solidFill>
                    <a:effectLst/>
                    <a:uLnTx/>
                    <a:uFillTx/>
                    <a:latin typeface="微软雅黑" pitchFamily="34" charset="-122"/>
                    <a:ea typeface="微软雅黑" pitchFamily="34" charset="-122"/>
                  </a:rPr>
                  <a:t>单击此处输入文本</a:t>
                </a:r>
              </a:p>
            </p:txBody>
          </p:sp>
        </p:grpSp>
        <p:grpSp>
          <p:nvGrpSpPr>
            <p:cNvPr id="7" name="组合 53"/>
            <p:cNvGrpSpPr>
              <a:grpSpLocks/>
            </p:cNvGrpSpPr>
            <p:nvPr/>
          </p:nvGrpSpPr>
          <p:grpSpPr bwMode="auto">
            <a:xfrm>
              <a:off x="1115617" y="3334543"/>
              <a:ext cx="4496257" cy="2804706"/>
              <a:chOff x="1115617" y="2847271"/>
              <a:chExt cx="4496257" cy="2804706"/>
            </a:xfrm>
          </p:grpSpPr>
          <p:sp>
            <p:nvSpPr>
              <p:cNvPr id="8" name="五边形 1"/>
              <p:cNvSpPr/>
              <p:nvPr/>
            </p:nvSpPr>
            <p:spPr>
              <a:xfrm>
                <a:off x="1116218" y="2847966"/>
                <a:ext cx="4495532" cy="2804011"/>
              </a:xfrm>
              <a:custGeom>
                <a:avLst/>
                <a:gdLst/>
                <a:ahLst/>
                <a:cxnLst/>
                <a:rect l="l" t="t" r="r" b="b"/>
                <a:pathLst>
                  <a:path w="4496257" h="2804706">
                    <a:moveTo>
                      <a:pt x="3093904" y="0"/>
                    </a:moveTo>
                    <a:cubicBezTo>
                      <a:pt x="3868402" y="0"/>
                      <a:pt x="4496257" y="627855"/>
                      <a:pt x="4496257" y="1402353"/>
                    </a:cubicBezTo>
                    <a:cubicBezTo>
                      <a:pt x="4496257" y="2176851"/>
                      <a:pt x="3868402" y="2804706"/>
                      <a:pt x="3093904" y="2804706"/>
                    </a:cubicBezTo>
                    <a:cubicBezTo>
                      <a:pt x="2319406" y="2804706"/>
                      <a:pt x="1691551" y="2176851"/>
                      <a:pt x="1691551" y="1402353"/>
                    </a:cubicBezTo>
                    <a:cubicBezTo>
                      <a:pt x="1691551" y="1124370"/>
                      <a:pt x="1772434" y="865279"/>
                      <a:pt x="1912998" y="648000"/>
                    </a:cubicBezTo>
                    <a:lnTo>
                      <a:pt x="2918922" y="648000"/>
                    </a:lnTo>
                    <a:cubicBezTo>
                      <a:pt x="2574492" y="725845"/>
                      <a:pt x="2318010" y="1034147"/>
                      <a:pt x="2318010" y="1402353"/>
                    </a:cubicBezTo>
                    <a:cubicBezTo>
                      <a:pt x="2318010" y="1830867"/>
                      <a:pt x="2665390" y="2178247"/>
                      <a:pt x="3093904" y="2178247"/>
                    </a:cubicBezTo>
                    <a:cubicBezTo>
                      <a:pt x="3522418" y="2178247"/>
                      <a:pt x="3869798" y="1830867"/>
                      <a:pt x="3869798" y="1402353"/>
                    </a:cubicBezTo>
                    <a:cubicBezTo>
                      <a:pt x="3869798" y="973839"/>
                      <a:pt x="3522418" y="626459"/>
                      <a:pt x="3093904" y="626459"/>
                    </a:cubicBezTo>
                    <a:lnTo>
                      <a:pt x="3023780" y="630000"/>
                    </a:lnTo>
                    <a:lnTo>
                      <a:pt x="3026956" y="630000"/>
                    </a:lnTo>
                    <a:lnTo>
                      <a:pt x="3085153" y="627061"/>
                    </a:lnTo>
                    <a:lnTo>
                      <a:pt x="3085153" y="630001"/>
                    </a:lnTo>
                    <a:lnTo>
                      <a:pt x="0" y="630001"/>
                    </a:lnTo>
                    <a:lnTo>
                      <a:pt x="0" y="1"/>
                    </a:lnTo>
                    <a:lnTo>
                      <a:pt x="3085153" y="1"/>
                    </a:lnTo>
                    <a:lnTo>
                      <a:pt x="3085153" y="558"/>
                    </a:lnTo>
                    <a:cubicBezTo>
                      <a:pt x="3088066" y="9"/>
                      <a:pt x="3090984" y="0"/>
                      <a:pt x="3093904" y="0"/>
                    </a:cubicBezTo>
                    <a:close/>
                  </a:path>
                </a:pathLst>
              </a:custGeom>
              <a:gradFill>
                <a:gsLst>
                  <a:gs pos="0">
                    <a:srgbClr val="2676FF">
                      <a:lumMod val="60000"/>
                      <a:lumOff val="40000"/>
                    </a:srgbClr>
                  </a:gs>
                  <a:gs pos="56000">
                    <a:srgbClr val="2676FF"/>
                  </a:gs>
                </a:gsLst>
                <a:lin ang="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9" name="椭圆 8"/>
              <p:cNvSpPr/>
              <p:nvPr/>
            </p:nvSpPr>
            <p:spPr bwMode="auto">
              <a:xfrm>
                <a:off x="1249403" y="2977643"/>
                <a:ext cx="369332" cy="369258"/>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innerShdw blurRad="114300">
                  <a:prstClr val="black">
                    <a:alpha val="27000"/>
                  </a:prst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rPr>
                  <a:t>3</a:t>
                </a:r>
                <a:endParaRPr kumimoji="0" lang="zh-CN" altLang="en-US" sz="18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sp>
            <p:nvSpPr>
              <p:cNvPr id="10" name="TextBox 50"/>
              <p:cNvSpPr txBox="1">
                <a:spLocks noChangeArrowheads="1"/>
              </p:cNvSpPr>
              <p:nvPr/>
            </p:nvSpPr>
            <p:spPr bwMode="auto">
              <a:xfrm>
                <a:off x="1697136" y="2992995"/>
                <a:ext cx="1826141" cy="338554"/>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9F9F9"/>
                    </a:solidFill>
                    <a:effectLst/>
                    <a:uLnTx/>
                    <a:uFillTx/>
                    <a:latin typeface="微软雅黑" pitchFamily="34" charset="-122"/>
                    <a:ea typeface="微软雅黑" pitchFamily="34" charset="-122"/>
                  </a:rPr>
                  <a:t>单击此处输入文本</a:t>
                </a:r>
              </a:p>
            </p:txBody>
          </p:sp>
          <p:sp>
            <p:nvSpPr>
              <p:cNvPr id="11" name="TextBox 58"/>
              <p:cNvSpPr txBox="1">
                <a:spLocks noChangeArrowheads="1"/>
              </p:cNvSpPr>
              <p:nvPr/>
            </p:nvSpPr>
            <p:spPr bwMode="auto">
              <a:xfrm>
                <a:off x="3694420" y="3906732"/>
                <a:ext cx="1080120" cy="65825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4D4D4D"/>
                    </a:solidFill>
                    <a:effectLst/>
                    <a:uLnTx/>
                    <a:uFillTx/>
                    <a:latin typeface="微软雅黑" pitchFamily="34" charset="-122"/>
                    <a:ea typeface="微软雅黑" pitchFamily="34" charset="-122"/>
                  </a:rPr>
                  <a:t>单击此处输入文本</a:t>
                </a:r>
              </a:p>
            </p:txBody>
          </p:sp>
        </p:grpSp>
      </p:grpSp>
    </p:spTree>
    <p:extLst>
      <p:ext uri="{BB962C8B-B14F-4D97-AF65-F5344CB8AC3E}">
        <p14:creationId xmlns:p14="http://schemas.microsoft.com/office/powerpoint/2010/main" val="1515579220"/>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bwMode="auto">
          <a:xfrm>
            <a:off x="538163" y="1397000"/>
            <a:ext cx="3659187" cy="977900"/>
          </a:xfrm>
          <a:custGeom>
            <a:avLst/>
            <a:gdLst/>
            <a:ahLst/>
            <a:cxnLst/>
            <a:rect l="l" t="t" r="r" b="b"/>
            <a:pathLst>
              <a:path w="3659708" h="977900">
                <a:moveTo>
                  <a:pt x="0" y="0"/>
                </a:moveTo>
                <a:lnTo>
                  <a:pt x="3659708" y="0"/>
                </a:lnTo>
                <a:lnTo>
                  <a:pt x="3659708" y="977900"/>
                </a:lnTo>
                <a:lnTo>
                  <a:pt x="0" y="977900"/>
                </a:lnTo>
                <a:close/>
              </a:path>
            </a:pathLst>
          </a:custGeom>
          <a:gradFill>
            <a:gsLst>
              <a:gs pos="0">
                <a:srgbClr val="2676FF">
                  <a:lumMod val="20000"/>
                  <a:lumOff val="80000"/>
                </a:srgbClr>
              </a:gs>
              <a:gs pos="100000">
                <a:srgbClr val="2676FF">
                  <a:lumMod val="60000"/>
                  <a:lumOff val="40000"/>
                </a:srgbClr>
              </a:gs>
            </a:gsLst>
            <a:lin ang="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矩形 6"/>
          <p:cNvSpPr/>
          <p:nvPr/>
        </p:nvSpPr>
        <p:spPr bwMode="auto">
          <a:xfrm>
            <a:off x="538163" y="2533650"/>
            <a:ext cx="3659187" cy="977900"/>
          </a:xfrm>
          <a:custGeom>
            <a:avLst/>
            <a:gdLst/>
            <a:ahLst/>
            <a:cxnLst/>
            <a:rect l="l" t="t" r="r" b="b"/>
            <a:pathLst>
              <a:path w="3659708" h="977900">
                <a:moveTo>
                  <a:pt x="0" y="0"/>
                </a:moveTo>
                <a:lnTo>
                  <a:pt x="3659708" y="0"/>
                </a:lnTo>
                <a:lnTo>
                  <a:pt x="3659708" y="977900"/>
                </a:lnTo>
                <a:lnTo>
                  <a:pt x="0" y="977900"/>
                </a:lnTo>
                <a:close/>
              </a:path>
            </a:pathLst>
          </a:custGeom>
          <a:gradFill>
            <a:gsLst>
              <a:gs pos="33000">
                <a:srgbClr val="F9F9F9"/>
              </a:gs>
              <a:gs pos="100000">
                <a:srgbClr val="D7D7D7"/>
              </a:gs>
            </a:gsLst>
            <a:lin ang="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8"/>
          <p:cNvSpPr/>
          <p:nvPr/>
        </p:nvSpPr>
        <p:spPr bwMode="auto">
          <a:xfrm>
            <a:off x="538163" y="3668713"/>
            <a:ext cx="3659187" cy="977900"/>
          </a:xfrm>
          <a:custGeom>
            <a:avLst/>
            <a:gdLst/>
            <a:ahLst/>
            <a:cxnLst/>
            <a:rect l="l" t="t" r="r" b="b"/>
            <a:pathLst>
              <a:path w="3659708" h="977900">
                <a:moveTo>
                  <a:pt x="0" y="0"/>
                </a:moveTo>
                <a:lnTo>
                  <a:pt x="3659708" y="0"/>
                </a:lnTo>
                <a:lnTo>
                  <a:pt x="3659708" y="977900"/>
                </a:lnTo>
                <a:lnTo>
                  <a:pt x="0" y="977900"/>
                </a:lnTo>
                <a:close/>
              </a:path>
            </a:pathLst>
          </a:custGeom>
          <a:gradFill>
            <a:gsLst>
              <a:gs pos="33000">
                <a:srgbClr val="F9F9F9"/>
              </a:gs>
              <a:gs pos="100000">
                <a:srgbClr val="D7D7D7"/>
              </a:gs>
            </a:gsLst>
            <a:lin ang="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10"/>
          <p:cNvSpPr/>
          <p:nvPr/>
        </p:nvSpPr>
        <p:spPr bwMode="auto">
          <a:xfrm>
            <a:off x="538163" y="4805363"/>
            <a:ext cx="3659187" cy="977900"/>
          </a:xfrm>
          <a:custGeom>
            <a:avLst/>
            <a:gdLst/>
            <a:ahLst/>
            <a:cxnLst/>
            <a:rect l="l" t="t" r="r" b="b"/>
            <a:pathLst>
              <a:path w="3659708" h="977900">
                <a:moveTo>
                  <a:pt x="0" y="0"/>
                </a:moveTo>
                <a:lnTo>
                  <a:pt x="3659708" y="0"/>
                </a:lnTo>
                <a:lnTo>
                  <a:pt x="3659708" y="977900"/>
                </a:lnTo>
                <a:lnTo>
                  <a:pt x="0" y="977900"/>
                </a:lnTo>
                <a:close/>
              </a:path>
            </a:pathLst>
          </a:custGeom>
          <a:gradFill>
            <a:gsLst>
              <a:gs pos="33000">
                <a:srgbClr val="F9F9F9"/>
              </a:gs>
              <a:gs pos="100000">
                <a:srgbClr val="D7D7D7"/>
              </a:gs>
            </a:gsLst>
            <a:lin ang="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矩形 4"/>
          <p:cNvSpPr/>
          <p:nvPr/>
        </p:nvSpPr>
        <p:spPr bwMode="auto">
          <a:xfrm>
            <a:off x="4197350" y="1397000"/>
            <a:ext cx="2051050" cy="977900"/>
          </a:xfrm>
          <a:custGeom>
            <a:avLst/>
            <a:gdLst/>
            <a:ahLst/>
            <a:cxnLst/>
            <a:rect l="l" t="t" r="r" b="b"/>
            <a:pathLst>
              <a:path w="2051018" h="977900">
                <a:moveTo>
                  <a:pt x="0" y="0"/>
                </a:moveTo>
                <a:lnTo>
                  <a:pt x="1674286" y="0"/>
                </a:lnTo>
                <a:lnTo>
                  <a:pt x="2051018" y="977900"/>
                </a:lnTo>
                <a:lnTo>
                  <a:pt x="0" y="977900"/>
                </a:lnTo>
                <a:close/>
              </a:path>
            </a:pathLst>
          </a:custGeom>
          <a:gradFill>
            <a:gsLst>
              <a:gs pos="0">
                <a:srgbClr val="2676FF">
                  <a:lumMod val="20000"/>
                  <a:lumOff val="80000"/>
                </a:srgbClr>
              </a:gs>
              <a:gs pos="100000">
                <a:srgbClr val="2676FF">
                  <a:lumMod val="60000"/>
                  <a:lumOff val="40000"/>
                </a:srgbClr>
              </a:gs>
            </a:gsLst>
            <a:lin ang="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矩形 7"/>
          <p:cNvSpPr/>
          <p:nvPr/>
        </p:nvSpPr>
        <p:spPr bwMode="auto">
          <a:xfrm>
            <a:off x="4197350" y="2533650"/>
            <a:ext cx="2489200" cy="977900"/>
          </a:xfrm>
          <a:custGeom>
            <a:avLst/>
            <a:gdLst/>
            <a:ahLst/>
            <a:cxnLst/>
            <a:rect l="l" t="t" r="r" b="b"/>
            <a:pathLst>
              <a:path w="2488742" h="977900">
                <a:moveTo>
                  <a:pt x="0" y="0"/>
                </a:moveTo>
                <a:lnTo>
                  <a:pt x="2112010" y="0"/>
                </a:lnTo>
                <a:lnTo>
                  <a:pt x="2488742" y="977900"/>
                </a:lnTo>
                <a:lnTo>
                  <a:pt x="0" y="977900"/>
                </a:lnTo>
                <a:close/>
              </a:path>
            </a:pathLst>
          </a:custGeom>
          <a:gradFill>
            <a:gsLst>
              <a:gs pos="33000">
                <a:srgbClr val="F9F9F9"/>
              </a:gs>
              <a:gs pos="100000">
                <a:srgbClr val="D7D7D7"/>
              </a:gs>
            </a:gsLst>
            <a:lin ang="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 name="矩形 9"/>
          <p:cNvSpPr/>
          <p:nvPr/>
        </p:nvSpPr>
        <p:spPr bwMode="auto">
          <a:xfrm>
            <a:off x="4197350" y="3668713"/>
            <a:ext cx="2489200" cy="977900"/>
          </a:xfrm>
          <a:custGeom>
            <a:avLst/>
            <a:gdLst/>
            <a:ahLst/>
            <a:cxnLst/>
            <a:rect l="l" t="t" r="r" b="b"/>
            <a:pathLst>
              <a:path w="2488806" h="977900">
                <a:moveTo>
                  <a:pt x="0" y="0"/>
                </a:moveTo>
                <a:lnTo>
                  <a:pt x="2488806" y="0"/>
                </a:lnTo>
                <a:lnTo>
                  <a:pt x="2112074" y="977900"/>
                </a:lnTo>
                <a:lnTo>
                  <a:pt x="0" y="977900"/>
                </a:lnTo>
                <a:close/>
              </a:path>
            </a:pathLst>
          </a:custGeom>
          <a:gradFill>
            <a:gsLst>
              <a:gs pos="33000">
                <a:srgbClr val="F9F9F9"/>
              </a:gs>
              <a:gs pos="100000">
                <a:srgbClr val="D7D7D7"/>
              </a:gs>
            </a:gsLst>
            <a:lin ang="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 name="矩形 11"/>
          <p:cNvSpPr/>
          <p:nvPr/>
        </p:nvSpPr>
        <p:spPr bwMode="auto">
          <a:xfrm>
            <a:off x="4197350" y="4805363"/>
            <a:ext cx="2051050" cy="977900"/>
          </a:xfrm>
          <a:custGeom>
            <a:avLst/>
            <a:gdLst/>
            <a:ahLst/>
            <a:cxnLst/>
            <a:rect l="l" t="t" r="r" b="b"/>
            <a:pathLst>
              <a:path w="2051082" h="977900">
                <a:moveTo>
                  <a:pt x="0" y="0"/>
                </a:moveTo>
                <a:lnTo>
                  <a:pt x="2051082" y="0"/>
                </a:lnTo>
                <a:lnTo>
                  <a:pt x="1674350" y="977900"/>
                </a:lnTo>
                <a:lnTo>
                  <a:pt x="0" y="977900"/>
                </a:lnTo>
                <a:close/>
              </a:path>
            </a:pathLst>
          </a:custGeom>
          <a:gradFill>
            <a:gsLst>
              <a:gs pos="33000">
                <a:srgbClr val="F9F9F9"/>
              </a:gs>
              <a:gs pos="100000">
                <a:srgbClr val="D7D7D7"/>
              </a:gs>
            </a:gsLst>
            <a:lin ang="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 name="TextBox 9"/>
          <p:cNvSpPr txBox="1"/>
          <p:nvPr/>
        </p:nvSpPr>
        <p:spPr>
          <a:xfrm>
            <a:off x="6453188" y="1710518"/>
            <a:ext cx="2286000" cy="350865"/>
          </a:xfrm>
          <a:prstGeom prst="rect">
            <a:avLst/>
          </a:prstGeom>
          <a:noFill/>
          <a:ln>
            <a:noFill/>
          </a:ln>
        </p:spPr>
        <p:txBody>
          <a:bodyPr>
            <a:spAutoFit/>
          </a:bodyPr>
          <a:lstStyle/>
          <a:p>
            <a:pPr>
              <a:lnSpc>
                <a:spcPct val="120000"/>
              </a:lnSpc>
              <a:defRPr/>
            </a:pPr>
            <a:r>
              <a:rPr lang="zh-CN" altLang="en-US" sz="1400" dirty="0" smtClean="0">
                <a:solidFill>
                  <a:srgbClr val="4D4D4D"/>
                </a:solidFill>
                <a:latin typeface="微软雅黑" pitchFamily="34" charset="-122"/>
                <a:ea typeface="微软雅黑" pitchFamily="34" charset="-122"/>
              </a:rPr>
              <a:t>单击此处添加文本</a:t>
            </a:r>
            <a:endParaRPr lang="zh-CN" altLang="en-US" sz="1400" dirty="0">
              <a:solidFill>
                <a:srgbClr val="4D4D4D"/>
              </a:solidFill>
              <a:latin typeface="微软雅黑" pitchFamily="34" charset="-122"/>
              <a:ea typeface="微软雅黑" pitchFamily="34" charset="-122"/>
            </a:endParaRPr>
          </a:p>
        </p:txBody>
      </p:sp>
      <p:sp>
        <p:nvSpPr>
          <p:cNvPr id="11" name="TextBox 10"/>
          <p:cNvSpPr txBox="1"/>
          <p:nvPr/>
        </p:nvSpPr>
        <p:spPr>
          <a:xfrm>
            <a:off x="6857810" y="2864913"/>
            <a:ext cx="2286000" cy="350865"/>
          </a:xfrm>
          <a:prstGeom prst="rect">
            <a:avLst/>
          </a:prstGeom>
          <a:noFill/>
          <a:ln>
            <a:noFill/>
          </a:ln>
        </p:spPr>
        <p:txBody>
          <a:bodyPr>
            <a:spAutoFit/>
          </a:bodyPr>
          <a:lstStyle>
            <a:defPPr>
              <a:defRPr lang="zh-CN"/>
            </a:defPPr>
            <a:lvl1pPr>
              <a:lnSpc>
                <a:spcPct val="120000"/>
              </a:lnSpc>
              <a:defRPr sz="1400">
                <a:solidFill>
                  <a:srgbClr val="4D4D4D"/>
                </a:solidFill>
                <a:latin typeface="微软雅黑" pitchFamily="34" charset="-122"/>
                <a:ea typeface="微软雅黑" pitchFamily="34" charset="-122"/>
              </a:defRPr>
            </a:lvl1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单击此处添加文本</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12" name="TextBox 11"/>
          <p:cNvSpPr txBox="1"/>
          <p:nvPr/>
        </p:nvSpPr>
        <p:spPr>
          <a:xfrm>
            <a:off x="6857810" y="3997379"/>
            <a:ext cx="2286000" cy="350865"/>
          </a:xfrm>
          <a:prstGeom prst="rect">
            <a:avLst/>
          </a:prstGeom>
          <a:noFill/>
          <a:ln>
            <a:noFill/>
          </a:ln>
        </p:spPr>
        <p:txBody>
          <a:bodyPr>
            <a:spAutoFit/>
          </a:bodyPr>
          <a:lstStyle>
            <a:defPPr>
              <a:defRPr lang="zh-CN"/>
            </a:defPPr>
            <a:lvl1pPr>
              <a:lnSpc>
                <a:spcPct val="120000"/>
              </a:lnSpc>
              <a:defRPr sz="1400">
                <a:solidFill>
                  <a:srgbClr val="4D4D4D"/>
                </a:solidFill>
                <a:latin typeface="微软雅黑" pitchFamily="34" charset="-122"/>
                <a:ea typeface="微软雅黑" pitchFamily="34" charset="-122"/>
              </a:defRPr>
            </a:lvl1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单击此处添加文本</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13" name="TextBox 12"/>
          <p:cNvSpPr txBox="1"/>
          <p:nvPr/>
        </p:nvSpPr>
        <p:spPr>
          <a:xfrm>
            <a:off x="6453188" y="5129845"/>
            <a:ext cx="2286000" cy="350865"/>
          </a:xfrm>
          <a:prstGeom prst="rect">
            <a:avLst/>
          </a:prstGeom>
          <a:noFill/>
          <a:ln>
            <a:noFill/>
          </a:ln>
        </p:spPr>
        <p:txBody>
          <a:bodyPr>
            <a:spAutoFit/>
          </a:bodyPr>
          <a:lstStyle>
            <a:defPPr>
              <a:defRPr lang="zh-CN"/>
            </a:defPPr>
            <a:lvl1pPr>
              <a:lnSpc>
                <a:spcPct val="120000"/>
              </a:lnSpc>
              <a:defRPr sz="1400">
                <a:solidFill>
                  <a:srgbClr val="4D4D4D"/>
                </a:solidFill>
                <a:latin typeface="微软雅黑" pitchFamily="34" charset="-122"/>
                <a:ea typeface="微软雅黑" pitchFamily="34" charset="-122"/>
              </a:defRPr>
            </a:lvl1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单击此处添加文本</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775155914"/>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p:nvPr/>
        </p:nvGrpSpPr>
        <p:grpSpPr>
          <a:xfrm>
            <a:off x="287685" y="1592908"/>
            <a:ext cx="8568630" cy="3672185"/>
            <a:chOff x="251520" y="1988840"/>
            <a:chExt cx="8568630" cy="3672185"/>
          </a:xfrm>
        </p:grpSpPr>
        <p:sp>
          <p:nvSpPr>
            <p:cNvPr id="3" name="燕尾形 2"/>
            <p:cNvSpPr/>
            <p:nvPr/>
          </p:nvSpPr>
          <p:spPr>
            <a:xfrm>
              <a:off x="4356100" y="1989138"/>
              <a:ext cx="2376488" cy="3671887"/>
            </a:xfrm>
            <a:prstGeom prst="chevron">
              <a:avLst>
                <a:gd name="adj" fmla="val 22005"/>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rIns="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6</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
单击此处添加文本
单击此处添加文本
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燕尾形 3"/>
            <p:cNvSpPr/>
            <p:nvPr/>
          </p:nvSpPr>
          <p:spPr>
            <a:xfrm>
              <a:off x="6443663" y="1989138"/>
              <a:ext cx="2376487" cy="3671887"/>
            </a:xfrm>
            <a:prstGeom prst="chevron">
              <a:avLst>
                <a:gd name="adj" fmla="val 22005"/>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rIns="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7</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
单击此处添加文本
单击此处添加文本
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五边形 4"/>
            <p:cNvSpPr/>
            <p:nvPr/>
          </p:nvSpPr>
          <p:spPr>
            <a:xfrm>
              <a:off x="251520" y="1988840"/>
              <a:ext cx="4392613" cy="3671887"/>
            </a:xfrm>
            <a:prstGeom prst="homePlate">
              <a:avLst>
                <a:gd name="adj" fmla="val 14669"/>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nvGrpSpPr>
            <p:cNvPr id="6" name="组合 7"/>
            <p:cNvGrpSpPr/>
            <p:nvPr/>
          </p:nvGrpSpPr>
          <p:grpSpPr>
            <a:xfrm>
              <a:off x="516663" y="2636838"/>
              <a:ext cx="3536950" cy="2305050"/>
              <a:chOff x="458788" y="2636838"/>
              <a:chExt cx="3536950" cy="2305050"/>
            </a:xfrm>
          </p:grpSpPr>
          <p:sp>
            <p:nvSpPr>
              <p:cNvPr id="7" name="矩形 6"/>
              <p:cNvSpPr/>
              <p:nvPr/>
            </p:nvSpPr>
            <p:spPr bwMode="auto">
              <a:xfrm>
                <a:off x="458788" y="3471863"/>
                <a:ext cx="993775" cy="635000"/>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FFFFFF"/>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5</a:t>
                </a: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8" name="矩形 7"/>
              <p:cNvSpPr/>
              <p:nvPr/>
            </p:nvSpPr>
            <p:spPr bwMode="auto">
              <a:xfrm>
                <a:off x="3001963" y="3471863"/>
                <a:ext cx="993775" cy="635000"/>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FFFFFF"/>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3</a:t>
                </a: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9" name="矩形 8"/>
              <p:cNvSpPr/>
              <p:nvPr/>
            </p:nvSpPr>
            <p:spPr bwMode="auto">
              <a:xfrm>
                <a:off x="1730376" y="3471863"/>
                <a:ext cx="993775" cy="63500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1</a:t>
                </a: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 name="矩形 9"/>
              <p:cNvSpPr/>
              <p:nvPr/>
            </p:nvSpPr>
            <p:spPr bwMode="auto">
              <a:xfrm>
                <a:off x="1730375" y="4305300"/>
                <a:ext cx="993775" cy="636588"/>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FFFFFF"/>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4</a:t>
                </a: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1" name="矩形 10"/>
              <p:cNvSpPr/>
              <p:nvPr/>
            </p:nvSpPr>
            <p:spPr bwMode="auto">
              <a:xfrm>
                <a:off x="1730375" y="2636838"/>
                <a:ext cx="993775" cy="636587"/>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2</a:t>
                </a: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2" name="等腰三角形 11"/>
              <p:cNvSpPr/>
              <p:nvPr/>
            </p:nvSpPr>
            <p:spPr bwMode="auto">
              <a:xfrm>
                <a:off x="2138362" y="4167188"/>
                <a:ext cx="177800" cy="77788"/>
              </a:xfrm>
              <a:prstGeom prst="triangle">
                <a:avLst/>
              </a:prstGeom>
              <a:solidFill>
                <a:srgbClr val="94949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3" name="等腰三角形 12"/>
              <p:cNvSpPr/>
              <p:nvPr/>
            </p:nvSpPr>
            <p:spPr bwMode="auto">
              <a:xfrm flipV="1">
                <a:off x="2138362" y="3333750"/>
                <a:ext cx="177800" cy="77788"/>
              </a:xfrm>
              <a:prstGeom prst="triangle">
                <a:avLst/>
              </a:prstGeom>
              <a:solidFill>
                <a:srgbClr val="94949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4" name="等腰三角形 13"/>
              <p:cNvSpPr/>
              <p:nvPr/>
            </p:nvSpPr>
            <p:spPr bwMode="auto">
              <a:xfrm rot="5400000" flipV="1">
                <a:off x="2774158" y="3750469"/>
                <a:ext cx="177800" cy="77788"/>
              </a:xfrm>
              <a:prstGeom prst="triangle">
                <a:avLst/>
              </a:prstGeom>
              <a:solidFill>
                <a:srgbClr val="94949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5" name="等腰三角形 14"/>
              <p:cNvSpPr/>
              <p:nvPr/>
            </p:nvSpPr>
            <p:spPr bwMode="auto">
              <a:xfrm rot="16200000" flipH="1" flipV="1">
                <a:off x="1502570" y="3750470"/>
                <a:ext cx="177800" cy="77787"/>
              </a:xfrm>
              <a:prstGeom prst="triangle">
                <a:avLst/>
              </a:prstGeom>
              <a:solidFill>
                <a:srgbClr val="94949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grpSp>
    </p:spTree>
    <p:extLst>
      <p:ext uri="{BB962C8B-B14F-4D97-AF65-F5344CB8AC3E}">
        <p14:creationId xmlns:p14="http://schemas.microsoft.com/office/powerpoint/2010/main" val="26481610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8294" y="1754188"/>
            <a:ext cx="8507413" cy="3349625"/>
            <a:chOff x="318294" y="1754188"/>
            <a:chExt cx="8507413" cy="3349625"/>
          </a:xfrm>
        </p:grpSpPr>
        <p:sp>
          <p:nvSpPr>
            <p:cNvPr id="3" name="Text Box 13"/>
            <p:cNvSpPr txBox="1">
              <a:spLocks noChangeArrowheads="1"/>
            </p:cNvSpPr>
            <p:nvPr/>
          </p:nvSpPr>
          <p:spPr bwMode="gray">
            <a:xfrm>
              <a:off x="7203282" y="1765301"/>
              <a:ext cx="16160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080808"/>
                  </a:solidFill>
                  <a:effectLst/>
                  <a:uLnTx/>
                  <a:uFillTx/>
                  <a:latin typeface="Arial" charset="0"/>
                  <a:cs typeface="Arial" charset="0"/>
                </a:rPr>
                <a:t>这里输入文本</a:t>
              </a:r>
              <a:r>
                <a:rPr kumimoji="0" lang="en-US" altLang="zh-CN" sz="1600" b="0" i="0" u="none" strike="noStrike" kern="0" cap="none" spc="0" normalizeH="0" baseline="0" noProof="1" smtClean="0">
                  <a:ln>
                    <a:noFill/>
                  </a:ln>
                  <a:solidFill>
                    <a:srgbClr val="080808"/>
                  </a:solidFill>
                  <a:effectLst/>
                  <a:uLnTx/>
                  <a:uFillTx/>
                  <a:latin typeface="Arial" charset="0"/>
                  <a:cs typeface="Arial" charset="0"/>
                </a:rPr>
                <a:t>.</a:t>
              </a:r>
              <a:endParaRPr kumimoji="0" lang="en-US" altLang="zh-CN" sz="1600" b="0" i="0" u="none" strike="noStrike" kern="0" cap="none" spc="0" normalizeH="0" baseline="0" noProof="1">
                <a:ln>
                  <a:noFill/>
                </a:ln>
                <a:solidFill>
                  <a:srgbClr val="080808"/>
                </a:solidFill>
                <a:effectLst/>
                <a:uLnTx/>
                <a:uFillTx/>
                <a:latin typeface="Arial" charset="0"/>
                <a:cs typeface="Arial" charset="0"/>
              </a:endParaRPr>
            </a:p>
          </p:txBody>
        </p:sp>
        <p:sp>
          <p:nvSpPr>
            <p:cNvPr id="4" name="Text Box 13"/>
            <p:cNvSpPr txBox="1">
              <a:spLocks noChangeArrowheads="1"/>
            </p:cNvSpPr>
            <p:nvPr/>
          </p:nvSpPr>
          <p:spPr bwMode="gray">
            <a:xfrm>
              <a:off x="318294" y="4519613"/>
              <a:ext cx="16160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080808"/>
                  </a:solidFill>
                  <a:effectLst/>
                  <a:uLnTx/>
                  <a:uFillTx/>
                  <a:latin typeface="Arial" charset="0"/>
                  <a:cs typeface="Arial" charset="0"/>
                </a:rPr>
                <a:t>这里输入文本</a:t>
              </a:r>
              <a:endParaRPr kumimoji="0" lang="en-US" altLang="zh-CN" sz="1600" b="0" i="0" u="none" strike="noStrike" kern="0" cap="none" spc="0" normalizeH="0" baseline="0" noProof="1">
                <a:ln>
                  <a:noFill/>
                </a:ln>
                <a:solidFill>
                  <a:srgbClr val="080808"/>
                </a:solidFill>
                <a:effectLst/>
                <a:uLnTx/>
                <a:uFillTx/>
                <a:latin typeface="Arial" charset="0"/>
                <a:cs typeface="Arial" charset="0"/>
              </a:endParaRPr>
            </a:p>
          </p:txBody>
        </p:sp>
        <p:sp>
          <p:nvSpPr>
            <p:cNvPr id="5" name="Text Box 13"/>
            <p:cNvSpPr txBox="1">
              <a:spLocks noChangeArrowheads="1"/>
            </p:cNvSpPr>
            <p:nvPr/>
          </p:nvSpPr>
          <p:spPr bwMode="gray">
            <a:xfrm>
              <a:off x="7209632" y="4508501"/>
              <a:ext cx="16160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080808"/>
                  </a:solidFill>
                  <a:effectLst/>
                  <a:uLnTx/>
                  <a:uFillTx/>
                  <a:latin typeface="Arial" charset="0"/>
                  <a:cs typeface="Arial" charset="0"/>
                </a:rPr>
                <a:t>这里输入文本</a:t>
              </a:r>
              <a:r>
                <a:rPr kumimoji="0" lang="en-US" altLang="zh-CN" sz="1600" b="0" i="0" u="none" strike="noStrike" kern="0" cap="none" spc="0" normalizeH="0" baseline="0" noProof="1" smtClean="0">
                  <a:ln>
                    <a:noFill/>
                  </a:ln>
                  <a:solidFill>
                    <a:srgbClr val="080808"/>
                  </a:solidFill>
                  <a:effectLst/>
                  <a:uLnTx/>
                  <a:uFillTx/>
                  <a:latin typeface="Arial" charset="0"/>
                  <a:cs typeface="Arial" charset="0"/>
                </a:rPr>
                <a:t>.</a:t>
              </a:r>
              <a:endParaRPr kumimoji="0" lang="en-US" altLang="zh-CN" sz="1600" b="0" i="0" u="none" strike="noStrike" kern="0" cap="none" spc="0" normalizeH="0" baseline="0" noProof="1">
                <a:ln>
                  <a:noFill/>
                </a:ln>
                <a:solidFill>
                  <a:srgbClr val="080808"/>
                </a:solidFill>
                <a:effectLst/>
                <a:uLnTx/>
                <a:uFillTx/>
                <a:latin typeface="Arial" charset="0"/>
                <a:cs typeface="Arial" charset="0"/>
              </a:endParaRPr>
            </a:p>
          </p:txBody>
        </p:sp>
        <p:sp>
          <p:nvSpPr>
            <p:cNvPr id="6" name="Line 36"/>
            <p:cNvSpPr>
              <a:spLocks noChangeShapeType="1"/>
            </p:cNvSpPr>
            <p:nvPr/>
          </p:nvSpPr>
          <p:spPr bwMode="gray">
            <a:xfrm rot="420000" flipV="1">
              <a:off x="1820069" y="4879976"/>
              <a:ext cx="344488" cy="44450"/>
            </a:xfrm>
            <a:prstGeom prst="line">
              <a:avLst/>
            </a:prstGeom>
            <a:noFill/>
            <a:ln w="19050">
              <a:solidFill>
                <a:srgbClr val="5F5F5F"/>
              </a:solidFill>
              <a:prstDash val="sysDot"/>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Line 36"/>
            <p:cNvSpPr>
              <a:spLocks noChangeShapeType="1"/>
            </p:cNvSpPr>
            <p:nvPr/>
          </p:nvSpPr>
          <p:spPr bwMode="gray">
            <a:xfrm rot="420000" flipV="1">
              <a:off x="1843882" y="2106613"/>
              <a:ext cx="555625" cy="71438"/>
            </a:xfrm>
            <a:prstGeom prst="line">
              <a:avLst/>
            </a:prstGeom>
            <a:noFill/>
            <a:ln w="19050">
              <a:solidFill>
                <a:srgbClr val="5F5F5F"/>
              </a:solidFill>
              <a:prstDash val="sysDot"/>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Text Box 13"/>
            <p:cNvSpPr txBox="1">
              <a:spLocks noChangeArrowheads="1"/>
            </p:cNvSpPr>
            <p:nvPr/>
          </p:nvSpPr>
          <p:spPr bwMode="gray">
            <a:xfrm>
              <a:off x="318294" y="1754188"/>
              <a:ext cx="16160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080808"/>
                  </a:solidFill>
                  <a:effectLst/>
                  <a:uLnTx/>
                  <a:uFillTx/>
                  <a:latin typeface="Arial" charset="0"/>
                  <a:cs typeface="Arial" charset="0"/>
                </a:rPr>
                <a:t>这里输入文本</a:t>
              </a:r>
              <a:endParaRPr kumimoji="0" lang="en-US" altLang="zh-CN" sz="1600" b="0" i="0" u="none" strike="noStrike" kern="0" cap="none" spc="0" normalizeH="0" baseline="0" noProof="1">
                <a:ln>
                  <a:noFill/>
                </a:ln>
                <a:solidFill>
                  <a:srgbClr val="080808"/>
                </a:solidFill>
                <a:effectLst/>
                <a:uLnTx/>
                <a:uFillTx/>
                <a:latin typeface="Arial" charset="0"/>
                <a:cs typeface="Arial" charset="0"/>
              </a:endParaRPr>
            </a:p>
          </p:txBody>
        </p:sp>
        <p:sp>
          <p:nvSpPr>
            <p:cNvPr id="9" name="Line 36"/>
            <p:cNvSpPr>
              <a:spLocks noChangeShapeType="1"/>
            </p:cNvSpPr>
            <p:nvPr/>
          </p:nvSpPr>
          <p:spPr bwMode="gray">
            <a:xfrm rot="420000" flipV="1">
              <a:off x="6701632" y="2092326"/>
              <a:ext cx="571500" cy="71437"/>
            </a:xfrm>
            <a:prstGeom prst="line">
              <a:avLst/>
            </a:prstGeom>
            <a:noFill/>
            <a:ln w="19050">
              <a:solidFill>
                <a:srgbClr val="5F5F5F"/>
              </a:solidFill>
              <a:prstDash val="sysDot"/>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Line 36"/>
            <p:cNvSpPr>
              <a:spLocks noChangeShapeType="1"/>
            </p:cNvSpPr>
            <p:nvPr/>
          </p:nvSpPr>
          <p:spPr bwMode="gray">
            <a:xfrm rot="420000" flipV="1">
              <a:off x="6957219" y="4859338"/>
              <a:ext cx="341313" cy="42863"/>
            </a:xfrm>
            <a:prstGeom prst="line">
              <a:avLst/>
            </a:prstGeom>
            <a:noFill/>
            <a:ln w="19050">
              <a:solidFill>
                <a:srgbClr val="5F5F5F"/>
              </a:solidFill>
              <a:prstDash val="sysDot"/>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1" name="组合 10"/>
            <p:cNvGrpSpPr/>
            <p:nvPr/>
          </p:nvGrpSpPr>
          <p:grpSpPr>
            <a:xfrm>
              <a:off x="2175669" y="2119313"/>
              <a:ext cx="4772026" cy="2984500"/>
              <a:chOff x="2175669" y="2119313"/>
              <a:chExt cx="4772026" cy="2984500"/>
            </a:xfrm>
          </p:grpSpPr>
          <p:grpSp>
            <p:nvGrpSpPr>
              <p:cNvPr id="12" name="Group 17"/>
              <p:cNvGrpSpPr>
                <a:grpSpLocks/>
              </p:cNvGrpSpPr>
              <p:nvPr/>
            </p:nvGrpSpPr>
            <p:grpSpPr bwMode="auto">
              <a:xfrm>
                <a:off x="2396332" y="2135188"/>
                <a:ext cx="2124075" cy="1466850"/>
                <a:chOff x="1552" y="1312"/>
                <a:chExt cx="1338" cy="924"/>
              </a:xfrm>
            </p:grpSpPr>
            <p:sp>
              <p:nvSpPr>
                <p:cNvPr id="22" name="Freeform 18"/>
                <p:cNvSpPr>
                  <a:spLocks/>
                </p:cNvSpPr>
                <p:nvPr/>
              </p:nvSpPr>
              <p:spPr bwMode="gray">
                <a:xfrm>
                  <a:off x="1552" y="1433"/>
                  <a:ext cx="1338" cy="803"/>
                </a:xfrm>
                <a:custGeom>
                  <a:avLst/>
                  <a:gdLst>
                    <a:gd name="T0" fmla="*/ 382 w 665"/>
                    <a:gd name="T1" fmla="*/ 0 h 406"/>
                    <a:gd name="T2" fmla="*/ 0 w 665"/>
                    <a:gd name="T3" fmla="*/ 0 h 406"/>
                    <a:gd name="T4" fmla="*/ 0 w 665"/>
                    <a:gd name="T5" fmla="*/ 123 h 406"/>
                    <a:gd name="T6" fmla="*/ 284 w 665"/>
                    <a:gd name="T7" fmla="*/ 406 h 406"/>
                    <a:gd name="T8" fmla="*/ 665 w 665"/>
                    <a:gd name="T9" fmla="*/ 406 h 406"/>
                    <a:gd name="T10" fmla="*/ 665 w 665"/>
                    <a:gd name="T11" fmla="*/ 284 h 406"/>
                    <a:gd name="T12" fmla="*/ 382 w 665"/>
                    <a:gd name="T13" fmla="*/ 0 h 406"/>
                  </a:gdLst>
                  <a:ahLst/>
                  <a:cxnLst>
                    <a:cxn ang="0">
                      <a:pos x="T0" y="T1"/>
                    </a:cxn>
                    <a:cxn ang="0">
                      <a:pos x="T2" y="T3"/>
                    </a:cxn>
                    <a:cxn ang="0">
                      <a:pos x="T4" y="T5"/>
                    </a:cxn>
                    <a:cxn ang="0">
                      <a:pos x="T6" y="T7"/>
                    </a:cxn>
                    <a:cxn ang="0">
                      <a:pos x="T8" y="T9"/>
                    </a:cxn>
                    <a:cxn ang="0">
                      <a:pos x="T10" y="T11"/>
                    </a:cxn>
                    <a:cxn ang="0">
                      <a:pos x="T12" y="T13"/>
                    </a:cxn>
                  </a:cxnLst>
                  <a:rect l="0" t="0" r="r" b="b"/>
                  <a:pathLst>
                    <a:path w="665" h="406">
                      <a:moveTo>
                        <a:pt x="382" y="0"/>
                      </a:moveTo>
                      <a:cubicBezTo>
                        <a:pt x="0" y="0"/>
                        <a:pt x="0" y="0"/>
                        <a:pt x="0" y="0"/>
                      </a:cubicBezTo>
                      <a:cubicBezTo>
                        <a:pt x="0" y="123"/>
                        <a:pt x="0" y="123"/>
                        <a:pt x="0" y="123"/>
                      </a:cubicBezTo>
                      <a:cubicBezTo>
                        <a:pt x="0" y="280"/>
                        <a:pt x="127" y="406"/>
                        <a:pt x="284" y="406"/>
                      </a:cubicBezTo>
                      <a:cubicBezTo>
                        <a:pt x="665" y="406"/>
                        <a:pt x="665" y="406"/>
                        <a:pt x="665" y="406"/>
                      </a:cubicBezTo>
                      <a:cubicBezTo>
                        <a:pt x="665" y="284"/>
                        <a:pt x="665" y="284"/>
                        <a:pt x="665" y="284"/>
                      </a:cubicBezTo>
                      <a:cubicBezTo>
                        <a:pt x="665" y="127"/>
                        <a:pt x="538" y="0"/>
                        <a:pt x="382" y="0"/>
                      </a:cubicBezTo>
                      <a:close/>
                    </a:path>
                  </a:pathLst>
                </a:custGeom>
                <a:gradFill rotWithShape="1">
                  <a:gsLst>
                    <a:gs pos="0">
                      <a:srgbClr val="AEAEAE"/>
                    </a:gs>
                    <a:gs pos="100000">
                      <a:srgbClr val="AEAEAE">
                        <a:gamma/>
                        <a:shade val="70588"/>
                        <a:invGamma/>
                      </a:srgbClr>
                    </a:gs>
                  </a:gsLst>
                  <a:lin ang="2700000" scaled="1"/>
                </a:gradFill>
                <a:ln>
                  <a:noFill/>
                </a:ln>
                <a:effectLst/>
                <a:extLst>
                  <a:ext uri="{91240B29-F687-4F45-9708-019B960494DF}">
                    <a14:hiddenLine xmlns:a14="http://schemas.microsoft.com/office/drawing/2010/main" w="14351"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Freeform 19"/>
                <p:cNvSpPr>
                  <a:spLocks/>
                </p:cNvSpPr>
                <p:nvPr/>
              </p:nvSpPr>
              <p:spPr bwMode="gray">
                <a:xfrm>
                  <a:off x="1552" y="1312"/>
                  <a:ext cx="1338" cy="803"/>
                </a:xfrm>
                <a:custGeom>
                  <a:avLst/>
                  <a:gdLst>
                    <a:gd name="T0" fmla="*/ 382 w 665"/>
                    <a:gd name="T1" fmla="*/ 0 h 406"/>
                    <a:gd name="T2" fmla="*/ 0 w 665"/>
                    <a:gd name="T3" fmla="*/ 0 h 406"/>
                    <a:gd name="T4" fmla="*/ 0 w 665"/>
                    <a:gd name="T5" fmla="*/ 122 h 406"/>
                    <a:gd name="T6" fmla="*/ 284 w 665"/>
                    <a:gd name="T7" fmla="*/ 406 h 406"/>
                    <a:gd name="T8" fmla="*/ 665 w 665"/>
                    <a:gd name="T9" fmla="*/ 406 h 406"/>
                    <a:gd name="T10" fmla="*/ 665 w 665"/>
                    <a:gd name="T11" fmla="*/ 283 h 406"/>
                    <a:gd name="T12" fmla="*/ 382 w 665"/>
                    <a:gd name="T13" fmla="*/ 0 h 406"/>
                  </a:gdLst>
                  <a:ahLst/>
                  <a:cxnLst>
                    <a:cxn ang="0">
                      <a:pos x="T0" y="T1"/>
                    </a:cxn>
                    <a:cxn ang="0">
                      <a:pos x="T2" y="T3"/>
                    </a:cxn>
                    <a:cxn ang="0">
                      <a:pos x="T4" y="T5"/>
                    </a:cxn>
                    <a:cxn ang="0">
                      <a:pos x="T6" y="T7"/>
                    </a:cxn>
                    <a:cxn ang="0">
                      <a:pos x="T8" y="T9"/>
                    </a:cxn>
                    <a:cxn ang="0">
                      <a:pos x="T10" y="T11"/>
                    </a:cxn>
                    <a:cxn ang="0">
                      <a:pos x="T12" y="T13"/>
                    </a:cxn>
                  </a:cxnLst>
                  <a:rect l="0" t="0" r="r" b="b"/>
                  <a:pathLst>
                    <a:path w="665" h="406">
                      <a:moveTo>
                        <a:pt x="382" y="0"/>
                      </a:moveTo>
                      <a:cubicBezTo>
                        <a:pt x="0" y="0"/>
                        <a:pt x="0" y="0"/>
                        <a:pt x="0" y="0"/>
                      </a:cubicBezTo>
                      <a:cubicBezTo>
                        <a:pt x="0" y="122"/>
                        <a:pt x="0" y="122"/>
                        <a:pt x="0" y="122"/>
                      </a:cubicBezTo>
                      <a:cubicBezTo>
                        <a:pt x="0" y="279"/>
                        <a:pt x="127" y="406"/>
                        <a:pt x="284" y="406"/>
                      </a:cubicBezTo>
                      <a:cubicBezTo>
                        <a:pt x="665" y="406"/>
                        <a:pt x="665" y="406"/>
                        <a:pt x="665" y="406"/>
                      </a:cubicBezTo>
                      <a:cubicBezTo>
                        <a:pt x="665" y="283"/>
                        <a:pt x="665" y="283"/>
                        <a:pt x="665" y="283"/>
                      </a:cubicBezTo>
                      <a:cubicBezTo>
                        <a:pt x="665" y="126"/>
                        <a:pt x="538" y="0"/>
                        <a:pt x="382" y="0"/>
                      </a:cubicBezTo>
                      <a:close/>
                    </a:path>
                  </a:pathLst>
                </a:custGeom>
                <a:gradFill rotWithShape="1">
                  <a:gsLst>
                    <a:gs pos="0">
                      <a:srgbClr val="C9C9C9"/>
                    </a:gs>
                    <a:gs pos="100000">
                      <a:srgbClr val="C9C9C9">
                        <a:gamma/>
                        <a:tint val="64706"/>
                        <a:invGamma/>
                      </a:srgbClr>
                    </a:gs>
                  </a:gsLst>
                  <a:lin ang="2700000" scaled="1"/>
                </a:gradFill>
                <a:ln>
                  <a:noFill/>
                </a:ln>
                <a:effectLst/>
                <a:extLst>
                  <a:ext uri="{91240B29-F687-4F45-9708-019B960494DF}">
                    <a14:hiddenLine xmlns:a14="http://schemas.microsoft.com/office/drawing/2010/main" w="14351"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 name="Group 20"/>
              <p:cNvGrpSpPr>
                <a:grpSpLocks/>
              </p:cNvGrpSpPr>
              <p:nvPr/>
            </p:nvGrpSpPr>
            <p:grpSpPr bwMode="auto">
              <a:xfrm>
                <a:off x="2175669" y="3478213"/>
                <a:ext cx="2347913" cy="1625600"/>
                <a:chOff x="1413" y="2158"/>
                <a:chExt cx="1479" cy="1024"/>
              </a:xfrm>
            </p:grpSpPr>
            <p:sp>
              <p:nvSpPr>
                <p:cNvPr id="20" name="Freeform 21"/>
                <p:cNvSpPr>
                  <a:spLocks/>
                </p:cNvSpPr>
                <p:nvPr/>
              </p:nvSpPr>
              <p:spPr bwMode="gray">
                <a:xfrm>
                  <a:off x="1413" y="2293"/>
                  <a:ext cx="1479" cy="889"/>
                </a:xfrm>
                <a:custGeom>
                  <a:avLst/>
                  <a:gdLst>
                    <a:gd name="T0" fmla="*/ 314 w 735"/>
                    <a:gd name="T1" fmla="*/ 0 h 449"/>
                    <a:gd name="T2" fmla="*/ 735 w 735"/>
                    <a:gd name="T3" fmla="*/ 0 h 449"/>
                    <a:gd name="T4" fmla="*/ 735 w 735"/>
                    <a:gd name="T5" fmla="*/ 136 h 449"/>
                    <a:gd name="T6" fmla="*/ 422 w 735"/>
                    <a:gd name="T7" fmla="*/ 449 h 449"/>
                    <a:gd name="T8" fmla="*/ 0 w 735"/>
                    <a:gd name="T9" fmla="*/ 449 h 449"/>
                    <a:gd name="T10" fmla="*/ 0 w 735"/>
                    <a:gd name="T11" fmla="*/ 313 h 449"/>
                    <a:gd name="T12" fmla="*/ 314 w 735"/>
                    <a:gd name="T13" fmla="*/ 0 h 449"/>
                  </a:gdLst>
                  <a:ahLst/>
                  <a:cxnLst>
                    <a:cxn ang="0">
                      <a:pos x="T0" y="T1"/>
                    </a:cxn>
                    <a:cxn ang="0">
                      <a:pos x="T2" y="T3"/>
                    </a:cxn>
                    <a:cxn ang="0">
                      <a:pos x="T4" y="T5"/>
                    </a:cxn>
                    <a:cxn ang="0">
                      <a:pos x="T6" y="T7"/>
                    </a:cxn>
                    <a:cxn ang="0">
                      <a:pos x="T8" y="T9"/>
                    </a:cxn>
                    <a:cxn ang="0">
                      <a:pos x="T10" y="T11"/>
                    </a:cxn>
                    <a:cxn ang="0">
                      <a:pos x="T12" y="T13"/>
                    </a:cxn>
                  </a:cxnLst>
                  <a:rect l="0" t="0" r="r" b="b"/>
                  <a:pathLst>
                    <a:path w="735" h="449">
                      <a:moveTo>
                        <a:pt x="314" y="0"/>
                      </a:moveTo>
                      <a:cubicBezTo>
                        <a:pt x="735" y="0"/>
                        <a:pt x="735" y="0"/>
                        <a:pt x="735" y="0"/>
                      </a:cubicBezTo>
                      <a:cubicBezTo>
                        <a:pt x="735" y="136"/>
                        <a:pt x="735" y="136"/>
                        <a:pt x="735" y="136"/>
                      </a:cubicBezTo>
                      <a:cubicBezTo>
                        <a:pt x="735" y="309"/>
                        <a:pt x="595" y="449"/>
                        <a:pt x="422" y="449"/>
                      </a:cubicBezTo>
                      <a:cubicBezTo>
                        <a:pt x="0" y="449"/>
                        <a:pt x="0" y="449"/>
                        <a:pt x="0" y="449"/>
                      </a:cubicBezTo>
                      <a:cubicBezTo>
                        <a:pt x="0" y="313"/>
                        <a:pt x="0" y="313"/>
                        <a:pt x="0" y="313"/>
                      </a:cubicBezTo>
                      <a:cubicBezTo>
                        <a:pt x="0" y="140"/>
                        <a:pt x="140" y="0"/>
                        <a:pt x="314" y="0"/>
                      </a:cubicBezTo>
                      <a:close/>
                    </a:path>
                  </a:pathLst>
                </a:custGeom>
                <a:gradFill rotWithShape="1">
                  <a:gsLst>
                    <a:gs pos="0">
                      <a:srgbClr val="2676FF"/>
                    </a:gs>
                    <a:gs pos="100000">
                      <a:srgbClr val="2676FF">
                        <a:lumMod val="75000"/>
                      </a:srgbClr>
                    </a:gs>
                  </a:gsLst>
                  <a:lin ang="2700000" scaled="1"/>
                </a:gradFill>
                <a:ln>
                  <a:noFill/>
                </a:ln>
                <a:effectLst/>
                <a:extLst>
                  <a:ext uri="{91240B29-F687-4F45-9708-019B960494DF}">
                    <a14:hiddenLine xmlns:a14="http://schemas.microsoft.com/office/drawing/2010/main" w="14351"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Freeform 22"/>
                <p:cNvSpPr>
                  <a:spLocks/>
                </p:cNvSpPr>
                <p:nvPr/>
              </p:nvSpPr>
              <p:spPr bwMode="gray">
                <a:xfrm>
                  <a:off x="1413" y="2158"/>
                  <a:ext cx="1479" cy="889"/>
                </a:xfrm>
                <a:custGeom>
                  <a:avLst/>
                  <a:gdLst>
                    <a:gd name="T0" fmla="*/ 314 w 735"/>
                    <a:gd name="T1" fmla="*/ 0 h 449"/>
                    <a:gd name="T2" fmla="*/ 735 w 735"/>
                    <a:gd name="T3" fmla="*/ 0 h 449"/>
                    <a:gd name="T4" fmla="*/ 735 w 735"/>
                    <a:gd name="T5" fmla="*/ 135 h 449"/>
                    <a:gd name="T6" fmla="*/ 422 w 735"/>
                    <a:gd name="T7" fmla="*/ 449 h 449"/>
                    <a:gd name="T8" fmla="*/ 0 w 735"/>
                    <a:gd name="T9" fmla="*/ 449 h 449"/>
                    <a:gd name="T10" fmla="*/ 0 w 735"/>
                    <a:gd name="T11" fmla="*/ 313 h 449"/>
                    <a:gd name="T12" fmla="*/ 314 w 735"/>
                    <a:gd name="T13" fmla="*/ 0 h 449"/>
                  </a:gdLst>
                  <a:ahLst/>
                  <a:cxnLst>
                    <a:cxn ang="0">
                      <a:pos x="T0" y="T1"/>
                    </a:cxn>
                    <a:cxn ang="0">
                      <a:pos x="T2" y="T3"/>
                    </a:cxn>
                    <a:cxn ang="0">
                      <a:pos x="T4" y="T5"/>
                    </a:cxn>
                    <a:cxn ang="0">
                      <a:pos x="T6" y="T7"/>
                    </a:cxn>
                    <a:cxn ang="0">
                      <a:pos x="T8" y="T9"/>
                    </a:cxn>
                    <a:cxn ang="0">
                      <a:pos x="T10" y="T11"/>
                    </a:cxn>
                    <a:cxn ang="0">
                      <a:pos x="T12" y="T13"/>
                    </a:cxn>
                  </a:cxnLst>
                  <a:rect l="0" t="0" r="r" b="b"/>
                  <a:pathLst>
                    <a:path w="735" h="449">
                      <a:moveTo>
                        <a:pt x="314" y="0"/>
                      </a:moveTo>
                      <a:cubicBezTo>
                        <a:pt x="735" y="0"/>
                        <a:pt x="735" y="0"/>
                        <a:pt x="735" y="0"/>
                      </a:cubicBezTo>
                      <a:cubicBezTo>
                        <a:pt x="735" y="135"/>
                        <a:pt x="735" y="135"/>
                        <a:pt x="735" y="135"/>
                      </a:cubicBezTo>
                      <a:cubicBezTo>
                        <a:pt x="735" y="308"/>
                        <a:pt x="595" y="449"/>
                        <a:pt x="422" y="449"/>
                      </a:cubicBezTo>
                      <a:cubicBezTo>
                        <a:pt x="0" y="449"/>
                        <a:pt x="0" y="449"/>
                        <a:pt x="0" y="449"/>
                      </a:cubicBezTo>
                      <a:cubicBezTo>
                        <a:pt x="0" y="313"/>
                        <a:pt x="0" y="313"/>
                        <a:pt x="0" y="313"/>
                      </a:cubicBezTo>
                      <a:cubicBezTo>
                        <a:pt x="0" y="140"/>
                        <a:pt x="140" y="0"/>
                        <a:pt x="314" y="0"/>
                      </a:cubicBezTo>
                      <a:close/>
                    </a:path>
                  </a:pathLst>
                </a:custGeom>
                <a:gradFill rotWithShape="1">
                  <a:gsLst>
                    <a:gs pos="0">
                      <a:srgbClr val="2676FF"/>
                    </a:gs>
                    <a:gs pos="100000">
                      <a:srgbClr val="2676FF">
                        <a:lumMod val="60000"/>
                        <a:lumOff val="40000"/>
                      </a:srgbClr>
                    </a:gs>
                  </a:gsLst>
                  <a:lin ang="18900000" scaled="1"/>
                </a:gradFill>
                <a:ln>
                  <a:noFill/>
                </a:ln>
                <a:effectLst/>
                <a:extLst>
                  <a:ext uri="{91240B29-F687-4F45-9708-019B960494DF}">
                    <a14:hiddenLine xmlns:a14="http://schemas.microsoft.com/office/drawing/2010/main" w="14351"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 name="组合 13"/>
              <p:cNvGrpSpPr/>
              <p:nvPr/>
            </p:nvGrpSpPr>
            <p:grpSpPr>
              <a:xfrm>
                <a:off x="4602957" y="2119313"/>
                <a:ext cx="2124075" cy="1470026"/>
                <a:chOff x="4602957" y="2119313"/>
                <a:chExt cx="2124075" cy="1470026"/>
              </a:xfrm>
            </p:grpSpPr>
            <p:sp>
              <p:nvSpPr>
                <p:cNvPr id="18" name="Freeform 24"/>
                <p:cNvSpPr>
                  <a:spLocks/>
                </p:cNvSpPr>
                <p:nvPr/>
              </p:nvSpPr>
              <p:spPr bwMode="gray">
                <a:xfrm>
                  <a:off x="4602957" y="2311401"/>
                  <a:ext cx="2124075" cy="1277938"/>
                </a:xfrm>
                <a:custGeom>
                  <a:avLst/>
                  <a:gdLst>
                    <a:gd name="T0" fmla="*/ 284 w 665"/>
                    <a:gd name="T1" fmla="*/ 0 h 407"/>
                    <a:gd name="T2" fmla="*/ 665 w 665"/>
                    <a:gd name="T3" fmla="*/ 0 h 407"/>
                    <a:gd name="T4" fmla="*/ 665 w 665"/>
                    <a:gd name="T5" fmla="*/ 123 h 407"/>
                    <a:gd name="T6" fmla="*/ 381 w 665"/>
                    <a:gd name="T7" fmla="*/ 407 h 407"/>
                    <a:gd name="T8" fmla="*/ 0 w 665"/>
                    <a:gd name="T9" fmla="*/ 407 h 407"/>
                    <a:gd name="T10" fmla="*/ 0 w 665"/>
                    <a:gd name="T11" fmla="*/ 284 h 407"/>
                    <a:gd name="T12" fmla="*/ 284 w 665"/>
                    <a:gd name="T13" fmla="*/ 0 h 407"/>
                  </a:gdLst>
                  <a:ahLst/>
                  <a:cxnLst>
                    <a:cxn ang="0">
                      <a:pos x="T0" y="T1"/>
                    </a:cxn>
                    <a:cxn ang="0">
                      <a:pos x="T2" y="T3"/>
                    </a:cxn>
                    <a:cxn ang="0">
                      <a:pos x="T4" y="T5"/>
                    </a:cxn>
                    <a:cxn ang="0">
                      <a:pos x="T6" y="T7"/>
                    </a:cxn>
                    <a:cxn ang="0">
                      <a:pos x="T8" y="T9"/>
                    </a:cxn>
                    <a:cxn ang="0">
                      <a:pos x="T10" y="T11"/>
                    </a:cxn>
                    <a:cxn ang="0">
                      <a:pos x="T12" y="T13"/>
                    </a:cxn>
                  </a:cxnLst>
                  <a:rect l="0" t="0" r="r" b="b"/>
                  <a:pathLst>
                    <a:path w="665" h="407">
                      <a:moveTo>
                        <a:pt x="284" y="0"/>
                      </a:moveTo>
                      <a:cubicBezTo>
                        <a:pt x="665" y="0"/>
                        <a:pt x="665" y="0"/>
                        <a:pt x="665" y="0"/>
                      </a:cubicBezTo>
                      <a:cubicBezTo>
                        <a:pt x="665" y="123"/>
                        <a:pt x="665" y="123"/>
                        <a:pt x="665" y="123"/>
                      </a:cubicBezTo>
                      <a:cubicBezTo>
                        <a:pt x="665" y="280"/>
                        <a:pt x="538" y="407"/>
                        <a:pt x="381" y="407"/>
                      </a:cubicBezTo>
                      <a:cubicBezTo>
                        <a:pt x="0" y="407"/>
                        <a:pt x="0" y="407"/>
                        <a:pt x="0" y="407"/>
                      </a:cubicBezTo>
                      <a:cubicBezTo>
                        <a:pt x="0" y="284"/>
                        <a:pt x="0" y="284"/>
                        <a:pt x="0" y="284"/>
                      </a:cubicBezTo>
                      <a:cubicBezTo>
                        <a:pt x="0" y="127"/>
                        <a:pt x="127" y="0"/>
                        <a:pt x="284" y="0"/>
                      </a:cubicBezTo>
                      <a:close/>
                    </a:path>
                  </a:pathLst>
                </a:custGeom>
                <a:gradFill rotWithShape="1">
                  <a:gsLst>
                    <a:gs pos="0">
                      <a:srgbClr val="2676FF">
                        <a:lumMod val="50000"/>
                      </a:srgbClr>
                    </a:gs>
                    <a:gs pos="100000">
                      <a:srgbClr val="2676FF">
                        <a:lumMod val="50000"/>
                      </a:srgbClr>
                    </a:gs>
                  </a:gsLst>
                  <a:lin ang="2700000" scaled="1"/>
                </a:gradFill>
                <a:ln>
                  <a:noFill/>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Freeform 25"/>
                <p:cNvSpPr>
                  <a:spLocks/>
                </p:cNvSpPr>
                <p:nvPr/>
              </p:nvSpPr>
              <p:spPr bwMode="gray">
                <a:xfrm>
                  <a:off x="4602957" y="2119313"/>
                  <a:ext cx="2124075" cy="1274763"/>
                </a:xfrm>
                <a:custGeom>
                  <a:avLst/>
                  <a:gdLst>
                    <a:gd name="T0" fmla="*/ 284 w 665"/>
                    <a:gd name="T1" fmla="*/ 0 h 406"/>
                    <a:gd name="T2" fmla="*/ 665 w 665"/>
                    <a:gd name="T3" fmla="*/ 0 h 406"/>
                    <a:gd name="T4" fmla="*/ 665 w 665"/>
                    <a:gd name="T5" fmla="*/ 122 h 406"/>
                    <a:gd name="T6" fmla="*/ 381 w 665"/>
                    <a:gd name="T7" fmla="*/ 406 h 406"/>
                    <a:gd name="T8" fmla="*/ 0 w 665"/>
                    <a:gd name="T9" fmla="*/ 406 h 406"/>
                    <a:gd name="T10" fmla="*/ 0 w 665"/>
                    <a:gd name="T11" fmla="*/ 283 h 406"/>
                    <a:gd name="T12" fmla="*/ 284 w 665"/>
                    <a:gd name="T13" fmla="*/ 0 h 406"/>
                  </a:gdLst>
                  <a:ahLst/>
                  <a:cxnLst>
                    <a:cxn ang="0">
                      <a:pos x="T0" y="T1"/>
                    </a:cxn>
                    <a:cxn ang="0">
                      <a:pos x="T2" y="T3"/>
                    </a:cxn>
                    <a:cxn ang="0">
                      <a:pos x="T4" y="T5"/>
                    </a:cxn>
                    <a:cxn ang="0">
                      <a:pos x="T6" y="T7"/>
                    </a:cxn>
                    <a:cxn ang="0">
                      <a:pos x="T8" y="T9"/>
                    </a:cxn>
                    <a:cxn ang="0">
                      <a:pos x="T10" y="T11"/>
                    </a:cxn>
                    <a:cxn ang="0">
                      <a:pos x="T12" y="T13"/>
                    </a:cxn>
                  </a:cxnLst>
                  <a:rect l="0" t="0" r="r" b="b"/>
                  <a:pathLst>
                    <a:path w="665" h="406">
                      <a:moveTo>
                        <a:pt x="284" y="0"/>
                      </a:moveTo>
                      <a:cubicBezTo>
                        <a:pt x="665" y="0"/>
                        <a:pt x="665" y="0"/>
                        <a:pt x="665" y="0"/>
                      </a:cubicBezTo>
                      <a:cubicBezTo>
                        <a:pt x="665" y="122"/>
                        <a:pt x="665" y="122"/>
                        <a:pt x="665" y="122"/>
                      </a:cubicBezTo>
                      <a:cubicBezTo>
                        <a:pt x="665" y="279"/>
                        <a:pt x="538" y="406"/>
                        <a:pt x="381" y="406"/>
                      </a:cubicBezTo>
                      <a:cubicBezTo>
                        <a:pt x="0" y="406"/>
                        <a:pt x="0" y="406"/>
                        <a:pt x="0" y="406"/>
                      </a:cubicBezTo>
                      <a:cubicBezTo>
                        <a:pt x="0" y="283"/>
                        <a:pt x="0" y="283"/>
                        <a:pt x="0" y="283"/>
                      </a:cubicBezTo>
                      <a:cubicBezTo>
                        <a:pt x="0" y="127"/>
                        <a:pt x="127" y="0"/>
                        <a:pt x="284" y="0"/>
                      </a:cubicBezTo>
                      <a:close/>
                    </a:path>
                  </a:pathLst>
                </a:custGeom>
                <a:gradFill rotWithShape="1">
                  <a:gsLst>
                    <a:gs pos="0">
                      <a:srgbClr val="2676FF">
                        <a:lumMod val="75000"/>
                      </a:srgbClr>
                    </a:gs>
                    <a:gs pos="100000">
                      <a:srgbClr val="2676FF">
                        <a:lumMod val="50000"/>
                      </a:srgbClr>
                    </a:gs>
                  </a:gsLst>
                  <a:lin ang="18900000" scaled="1"/>
                </a:gradFill>
                <a:ln>
                  <a:noFill/>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 name="Group 26"/>
              <p:cNvGrpSpPr>
                <a:grpSpLocks/>
              </p:cNvGrpSpPr>
              <p:nvPr/>
            </p:nvGrpSpPr>
            <p:grpSpPr bwMode="auto">
              <a:xfrm>
                <a:off x="4599782" y="3463926"/>
                <a:ext cx="2347913" cy="1624013"/>
                <a:chOff x="2940" y="2149"/>
                <a:chExt cx="1479" cy="1023"/>
              </a:xfrm>
            </p:grpSpPr>
            <p:sp>
              <p:nvSpPr>
                <p:cNvPr id="16" name="Freeform 27"/>
                <p:cNvSpPr>
                  <a:spLocks/>
                </p:cNvSpPr>
                <p:nvPr/>
              </p:nvSpPr>
              <p:spPr bwMode="gray">
                <a:xfrm>
                  <a:off x="2940" y="2283"/>
                  <a:ext cx="1479" cy="889"/>
                </a:xfrm>
                <a:custGeom>
                  <a:avLst/>
                  <a:gdLst>
                    <a:gd name="T0" fmla="*/ 422 w 735"/>
                    <a:gd name="T1" fmla="*/ 0 h 449"/>
                    <a:gd name="T2" fmla="*/ 0 w 735"/>
                    <a:gd name="T3" fmla="*/ 0 h 449"/>
                    <a:gd name="T4" fmla="*/ 0 w 735"/>
                    <a:gd name="T5" fmla="*/ 136 h 449"/>
                    <a:gd name="T6" fmla="*/ 313 w 735"/>
                    <a:gd name="T7" fmla="*/ 449 h 449"/>
                    <a:gd name="T8" fmla="*/ 735 w 735"/>
                    <a:gd name="T9" fmla="*/ 449 h 449"/>
                    <a:gd name="T10" fmla="*/ 735 w 735"/>
                    <a:gd name="T11" fmla="*/ 313 h 449"/>
                    <a:gd name="T12" fmla="*/ 422 w 735"/>
                    <a:gd name="T13" fmla="*/ 0 h 449"/>
                  </a:gdLst>
                  <a:ahLst/>
                  <a:cxnLst>
                    <a:cxn ang="0">
                      <a:pos x="T0" y="T1"/>
                    </a:cxn>
                    <a:cxn ang="0">
                      <a:pos x="T2" y="T3"/>
                    </a:cxn>
                    <a:cxn ang="0">
                      <a:pos x="T4" y="T5"/>
                    </a:cxn>
                    <a:cxn ang="0">
                      <a:pos x="T6" y="T7"/>
                    </a:cxn>
                    <a:cxn ang="0">
                      <a:pos x="T8" y="T9"/>
                    </a:cxn>
                    <a:cxn ang="0">
                      <a:pos x="T10" y="T11"/>
                    </a:cxn>
                    <a:cxn ang="0">
                      <a:pos x="T12" y="T13"/>
                    </a:cxn>
                  </a:cxnLst>
                  <a:rect l="0" t="0" r="r" b="b"/>
                  <a:pathLst>
                    <a:path w="735" h="449">
                      <a:moveTo>
                        <a:pt x="422" y="0"/>
                      </a:moveTo>
                      <a:cubicBezTo>
                        <a:pt x="0" y="0"/>
                        <a:pt x="0" y="0"/>
                        <a:pt x="0" y="0"/>
                      </a:cubicBezTo>
                      <a:cubicBezTo>
                        <a:pt x="0" y="136"/>
                        <a:pt x="0" y="136"/>
                        <a:pt x="0" y="136"/>
                      </a:cubicBezTo>
                      <a:cubicBezTo>
                        <a:pt x="0" y="309"/>
                        <a:pt x="140" y="449"/>
                        <a:pt x="313" y="449"/>
                      </a:cubicBezTo>
                      <a:cubicBezTo>
                        <a:pt x="735" y="449"/>
                        <a:pt x="735" y="449"/>
                        <a:pt x="735" y="449"/>
                      </a:cubicBezTo>
                      <a:cubicBezTo>
                        <a:pt x="735" y="313"/>
                        <a:pt x="735" y="313"/>
                        <a:pt x="735" y="313"/>
                      </a:cubicBezTo>
                      <a:cubicBezTo>
                        <a:pt x="735" y="140"/>
                        <a:pt x="595" y="0"/>
                        <a:pt x="422" y="0"/>
                      </a:cubicBezTo>
                      <a:close/>
                    </a:path>
                  </a:pathLst>
                </a:custGeom>
                <a:gradFill rotWithShape="1">
                  <a:gsLst>
                    <a:gs pos="0">
                      <a:srgbClr val="2676FF">
                        <a:lumMod val="75000"/>
                      </a:srgbClr>
                    </a:gs>
                    <a:gs pos="100000">
                      <a:srgbClr val="2676FF">
                        <a:lumMod val="50000"/>
                      </a:srgbClr>
                    </a:gs>
                  </a:gsLst>
                  <a:lin ang="2700000" scaled="1"/>
                </a:gradFill>
                <a:ln>
                  <a:noFill/>
                </a:ln>
                <a:effectLst/>
                <a:extLst>
                  <a:ext uri="{91240B29-F687-4F45-9708-019B960494DF}">
                    <a14:hiddenLine xmlns:a14="http://schemas.microsoft.com/office/drawing/2010/main" w="14351"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28"/>
                <p:cNvSpPr>
                  <a:spLocks/>
                </p:cNvSpPr>
                <p:nvPr/>
              </p:nvSpPr>
              <p:spPr bwMode="gray">
                <a:xfrm>
                  <a:off x="2940" y="2149"/>
                  <a:ext cx="1479" cy="888"/>
                </a:xfrm>
                <a:custGeom>
                  <a:avLst/>
                  <a:gdLst>
                    <a:gd name="T0" fmla="*/ 422 w 735"/>
                    <a:gd name="T1" fmla="*/ 0 h 449"/>
                    <a:gd name="T2" fmla="*/ 0 w 735"/>
                    <a:gd name="T3" fmla="*/ 0 h 449"/>
                    <a:gd name="T4" fmla="*/ 0 w 735"/>
                    <a:gd name="T5" fmla="*/ 135 h 449"/>
                    <a:gd name="T6" fmla="*/ 313 w 735"/>
                    <a:gd name="T7" fmla="*/ 449 h 449"/>
                    <a:gd name="T8" fmla="*/ 735 w 735"/>
                    <a:gd name="T9" fmla="*/ 449 h 449"/>
                    <a:gd name="T10" fmla="*/ 735 w 735"/>
                    <a:gd name="T11" fmla="*/ 313 h 449"/>
                    <a:gd name="T12" fmla="*/ 422 w 735"/>
                    <a:gd name="T13" fmla="*/ 0 h 449"/>
                  </a:gdLst>
                  <a:ahLst/>
                  <a:cxnLst>
                    <a:cxn ang="0">
                      <a:pos x="T0" y="T1"/>
                    </a:cxn>
                    <a:cxn ang="0">
                      <a:pos x="T2" y="T3"/>
                    </a:cxn>
                    <a:cxn ang="0">
                      <a:pos x="T4" y="T5"/>
                    </a:cxn>
                    <a:cxn ang="0">
                      <a:pos x="T6" y="T7"/>
                    </a:cxn>
                    <a:cxn ang="0">
                      <a:pos x="T8" y="T9"/>
                    </a:cxn>
                    <a:cxn ang="0">
                      <a:pos x="T10" y="T11"/>
                    </a:cxn>
                    <a:cxn ang="0">
                      <a:pos x="T12" y="T13"/>
                    </a:cxn>
                  </a:cxnLst>
                  <a:rect l="0" t="0" r="r" b="b"/>
                  <a:pathLst>
                    <a:path w="735" h="449">
                      <a:moveTo>
                        <a:pt x="422" y="0"/>
                      </a:moveTo>
                      <a:cubicBezTo>
                        <a:pt x="0" y="0"/>
                        <a:pt x="0" y="0"/>
                        <a:pt x="0" y="0"/>
                      </a:cubicBezTo>
                      <a:cubicBezTo>
                        <a:pt x="0" y="135"/>
                        <a:pt x="0" y="135"/>
                        <a:pt x="0" y="135"/>
                      </a:cubicBezTo>
                      <a:cubicBezTo>
                        <a:pt x="0" y="309"/>
                        <a:pt x="140" y="449"/>
                        <a:pt x="313" y="449"/>
                      </a:cubicBezTo>
                      <a:cubicBezTo>
                        <a:pt x="735" y="449"/>
                        <a:pt x="735" y="449"/>
                        <a:pt x="735" y="449"/>
                      </a:cubicBezTo>
                      <a:cubicBezTo>
                        <a:pt x="735" y="313"/>
                        <a:pt x="735" y="313"/>
                        <a:pt x="735" y="313"/>
                      </a:cubicBezTo>
                      <a:cubicBezTo>
                        <a:pt x="735" y="140"/>
                        <a:pt x="595" y="0"/>
                        <a:pt x="422" y="0"/>
                      </a:cubicBezTo>
                      <a:close/>
                    </a:path>
                  </a:pathLst>
                </a:custGeom>
                <a:gradFill rotWithShape="1">
                  <a:gsLst>
                    <a:gs pos="0">
                      <a:srgbClr val="2676FF"/>
                    </a:gs>
                    <a:gs pos="100000">
                      <a:srgbClr val="2676FF">
                        <a:lumMod val="75000"/>
                      </a:srgbClr>
                    </a:gs>
                  </a:gsLst>
                  <a:lin ang="2700000" scaled="1"/>
                </a:gradFill>
                <a:ln>
                  <a:noFill/>
                </a:ln>
                <a:effectLst/>
                <a:extLst>
                  <a:ext uri="{91240B29-F687-4F45-9708-019B960494DF}">
                    <a14:hiddenLine xmlns:a14="http://schemas.microsoft.com/office/drawing/2010/main" w="14351"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spTree>
    <p:extLst>
      <p:ext uri="{BB962C8B-B14F-4D97-AF65-F5344CB8AC3E}">
        <p14:creationId xmlns:p14="http://schemas.microsoft.com/office/powerpoint/2010/main" val="1714501471"/>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3"/>
          <p:cNvSpPr>
            <a:spLocks/>
          </p:cNvSpPr>
          <p:nvPr/>
        </p:nvSpPr>
        <p:spPr bwMode="auto">
          <a:xfrm>
            <a:off x="1436799" y="3077516"/>
            <a:ext cx="5500978" cy="1137061"/>
          </a:xfrm>
          <a:custGeom>
            <a:avLst/>
            <a:gdLst>
              <a:gd name="T0" fmla="*/ 3396 w 3396"/>
              <a:gd name="T1" fmla="*/ 0 h 702"/>
              <a:gd name="T2" fmla="*/ 3000 w 3396"/>
              <a:gd name="T3" fmla="*/ 0 h 702"/>
              <a:gd name="T4" fmla="*/ 2748 w 3396"/>
              <a:gd name="T5" fmla="*/ 372 h 702"/>
              <a:gd name="T6" fmla="*/ 2748 w 3396"/>
              <a:gd name="T7" fmla="*/ 372 h 702"/>
              <a:gd name="T8" fmla="*/ 2748 w 3396"/>
              <a:gd name="T9" fmla="*/ 372 h 702"/>
              <a:gd name="T10" fmla="*/ 2748 w 3396"/>
              <a:gd name="T11" fmla="*/ 372 h 702"/>
              <a:gd name="T12" fmla="*/ 2748 w 3396"/>
              <a:gd name="T13" fmla="*/ 372 h 702"/>
              <a:gd name="T14" fmla="*/ 0 w 3396"/>
              <a:gd name="T15" fmla="*/ 372 h 702"/>
              <a:gd name="T16" fmla="*/ 0 w 3396"/>
              <a:gd name="T17" fmla="*/ 702 h 702"/>
              <a:gd name="T18" fmla="*/ 2922 w 3396"/>
              <a:gd name="T19" fmla="*/ 702 h 702"/>
              <a:gd name="T20" fmla="*/ 3396 w 3396"/>
              <a:gd name="T21" fmla="*/ 0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96" h="702">
                <a:moveTo>
                  <a:pt x="3396" y="0"/>
                </a:moveTo>
                <a:lnTo>
                  <a:pt x="3000" y="0"/>
                </a:lnTo>
                <a:lnTo>
                  <a:pt x="2748" y="372"/>
                </a:lnTo>
                <a:lnTo>
                  <a:pt x="2748" y="372"/>
                </a:lnTo>
                <a:lnTo>
                  <a:pt x="2748" y="372"/>
                </a:lnTo>
                <a:lnTo>
                  <a:pt x="2748" y="372"/>
                </a:lnTo>
                <a:lnTo>
                  <a:pt x="2748" y="372"/>
                </a:lnTo>
                <a:lnTo>
                  <a:pt x="0" y="372"/>
                </a:lnTo>
                <a:lnTo>
                  <a:pt x="0" y="702"/>
                </a:lnTo>
                <a:lnTo>
                  <a:pt x="2922" y="702"/>
                </a:lnTo>
                <a:lnTo>
                  <a:pt x="3396" y="0"/>
                </a:ln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 name="Freeform 47"/>
          <p:cNvSpPr>
            <a:spLocks/>
          </p:cNvSpPr>
          <p:nvPr/>
        </p:nvSpPr>
        <p:spPr bwMode="auto">
          <a:xfrm>
            <a:off x="1436799" y="1862707"/>
            <a:ext cx="5500978" cy="1137061"/>
          </a:xfrm>
          <a:custGeom>
            <a:avLst/>
            <a:gdLst>
              <a:gd name="T0" fmla="*/ 3396 w 3396"/>
              <a:gd name="T1" fmla="*/ 702 h 702"/>
              <a:gd name="T2" fmla="*/ 2922 w 3396"/>
              <a:gd name="T3" fmla="*/ 0 h 702"/>
              <a:gd name="T4" fmla="*/ 0 w 3396"/>
              <a:gd name="T5" fmla="*/ 0 h 702"/>
              <a:gd name="T6" fmla="*/ 0 w 3396"/>
              <a:gd name="T7" fmla="*/ 330 h 702"/>
              <a:gd name="T8" fmla="*/ 2748 w 3396"/>
              <a:gd name="T9" fmla="*/ 330 h 702"/>
              <a:gd name="T10" fmla="*/ 2748 w 3396"/>
              <a:gd name="T11" fmla="*/ 330 h 702"/>
              <a:gd name="T12" fmla="*/ 2748 w 3396"/>
              <a:gd name="T13" fmla="*/ 330 h 702"/>
              <a:gd name="T14" fmla="*/ 2748 w 3396"/>
              <a:gd name="T15" fmla="*/ 330 h 702"/>
              <a:gd name="T16" fmla="*/ 2748 w 3396"/>
              <a:gd name="T17" fmla="*/ 330 h 702"/>
              <a:gd name="T18" fmla="*/ 3000 w 3396"/>
              <a:gd name="T19" fmla="*/ 702 h 702"/>
              <a:gd name="T20" fmla="*/ 3396 w 3396"/>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96" h="702">
                <a:moveTo>
                  <a:pt x="3396" y="702"/>
                </a:moveTo>
                <a:lnTo>
                  <a:pt x="2922" y="0"/>
                </a:lnTo>
                <a:lnTo>
                  <a:pt x="0" y="0"/>
                </a:lnTo>
                <a:lnTo>
                  <a:pt x="0" y="330"/>
                </a:lnTo>
                <a:lnTo>
                  <a:pt x="2748" y="330"/>
                </a:lnTo>
                <a:lnTo>
                  <a:pt x="2748" y="330"/>
                </a:lnTo>
                <a:lnTo>
                  <a:pt x="2748" y="330"/>
                </a:lnTo>
                <a:lnTo>
                  <a:pt x="2748" y="330"/>
                </a:lnTo>
                <a:lnTo>
                  <a:pt x="2748" y="330"/>
                </a:lnTo>
                <a:lnTo>
                  <a:pt x="3000" y="702"/>
                </a:lnTo>
                <a:lnTo>
                  <a:pt x="3396" y="702"/>
                </a:ln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Freeform 38"/>
          <p:cNvSpPr>
            <a:spLocks/>
          </p:cNvSpPr>
          <p:nvPr/>
        </p:nvSpPr>
        <p:spPr bwMode="auto">
          <a:xfrm>
            <a:off x="1436799" y="1221288"/>
            <a:ext cx="6278502" cy="1778480"/>
          </a:xfrm>
          <a:custGeom>
            <a:avLst/>
            <a:gdLst>
              <a:gd name="T0" fmla="*/ 3450 w 3876"/>
              <a:gd name="T1" fmla="*/ 1098 h 1098"/>
              <a:gd name="T2" fmla="*/ 3876 w 3876"/>
              <a:gd name="T3" fmla="*/ 1098 h 1098"/>
              <a:gd name="T4" fmla="*/ 3132 w 3876"/>
              <a:gd name="T5" fmla="*/ 0 h 1098"/>
              <a:gd name="T6" fmla="*/ 0 w 3876"/>
              <a:gd name="T7" fmla="*/ 0 h 1098"/>
              <a:gd name="T8" fmla="*/ 0 w 3876"/>
              <a:gd name="T9" fmla="*/ 348 h 1098"/>
              <a:gd name="T10" fmla="*/ 2946 w 3876"/>
              <a:gd name="T11" fmla="*/ 348 h 1098"/>
              <a:gd name="T12" fmla="*/ 2946 w 3876"/>
              <a:gd name="T13" fmla="*/ 348 h 1098"/>
              <a:gd name="T14" fmla="*/ 3450 w 3876"/>
              <a:gd name="T15" fmla="*/ 1098 h 10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76" h="1098">
                <a:moveTo>
                  <a:pt x="3450" y="1098"/>
                </a:moveTo>
                <a:lnTo>
                  <a:pt x="3876" y="1098"/>
                </a:lnTo>
                <a:lnTo>
                  <a:pt x="3132" y="0"/>
                </a:lnTo>
                <a:lnTo>
                  <a:pt x="0" y="0"/>
                </a:lnTo>
                <a:lnTo>
                  <a:pt x="0" y="348"/>
                </a:lnTo>
                <a:lnTo>
                  <a:pt x="2946" y="348"/>
                </a:lnTo>
                <a:lnTo>
                  <a:pt x="2946" y="348"/>
                </a:lnTo>
                <a:lnTo>
                  <a:pt x="3450" y="1098"/>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reeform 41"/>
          <p:cNvSpPr>
            <a:spLocks/>
          </p:cNvSpPr>
          <p:nvPr/>
        </p:nvSpPr>
        <p:spPr bwMode="auto">
          <a:xfrm>
            <a:off x="1436800" y="2465252"/>
            <a:ext cx="4772050" cy="534516"/>
          </a:xfrm>
          <a:custGeom>
            <a:avLst/>
            <a:gdLst>
              <a:gd name="T0" fmla="*/ 2946 w 2946"/>
              <a:gd name="T1" fmla="*/ 330 h 330"/>
              <a:gd name="T2" fmla="*/ 2724 w 2946"/>
              <a:gd name="T3" fmla="*/ 0 h 330"/>
              <a:gd name="T4" fmla="*/ 0 w 2946"/>
              <a:gd name="T5" fmla="*/ 0 h 330"/>
              <a:gd name="T6" fmla="*/ 0 w 2946"/>
              <a:gd name="T7" fmla="*/ 330 h 330"/>
              <a:gd name="T8" fmla="*/ 2946 w 2946"/>
              <a:gd name="T9" fmla="*/ 330 h 330"/>
            </a:gdLst>
            <a:ahLst/>
            <a:cxnLst>
              <a:cxn ang="0">
                <a:pos x="T0" y="T1"/>
              </a:cxn>
              <a:cxn ang="0">
                <a:pos x="T2" y="T3"/>
              </a:cxn>
              <a:cxn ang="0">
                <a:pos x="T4" y="T5"/>
              </a:cxn>
              <a:cxn ang="0">
                <a:pos x="T6" y="T7"/>
              </a:cxn>
              <a:cxn ang="0">
                <a:pos x="T8" y="T9"/>
              </a:cxn>
            </a:cxnLst>
            <a:rect l="0" t="0" r="r" b="b"/>
            <a:pathLst>
              <a:path w="2946" h="330">
                <a:moveTo>
                  <a:pt x="2946" y="330"/>
                </a:moveTo>
                <a:lnTo>
                  <a:pt x="2724" y="0"/>
                </a:lnTo>
                <a:lnTo>
                  <a:pt x="0" y="0"/>
                </a:lnTo>
                <a:lnTo>
                  <a:pt x="0" y="330"/>
                </a:lnTo>
                <a:lnTo>
                  <a:pt x="2946" y="33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6" name="Freeform 44"/>
          <p:cNvSpPr>
            <a:spLocks/>
          </p:cNvSpPr>
          <p:nvPr/>
        </p:nvSpPr>
        <p:spPr bwMode="auto">
          <a:xfrm>
            <a:off x="1436800" y="3077516"/>
            <a:ext cx="4772050" cy="534516"/>
          </a:xfrm>
          <a:custGeom>
            <a:avLst/>
            <a:gdLst>
              <a:gd name="T0" fmla="*/ 2946 w 2946"/>
              <a:gd name="T1" fmla="*/ 0 h 330"/>
              <a:gd name="T2" fmla="*/ 0 w 2946"/>
              <a:gd name="T3" fmla="*/ 0 h 330"/>
              <a:gd name="T4" fmla="*/ 0 w 2946"/>
              <a:gd name="T5" fmla="*/ 330 h 330"/>
              <a:gd name="T6" fmla="*/ 2724 w 2946"/>
              <a:gd name="T7" fmla="*/ 330 h 330"/>
              <a:gd name="T8" fmla="*/ 2946 w 2946"/>
              <a:gd name="T9" fmla="*/ 0 h 330"/>
            </a:gdLst>
            <a:ahLst/>
            <a:cxnLst>
              <a:cxn ang="0">
                <a:pos x="T0" y="T1"/>
              </a:cxn>
              <a:cxn ang="0">
                <a:pos x="T2" y="T3"/>
              </a:cxn>
              <a:cxn ang="0">
                <a:pos x="T4" y="T5"/>
              </a:cxn>
              <a:cxn ang="0">
                <a:pos x="T6" y="T7"/>
              </a:cxn>
              <a:cxn ang="0">
                <a:pos x="T8" y="T9"/>
              </a:cxn>
            </a:cxnLst>
            <a:rect l="0" t="0" r="r" b="b"/>
            <a:pathLst>
              <a:path w="2946" h="330">
                <a:moveTo>
                  <a:pt x="2946" y="0"/>
                </a:moveTo>
                <a:lnTo>
                  <a:pt x="0" y="0"/>
                </a:lnTo>
                <a:lnTo>
                  <a:pt x="0" y="330"/>
                </a:lnTo>
                <a:lnTo>
                  <a:pt x="2724" y="330"/>
                </a:lnTo>
                <a:lnTo>
                  <a:pt x="2946"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7" name="Freeform 50"/>
          <p:cNvSpPr>
            <a:spLocks/>
          </p:cNvSpPr>
          <p:nvPr/>
        </p:nvSpPr>
        <p:spPr bwMode="auto">
          <a:xfrm>
            <a:off x="1436799" y="3077516"/>
            <a:ext cx="6278502" cy="1788198"/>
          </a:xfrm>
          <a:custGeom>
            <a:avLst/>
            <a:gdLst>
              <a:gd name="T0" fmla="*/ 2946 w 3876"/>
              <a:gd name="T1" fmla="*/ 744 h 1104"/>
              <a:gd name="T2" fmla="*/ 0 w 3876"/>
              <a:gd name="T3" fmla="*/ 744 h 1104"/>
              <a:gd name="T4" fmla="*/ 0 w 3876"/>
              <a:gd name="T5" fmla="*/ 1104 h 1104"/>
              <a:gd name="T6" fmla="*/ 3132 w 3876"/>
              <a:gd name="T7" fmla="*/ 1104 h 1104"/>
              <a:gd name="T8" fmla="*/ 3876 w 3876"/>
              <a:gd name="T9" fmla="*/ 0 h 1104"/>
              <a:gd name="T10" fmla="*/ 3450 w 3876"/>
              <a:gd name="T11" fmla="*/ 0 h 1104"/>
              <a:gd name="T12" fmla="*/ 2946 w 3876"/>
              <a:gd name="T13" fmla="*/ 744 h 1104"/>
              <a:gd name="T14" fmla="*/ 2946 w 3876"/>
              <a:gd name="T15" fmla="*/ 744 h 1104"/>
              <a:gd name="T16" fmla="*/ 2946 w 3876"/>
              <a:gd name="T17" fmla="*/ 744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6" h="1104">
                <a:moveTo>
                  <a:pt x="2946" y="744"/>
                </a:moveTo>
                <a:lnTo>
                  <a:pt x="0" y="744"/>
                </a:lnTo>
                <a:lnTo>
                  <a:pt x="0" y="1104"/>
                </a:lnTo>
                <a:lnTo>
                  <a:pt x="3132" y="1104"/>
                </a:lnTo>
                <a:lnTo>
                  <a:pt x="3876" y="0"/>
                </a:lnTo>
                <a:lnTo>
                  <a:pt x="3450" y="0"/>
                </a:lnTo>
                <a:lnTo>
                  <a:pt x="2946" y="744"/>
                </a:lnTo>
                <a:lnTo>
                  <a:pt x="2946" y="744"/>
                </a:lnTo>
                <a:lnTo>
                  <a:pt x="2946" y="744"/>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TextBox 53"/>
          <p:cNvSpPr txBox="1">
            <a:spLocks noChangeArrowheads="1"/>
          </p:cNvSpPr>
          <p:nvPr/>
        </p:nvSpPr>
        <p:spPr bwMode="auto">
          <a:xfrm>
            <a:off x="1956292" y="2580641"/>
            <a:ext cx="1447429"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200" b="1" dirty="0">
                <a:solidFill>
                  <a:srgbClr val="FFFFFF"/>
                </a:solidFill>
                <a:latin typeface="微软雅黑" pitchFamily="34" charset="-122"/>
                <a:ea typeface="微软雅黑" pitchFamily="34" charset="-122"/>
                <a:cs typeface="宋体" pitchFamily="2" charset="-122"/>
              </a:rPr>
              <a:t>单击此处添加标题</a:t>
            </a:r>
            <a:endParaRPr lang="zh-CN" altLang="en-US" dirty="0">
              <a:solidFill>
                <a:srgbClr val="FFFFFF"/>
              </a:solidFill>
              <a:latin typeface="Arial" pitchFamily="34" charset="0"/>
              <a:cs typeface="宋体" pitchFamily="2" charset="-122"/>
            </a:endParaRPr>
          </a:p>
        </p:txBody>
      </p:sp>
      <p:sp>
        <p:nvSpPr>
          <p:cNvPr id="9" name="TextBox 53"/>
          <p:cNvSpPr txBox="1">
            <a:spLocks noChangeArrowheads="1"/>
          </p:cNvSpPr>
          <p:nvPr/>
        </p:nvSpPr>
        <p:spPr bwMode="auto">
          <a:xfrm>
            <a:off x="1956291" y="3203460"/>
            <a:ext cx="1447429"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200" b="1" dirty="0">
                <a:solidFill>
                  <a:srgbClr val="FFFFFF"/>
                </a:solidFill>
                <a:latin typeface="微软雅黑" pitchFamily="34" charset="-122"/>
                <a:ea typeface="微软雅黑" pitchFamily="34" charset="-122"/>
                <a:cs typeface="宋体" pitchFamily="2" charset="-122"/>
              </a:rPr>
              <a:t>单击此处添加标题</a:t>
            </a:r>
            <a:endParaRPr lang="zh-CN" altLang="en-US" dirty="0">
              <a:solidFill>
                <a:srgbClr val="FFFFFF"/>
              </a:solidFill>
              <a:latin typeface="Arial" pitchFamily="34" charset="0"/>
              <a:cs typeface="宋体" pitchFamily="2" charset="-122"/>
            </a:endParaRPr>
          </a:p>
        </p:txBody>
      </p:sp>
      <p:sp>
        <p:nvSpPr>
          <p:cNvPr id="10" name="TextBox 53"/>
          <p:cNvSpPr txBox="1">
            <a:spLocks noChangeArrowheads="1"/>
          </p:cNvSpPr>
          <p:nvPr/>
        </p:nvSpPr>
        <p:spPr bwMode="auto">
          <a:xfrm>
            <a:off x="1956291" y="3830302"/>
            <a:ext cx="1447429"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200" b="1" dirty="0">
                <a:solidFill>
                  <a:srgbClr val="5F5F5F"/>
                </a:solidFill>
                <a:latin typeface="微软雅黑" pitchFamily="34" charset="-122"/>
                <a:ea typeface="微软雅黑" pitchFamily="34" charset="-122"/>
                <a:cs typeface="宋体" pitchFamily="2" charset="-122"/>
              </a:rPr>
              <a:t>单击此处添加标题</a:t>
            </a:r>
          </a:p>
        </p:txBody>
      </p:sp>
      <p:sp>
        <p:nvSpPr>
          <p:cNvPr id="11" name="TextBox 53"/>
          <p:cNvSpPr txBox="1">
            <a:spLocks noChangeArrowheads="1"/>
          </p:cNvSpPr>
          <p:nvPr/>
        </p:nvSpPr>
        <p:spPr bwMode="auto">
          <a:xfrm>
            <a:off x="1956291" y="4397213"/>
            <a:ext cx="1447429"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200" b="1" dirty="0">
                <a:solidFill>
                  <a:srgbClr val="5F5F5F"/>
                </a:solidFill>
                <a:latin typeface="微软雅黑" pitchFamily="34" charset="-122"/>
                <a:ea typeface="微软雅黑" pitchFamily="34" charset="-122"/>
                <a:cs typeface="宋体" pitchFamily="2" charset="-122"/>
              </a:rPr>
              <a:t>单击此处添加标题</a:t>
            </a:r>
            <a:endParaRPr lang="zh-CN" altLang="en-US" dirty="0">
              <a:solidFill>
                <a:srgbClr val="5F5F5F"/>
              </a:solidFill>
              <a:latin typeface="Arial" pitchFamily="34" charset="0"/>
              <a:cs typeface="宋体" pitchFamily="2" charset="-122"/>
            </a:endParaRPr>
          </a:p>
        </p:txBody>
      </p:sp>
      <p:sp>
        <p:nvSpPr>
          <p:cNvPr id="12" name="TextBox 53"/>
          <p:cNvSpPr txBox="1">
            <a:spLocks noChangeArrowheads="1"/>
          </p:cNvSpPr>
          <p:nvPr/>
        </p:nvSpPr>
        <p:spPr bwMode="auto">
          <a:xfrm>
            <a:off x="1956291" y="1404647"/>
            <a:ext cx="1447429"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200" b="1" dirty="0">
                <a:solidFill>
                  <a:srgbClr val="5F5F5F"/>
                </a:solidFill>
                <a:latin typeface="微软雅黑" pitchFamily="34" charset="-122"/>
                <a:ea typeface="微软雅黑" pitchFamily="34" charset="-122"/>
                <a:cs typeface="宋体" pitchFamily="2" charset="-122"/>
              </a:rPr>
              <a:t>单击此处添加标题</a:t>
            </a:r>
            <a:endParaRPr lang="zh-CN" altLang="en-US" dirty="0">
              <a:solidFill>
                <a:srgbClr val="5F5F5F"/>
              </a:solidFill>
              <a:latin typeface="Arial" pitchFamily="34" charset="0"/>
              <a:cs typeface="宋体" pitchFamily="2" charset="-122"/>
            </a:endParaRPr>
          </a:p>
        </p:txBody>
      </p:sp>
      <p:sp>
        <p:nvSpPr>
          <p:cNvPr id="13" name="TextBox 53"/>
          <p:cNvSpPr txBox="1">
            <a:spLocks noChangeArrowheads="1"/>
          </p:cNvSpPr>
          <p:nvPr/>
        </p:nvSpPr>
        <p:spPr bwMode="auto">
          <a:xfrm>
            <a:off x="1956291" y="1969215"/>
            <a:ext cx="1447429"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200" b="1" dirty="0">
                <a:solidFill>
                  <a:srgbClr val="5F5F5F"/>
                </a:solidFill>
                <a:latin typeface="微软雅黑" pitchFamily="34" charset="-122"/>
                <a:ea typeface="微软雅黑" pitchFamily="34" charset="-122"/>
                <a:cs typeface="宋体" pitchFamily="2" charset="-122"/>
              </a:rPr>
              <a:t>单击此处添加标题</a:t>
            </a:r>
            <a:endParaRPr lang="zh-CN" altLang="en-US" dirty="0">
              <a:solidFill>
                <a:srgbClr val="5F5F5F"/>
              </a:solidFill>
              <a:latin typeface="Arial" pitchFamily="34" charset="0"/>
              <a:cs typeface="宋体" pitchFamily="2" charset="-122"/>
            </a:endParaRPr>
          </a:p>
        </p:txBody>
      </p:sp>
    </p:spTree>
    <p:extLst>
      <p:ext uri="{BB962C8B-B14F-4D97-AF65-F5344CB8AC3E}">
        <p14:creationId xmlns:p14="http://schemas.microsoft.com/office/powerpoint/2010/main" val="2072196502"/>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auto">
          <a:xfrm rot="5400000">
            <a:off x="1467644" y="1158082"/>
            <a:ext cx="1728787" cy="2578100"/>
          </a:xfrm>
          <a:prstGeom prst="upArrowCallout">
            <a:avLst>
              <a:gd name="adj1" fmla="val 33824"/>
              <a:gd name="adj2" fmla="val 25000"/>
              <a:gd name="adj3" fmla="val 20477"/>
              <a:gd name="adj4" fmla="val 86269"/>
            </a:avLst>
          </a:prstGeom>
          <a:gradFill rotWithShape="1">
            <a:gsLst>
              <a:gs pos="0">
                <a:srgbClr val="2676FF">
                  <a:lumMod val="60000"/>
                  <a:lumOff val="40000"/>
                </a:srgbClr>
              </a:gs>
              <a:gs pos="100000">
                <a:srgbClr val="2676FF"/>
              </a:gs>
            </a:gsLst>
            <a:lin ang="27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 name="AutoShape 4"/>
          <p:cNvSpPr>
            <a:spLocks noChangeArrowheads="1"/>
          </p:cNvSpPr>
          <p:nvPr/>
        </p:nvSpPr>
        <p:spPr bwMode="auto">
          <a:xfrm rot="10800000">
            <a:off x="3635375" y="1582738"/>
            <a:ext cx="1763713" cy="2016125"/>
          </a:xfrm>
          <a:prstGeom prst="upArrowCallout">
            <a:avLst>
              <a:gd name="adj1" fmla="val 33824"/>
              <a:gd name="adj2" fmla="val 25000"/>
              <a:gd name="adj3" fmla="val 15697"/>
              <a:gd name="adj4" fmla="val 86269"/>
            </a:avLst>
          </a:prstGeom>
          <a:gradFill rotWithShape="1">
            <a:gsLst>
              <a:gs pos="0">
                <a:srgbClr val="2676FF">
                  <a:lumMod val="75000"/>
                </a:srgbClr>
              </a:gs>
              <a:gs pos="100000">
                <a:srgbClr val="2676FF"/>
              </a:gs>
            </a:gsLst>
            <a:lin ang="27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 name="AutoShape 5"/>
          <p:cNvSpPr>
            <a:spLocks noChangeArrowheads="1"/>
          </p:cNvSpPr>
          <p:nvPr/>
        </p:nvSpPr>
        <p:spPr bwMode="auto">
          <a:xfrm rot="16200000">
            <a:off x="5867400" y="1150938"/>
            <a:ext cx="1728787" cy="2592388"/>
          </a:xfrm>
          <a:prstGeom prst="upArrowCallout">
            <a:avLst>
              <a:gd name="adj1" fmla="val 33824"/>
              <a:gd name="adj2" fmla="val 25000"/>
              <a:gd name="adj3" fmla="val 20591"/>
              <a:gd name="adj4" fmla="val 86269"/>
            </a:avLst>
          </a:prstGeom>
          <a:gradFill rotWithShape="1">
            <a:gsLst>
              <a:gs pos="0">
                <a:srgbClr val="2676FF">
                  <a:lumMod val="60000"/>
                  <a:lumOff val="40000"/>
                </a:srgbClr>
              </a:gs>
              <a:gs pos="100000">
                <a:srgbClr val="2676FF"/>
              </a:gs>
            </a:gsLst>
            <a:lin ang="27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5" name="Group 6"/>
          <p:cNvGrpSpPr>
            <a:grpSpLocks/>
          </p:cNvGrpSpPr>
          <p:nvPr/>
        </p:nvGrpSpPr>
        <p:grpSpPr bwMode="auto">
          <a:xfrm>
            <a:off x="1050925" y="3630613"/>
            <a:ext cx="6977063" cy="684212"/>
            <a:chOff x="0" y="0"/>
            <a:chExt cx="4354" cy="992"/>
          </a:xfrm>
        </p:grpSpPr>
        <p:sp>
          <p:nvSpPr>
            <p:cNvPr id="6" name="Rectangle 7"/>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Line 8"/>
            <p:cNvSpPr>
              <a:spLocks noChangeShapeType="1"/>
            </p:cNvSpPr>
            <p:nvPr/>
          </p:nvSpPr>
          <p:spPr bwMode="auto">
            <a:xfrm>
              <a:off x="0" y="809"/>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AutoShape 9"/>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9" name="Rectangle 10"/>
          <p:cNvSpPr>
            <a:spLocks noChangeArrowheads="1"/>
          </p:cNvSpPr>
          <p:nvPr/>
        </p:nvSpPr>
        <p:spPr bwMode="auto">
          <a:xfrm>
            <a:off x="1069975" y="3627438"/>
            <a:ext cx="6958013" cy="547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600" i="0" dirty="0" smtClean="0">
                <a:solidFill>
                  <a:srgbClr val="646464"/>
                </a:solidFill>
                <a:latin typeface="微软雅黑" pitchFamily="34" charset="-122"/>
                <a:ea typeface="微软雅黑" pitchFamily="34" charset="-122"/>
              </a:rPr>
              <a:t>此处输入文本</a:t>
            </a:r>
            <a:r>
              <a:rPr lang="zh-CN" sz="1600" i="0" dirty="0" smtClean="0">
                <a:solidFill>
                  <a:srgbClr val="646464"/>
                </a:solidFill>
                <a:latin typeface="微软雅黑" pitchFamily="34" charset="-122"/>
                <a:ea typeface="微软雅黑" pitchFamily="34" charset="-122"/>
              </a:rPr>
              <a:t>     </a:t>
            </a:r>
            <a:r>
              <a:rPr lang="zh-CN" altLang="en-US" sz="1600" i="0" dirty="0" smtClean="0">
                <a:solidFill>
                  <a:srgbClr val="646464"/>
                </a:solidFill>
                <a:latin typeface="微软雅黑" pitchFamily="34" charset="-122"/>
                <a:ea typeface="微软雅黑" pitchFamily="34" charset="-122"/>
              </a:rPr>
              <a:t>此处输入文本</a:t>
            </a:r>
            <a:endParaRPr lang="zh-CN" sz="1600" i="0" dirty="0">
              <a:solidFill>
                <a:srgbClr val="646464"/>
              </a:solidFill>
              <a:latin typeface="微软雅黑" pitchFamily="34" charset="-122"/>
              <a:ea typeface="微软雅黑" pitchFamily="34" charset="-122"/>
            </a:endParaRPr>
          </a:p>
        </p:txBody>
      </p:sp>
      <p:grpSp>
        <p:nvGrpSpPr>
          <p:cNvPr id="10" name="Group 11"/>
          <p:cNvGrpSpPr>
            <a:grpSpLocks/>
          </p:cNvGrpSpPr>
          <p:nvPr/>
        </p:nvGrpSpPr>
        <p:grpSpPr bwMode="auto">
          <a:xfrm>
            <a:off x="1050925" y="4376738"/>
            <a:ext cx="6977063" cy="684212"/>
            <a:chOff x="0" y="0"/>
            <a:chExt cx="4354" cy="992"/>
          </a:xfrm>
        </p:grpSpPr>
        <p:sp>
          <p:nvSpPr>
            <p:cNvPr id="11" name="Rectangle 12"/>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46464"/>
                </a:solidFill>
                <a:effectLst/>
                <a:uLnTx/>
                <a:uFillTx/>
                <a:latin typeface="微软雅黑" pitchFamily="34" charset="-122"/>
                <a:ea typeface="微软雅黑" pitchFamily="34" charset="-122"/>
              </a:endParaRPr>
            </a:p>
          </p:txBody>
        </p:sp>
        <p:sp>
          <p:nvSpPr>
            <p:cNvPr id="12" name="Line 13"/>
            <p:cNvSpPr>
              <a:spLocks noChangeShapeType="1"/>
            </p:cNvSpPr>
            <p:nvPr/>
          </p:nvSpPr>
          <p:spPr bwMode="auto">
            <a:xfrm>
              <a:off x="0" y="809"/>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46464"/>
                </a:solidFill>
                <a:effectLst/>
                <a:uLnTx/>
                <a:uFillTx/>
                <a:latin typeface="微软雅黑" pitchFamily="34" charset="-122"/>
                <a:ea typeface="微软雅黑" pitchFamily="34" charset="-122"/>
              </a:endParaRPr>
            </a:p>
          </p:txBody>
        </p:sp>
        <p:sp>
          <p:nvSpPr>
            <p:cNvPr id="13" name="AutoShape 14"/>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46464"/>
                </a:solidFill>
                <a:effectLst/>
                <a:uLnTx/>
                <a:uFillTx/>
                <a:latin typeface="微软雅黑" pitchFamily="34" charset="-122"/>
                <a:ea typeface="微软雅黑" pitchFamily="34" charset="-122"/>
              </a:endParaRPr>
            </a:p>
          </p:txBody>
        </p:sp>
      </p:grpSp>
      <p:grpSp>
        <p:nvGrpSpPr>
          <p:cNvPr id="14" name="Group 15"/>
          <p:cNvGrpSpPr>
            <a:grpSpLocks/>
          </p:cNvGrpSpPr>
          <p:nvPr/>
        </p:nvGrpSpPr>
        <p:grpSpPr bwMode="auto">
          <a:xfrm>
            <a:off x="1050925" y="5075238"/>
            <a:ext cx="6977063" cy="684212"/>
            <a:chOff x="0" y="0"/>
            <a:chExt cx="4354" cy="992"/>
          </a:xfrm>
        </p:grpSpPr>
        <p:sp>
          <p:nvSpPr>
            <p:cNvPr id="15" name="Rectangle 16"/>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Line 17"/>
            <p:cNvSpPr>
              <a:spLocks noChangeShapeType="1"/>
            </p:cNvSpPr>
            <p:nvPr/>
          </p:nvSpPr>
          <p:spPr bwMode="auto">
            <a:xfrm>
              <a:off x="0" y="809"/>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AutoShape 18"/>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18" name="Rectangle 19"/>
          <p:cNvSpPr>
            <a:spLocks noChangeArrowheads="1"/>
          </p:cNvSpPr>
          <p:nvPr/>
        </p:nvSpPr>
        <p:spPr bwMode="auto">
          <a:xfrm>
            <a:off x="1069975" y="5060950"/>
            <a:ext cx="6958013" cy="547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600" i="0" dirty="0" smtClean="0">
                <a:solidFill>
                  <a:srgbClr val="646464"/>
                </a:solidFill>
                <a:latin typeface="微软雅黑" pitchFamily="34" charset="-122"/>
                <a:ea typeface="微软雅黑" pitchFamily="34" charset="-122"/>
              </a:rPr>
              <a:t>此处输入文本</a:t>
            </a:r>
            <a:r>
              <a:rPr lang="zh-CN" sz="1600" i="0" dirty="0" smtClean="0">
                <a:solidFill>
                  <a:srgbClr val="646464"/>
                </a:solidFill>
                <a:latin typeface="微软雅黑" pitchFamily="34" charset="-122"/>
                <a:ea typeface="微软雅黑" pitchFamily="34" charset="-122"/>
              </a:rPr>
              <a:t>     </a:t>
            </a:r>
            <a:r>
              <a:rPr lang="zh-CN" altLang="en-US" sz="1600" i="0" dirty="0" smtClean="0">
                <a:solidFill>
                  <a:srgbClr val="646464"/>
                </a:solidFill>
                <a:latin typeface="微软雅黑" pitchFamily="34" charset="-122"/>
                <a:ea typeface="微软雅黑" pitchFamily="34" charset="-122"/>
              </a:rPr>
              <a:t>此处输入文本</a:t>
            </a:r>
            <a:endParaRPr lang="zh-CN" sz="1600" i="0" dirty="0">
              <a:solidFill>
                <a:srgbClr val="646464"/>
              </a:solidFill>
              <a:latin typeface="微软雅黑" pitchFamily="34" charset="-122"/>
              <a:ea typeface="微软雅黑" pitchFamily="34" charset="-122"/>
            </a:endParaRPr>
          </a:p>
        </p:txBody>
      </p:sp>
      <p:sp>
        <p:nvSpPr>
          <p:cNvPr id="19" name="Rectangle 20"/>
          <p:cNvSpPr>
            <a:spLocks noChangeArrowheads="1"/>
          </p:cNvSpPr>
          <p:nvPr/>
        </p:nvSpPr>
        <p:spPr bwMode="auto">
          <a:xfrm>
            <a:off x="1042988" y="1582738"/>
            <a:ext cx="2233612" cy="172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此处输入文本</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此处输入文本</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此处输入文本</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0" name="Rectangle 21"/>
          <p:cNvSpPr>
            <a:spLocks noChangeArrowheads="1"/>
          </p:cNvSpPr>
          <p:nvPr/>
        </p:nvSpPr>
        <p:spPr bwMode="auto">
          <a:xfrm>
            <a:off x="5795963" y="1582738"/>
            <a:ext cx="2233612" cy="172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此处输入文本</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此处输入文本</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此处输入文本</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1" name="WordArt 22"/>
          <p:cNvSpPr>
            <a:spLocks noChangeArrowheads="1" noChangeShapeType="1"/>
          </p:cNvSpPr>
          <p:nvPr/>
        </p:nvSpPr>
        <p:spPr bwMode="auto">
          <a:xfrm>
            <a:off x="3795713" y="2309813"/>
            <a:ext cx="1450975" cy="20955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w="9525" cmpd="sng">
                  <a:solidFill>
                    <a:srgbClr val="FFFFFF"/>
                  </a:solidFill>
                  <a:round/>
                  <a:headEnd/>
                  <a:tailEnd/>
                </a:ln>
                <a:solidFill>
                  <a:srgbClr val="FFFFFF"/>
                </a:solidFill>
                <a:effectLst/>
                <a:uLnTx/>
                <a:uFillTx/>
                <a:latin typeface="微软雅黑" pitchFamily="34" charset="-122"/>
                <a:ea typeface="微软雅黑" pitchFamily="34" charset="-122"/>
              </a:rPr>
              <a:t>点击添加</a:t>
            </a:r>
            <a:r>
              <a:rPr kumimoji="0" lang="zh-CN" altLang="en-US" sz="2400" b="0" i="0" u="none" strike="noStrike" kern="0" cap="none" spc="0" normalizeH="0" baseline="0" noProof="0" dirty="0">
                <a:ln w="9525" cmpd="sng">
                  <a:solidFill>
                    <a:srgbClr val="FFFFFF"/>
                  </a:solidFill>
                  <a:round/>
                  <a:headEnd/>
                  <a:tailEnd/>
                </a:ln>
                <a:solidFill>
                  <a:srgbClr val="FFFFFF"/>
                </a:solidFill>
                <a:effectLst/>
                <a:uLnTx/>
                <a:uFillTx/>
                <a:latin typeface="微软雅黑" pitchFamily="34" charset="-122"/>
                <a:ea typeface="微软雅黑" pitchFamily="34" charset="-122"/>
              </a:rPr>
              <a:t>标题文字</a:t>
            </a:r>
          </a:p>
        </p:txBody>
      </p:sp>
      <p:sp>
        <p:nvSpPr>
          <p:cNvPr id="22" name="AutoShape 23"/>
          <p:cNvSpPr>
            <a:spLocks noChangeArrowheads="1"/>
          </p:cNvSpPr>
          <p:nvPr/>
        </p:nvSpPr>
        <p:spPr bwMode="auto">
          <a:xfrm rot="10800000">
            <a:off x="5795963" y="1439863"/>
            <a:ext cx="2232025" cy="13176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2676FF">
                  <a:lumMod val="60000"/>
                  <a:lumOff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3" name="AutoShape 24"/>
          <p:cNvSpPr>
            <a:spLocks noChangeArrowheads="1"/>
          </p:cNvSpPr>
          <p:nvPr/>
        </p:nvSpPr>
        <p:spPr bwMode="auto">
          <a:xfrm rot="10800000">
            <a:off x="1042988" y="1439863"/>
            <a:ext cx="2232025" cy="13176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2676FF">
                  <a:lumMod val="60000"/>
                  <a:lumOff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4" name="AutoShape 25"/>
          <p:cNvSpPr>
            <a:spLocks noChangeArrowheads="1"/>
          </p:cNvSpPr>
          <p:nvPr/>
        </p:nvSpPr>
        <p:spPr bwMode="auto">
          <a:xfrm rot="10800000">
            <a:off x="3635375" y="1449388"/>
            <a:ext cx="1758950" cy="123825"/>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2676FF">
                  <a:alpha val="57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5" name="Rectangle 26"/>
          <p:cNvSpPr>
            <a:spLocks noChangeArrowheads="1"/>
          </p:cNvSpPr>
          <p:nvPr/>
        </p:nvSpPr>
        <p:spPr bwMode="auto">
          <a:xfrm>
            <a:off x="1069975" y="4400550"/>
            <a:ext cx="6958013" cy="547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600" i="0" dirty="0" smtClean="0">
                <a:solidFill>
                  <a:srgbClr val="646464"/>
                </a:solidFill>
                <a:latin typeface="微软雅黑" pitchFamily="34" charset="-122"/>
                <a:ea typeface="微软雅黑" pitchFamily="34" charset="-122"/>
              </a:rPr>
              <a:t>此处输入文本</a:t>
            </a:r>
            <a:r>
              <a:rPr lang="zh-CN" sz="1600" i="0" dirty="0" smtClean="0">
                <a:solidFill>
                  <a:srgbClr val="646464"/>
                </a:solidFill>
                <a:latin typeface="微软雅黑" pitchFamily="34" charset="-122"/>
                <a:ea typeface="微软雅黑" pitchFamily="34" charset="-122"/>
              </a:rPr>
              <a:t>     </a:t>
            </a:r>
            <a:r>
              <a:rPr lang="zh-CN" altLang="en-US" sz="1600" i="0" dirty="0" smtClean="0">
                <a:solidFill>
                  <a:srgbClr val="646464"/>
                </a:solidFill>
                <a:latin typeface="微软雅黑" pitchFamily="34" charset="-122"/>
                <a:ea typeface="微软雅黑" pitchFamily="34" charset="-122"/>
              </a:rPr>
              <a:t>此处输入文本</a:t>
            </a:r>
            <a:endParaRPr lang="zh-CN" sz="1600" i="0" dirty="0">
              <a:solidFill>
                <a:srgbClr val="646464"/>
              </a:solidFill>
              <a:latin typeface="微软雅黑" pitchFamily="34" charset="-122"/>
              <a:ea typeface="微软雅黑" pitchFamily="34" charset="-122"/>
            </a:endParaRPr>
          </a:p>
        </p:txBody>
      </p:sp>
    </p:spTree>
    <p:extLst>
      <p:ext uri="{BB962C8B-B14F-4D97-AF65-F5344CB8AC3E}">
        <p14:creationId xmlns:p14="http://schemas.microsoft.com/office/powerpoint/2010/main" val="902697137"/>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77016" y="1063625"/>
            <a:ext cx="7189968" cy="4730750"/>
            <a:chOff x="1258888" y="1628775"/>
            <a:chExt cx="7189968" cy="4730750"/>
          </a:xfrm>
        </p:grpSpPr>
        <p:sp>
          <p:nvSpPr>
            <p:cNvPr id="3" name="AutoShape 4152"/>
            <p:cNvSpPr>
              <a:spLocks noChangeArrowheads="1"/>
            </p:cNvSpPr>
            <p:nvPr/>
          </p:nvSpPr>
          <p:spPr bwMode="auto">
            <a:xfrm rot="5400000">
              <a:off x="1321594" y="3180556"/>
              <a:ext cx="4730750" cy="16271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229 w 21600"/>
                <a:gd name="T13" fmla="*/ 3229 h 21600"/>
                <a:gd name="T14" fmla="*/ 18371 w 21600"/>
                <a:gd name="T15" fmla="*/ 18371 h 21600"/>
              </a:gdLst>
              <a:ahLst/>
              <a:cxnLst>
                <a:cxn ang="T8">
                  <a:pos x="T0" y="T1"/>
                </a:cxn>
                <a:cxn ang="T9">
                  <a:pos x="T2" y="T3"/>
                </a:cxn>
                <a:cxn ang="T10">
                  <a:pos x="T4" y="T5"/>
                </a:cxn>
                <a:cxn ang="T11">
                  <a:pos x="T6" y="T7"/>
                </a:cxn>
              </a:cxnLst>
              <a:rect l="T12" t="T13" r="T14" b="T15"/>
              <a:pathLst>
                <a:path w="21600" h="21600">
                  <a:moveTo>
                    <a:pt x="0" y="0"/>
                  </a:moveTo>
                  <a:lnTo>
                    <a:pt x="2857" y="21600"/>
                  </a:lnTo>
                  <a:lnTo>
                    <a:pt x="18743" y="21600"/>
                  </a:lnTo>
                  <a:lnTo>
                    <a:pt x="21600" y="0"/>
                  </a:lnTo>
                  <a:lnTo>
                    <a:pt x="0"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Freeform 4219"/>
            <p:cNvSpPr>
              <a:spLocks/>
            </p:cNvSpPr>
            <p:nvPr/>
          </p:nvSpPr>
          <p:spPr bwMode="auto">
            <a:xfrm>
              <a:off x="2873375" y="3013075"/>
              <a:ext cx="1557338" cy="768350"/>
            </a:xfrm>
            <a:custGeom>
              <a:avLst/>
              <a:gdLst>
                <a:gd name="T0" fmla="*/ 2147483647 w 1376"/>
                <a:gd name="T1" fmla="*/ 2147483647 h 680"/>
                <a:gd name="T2" fmla="*/ 2147483647 w 1376"/>
                <a:gd name="T3" fmla="*/ 0 h 680"/>
                <a:gd name="T4" fmla="*/ 2147483647 w 1376"/>
                <a:gd name="T5" fmla="*/ 2147483647 h 680"/>
                <a:gd name="T6" fmla="*/ 0 w 1376"/>
                <a:gd name="T7" fmla="*/ 2147483647 h 680"/>
                <a:gd name="T8" fmla="*/ 0 w 1376"/>
                <a:gd name="T9" fmla="*/ 2147483647 h 680"/>
                <a:gd name="T10" fmla="*/ 2147483647 w 1376"/>
                <a:gd name="T11" fmla="*/ 2147483647 h 680"/>
                <a:gd name="T12" fmla="*/ 2147483647 w 1376"/>
                <a:gd name="T13" fmla="*/ 2147483647 h 680"/>
                <a:gd name="T14" fmla="*/ 2147483647 w 1376"/>
                <a:gd name="T15" fmla="*/ 2147483647 h 6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76" h="680">
                  <a:moveTo>
                    <a:pt x="1376" y="202"/>
                  </a:moveTo>
                  <a:lnTo>
                    <a:pt x="832" y="0"/>
                  </a:lnTo>
                  <a:lnTo>
                    <a:pt x="832" y="186"/>
                  </a:lnTo>
                  <a:lnTo>
                    <a:pt x="0" y="370"/>
                  </a:lnTo>
                  <a:lnTo>
                    <a:pt x="0" y="680"/>
                  </a:lnTo>
                  <a:lnTo>
                    <a:pt x="832" y="494"/>
                  </a:lnTo>
                  <a:lnTo>
                    <a:pt x="832" y="680"/>
                  </a:lnTo>
                  <a:lnTo>
                    <a:pt x="1376" y="202"/>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auto" latinLnBrk="0" hangingPunct="0">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5" name="Freeform 4220"/>
            <p:cNvSpPr>
              <a:spLocks/>
            </p:cNvSpPr>
            <p:nvPr/>
          </p:nvSpPr>
          <p:spPr bwMode="auto">
            <a:xfrm>
              <a:off x="2873375" y="4198938"/>
              <a:ext cx="1557338" cy="771525"/>
            </a:xfrm>
            <a:custGeom>
              <a:avLst/>
              <a:gdLst>
                <a:gd name="T0" fmla="*/ 2147483647 w 1376"/>
                <a:gd name="T1" fmla="*/ 2147483647 h 682"/>
                <a:gd name="T2" fmla="*/ 2147483647 w 1376"/>
                <a:gd name="T3" fmla="*/ 2147483647 h 682"/>
                <a:gd name="T4" fmla="*/ 2147483647 w 1376"/>
                <a:gd name="T5" fmla="*/ 2147483647 h 682"/>
                <a:gd name="T6" fmla="*/ 0 w 1376"/>
                <a:gd name="T7" fmla="*/ 2147483647 h 682"/>
                <a:gd name="T8" fmla="*/ 0 w 1376"/>
                <a:gd name="T9" fmla="*/ 0 h 682"/>
                <a:gd name="T10" fmla="*/ 2147483647 w 1376"/>
                <a:gd name="T11" fmla="*/ 2147483647 h 682"/>
                <a:gd name="T12" fmla="*/ 2147483647 w 1376"/>
                <a:gd name="T13" fmla="*/ 0 h 682"/>
                <a:gd name="T14" fmla="*/ 2147483647 w 1376"/>
                <a:gd name="T15" fmla="*/ 2147483647 h 68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76" h="682">
                  <a:moveTo>
                    <a:pt x="1376" y="480"/>
                  </a:moveTo>
                  <a:lnTo>
                    <a:pt x="832" y="682"/>
                  </a:lnTo>
                  <a:lnTo>
                    <a:pt x="832" y="496"/>
                  </a:lnTo>
                  <a:lnTo>
                    <a:pt x="0" y="310"/>
                  </a:lnTo>
                  <a:lnTo>
                    <a:pt x="0" y="0"/>
                  </a:lnTo>
                  <a:lnTo>
                    <a:pt x="832" y="186"/>
                  </a:lnTo>
                  <a:lnTo>
                    <a:pt x="832" y="0"/>
                  </a:lnTo>
                  <a:lnTo>
                    <a:pt x="1376" y="48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auto" latinLnBrk="0" hangingPunct="0">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6" name="Freeform 4222"/>
            <p:cNvSpPr>
              <a:spLocks/>
            </p:cNvSpPr>
            <p:nvPr/>
          </p:nvSpPr>
          <p:spPr bwMode="auto">
            <a:xfrm>
              <a:off x="2873375" y="1827213"/>
              <a:ext cx="1519238" cy="1033462"/>
            </a:xfrm>
            <a:custGeom>
              <a:avLst/>
              <a:gdLst>
                <a:gd name="T0" fmla="*/ 2147483647 w 1342"/>
                <a:gd name="T1" fmla="*/ 2147483647 h 914"/>
                <a:gd name="T2" fmla="*/ 2147483647 w 1342"/>
                <a:gd name="T3" fmla="*/ 0 h 914"/>
                <a:gd name="T4" fmla="*/ 2147483647 w 1342"/>
                <a:gd name="T5" fmla="*/ 2147483647 h 914"/>
                <a:gd name="T6" fmla="*/ 0 w 1342"/>
                <a:gd name="T7" fmla="*/ 2147483647 h 914"/>
                <a:gd name="T8" fmla="*/ 0 w 1342"/>
                <a:gd name="T9" fmla="*/ 2147483647 h 914"/>
                <a:gd name="T10" fmla="*/ 2147483647 w 1342"/>
                <a:gd name="T11" fmla="*/ 2147483647 h 914"/>
                <a:gd name="T12" fmla="*/ 2147483647 w 1342"/>
                <a:gd name="T13" fmla="*/ 2147483647 h 914"/>
                <a:gd name="T14" fmla="*/ 2147483647 w 1342"/>
                <a:gd name="T15" fmla="*/ 2147483647 h 9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42" h="914">
                  <a:moveTo>
                    <a:pt x="1342" y="82"/>
                  </a:moveTo>
                  <a:lnTo>
                    <a:pt x="832" y="0"/>
                  </a:lnTo>
                  <a:lnTo>
                    <a:pt x="832" y="186"/>
                  </a:lnTo>
                  <a:lnTo>
                    <a:pt x="0" y="606"/>
                  </a:lnTo>
                  <a:lnTo>
                    <a:pt x="0" y="914"/>
                  </a:lnTo>
                  <a:lnTo>
                    <a:pt x="832" y="494"/>
                  </a:lnTo>
                  <a:lnTo>
                    <a:pt x="832" y="680"/>
                  </a:lnTo>
                  <a:lnTo>
                    <a:pt x="1342" y="82"/>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auto" latinLnBrk="0" hangingPunct="0">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7" name="Freeform 4223"/>
            <p:cNvSpPr>
              <a:spLocks/>
            </p:cNvSpPr>
            <p:nvPr/>
          </p:nvSpPr>
          <p:spPr bwMode="auto">
            <a:xfrm>
              <a:off x="2873375" y="5130800"/>
              <a:ext cx="1519238" cy="1036638"/>
            </a:xfrm>
            <a:custGeom>
              <a:avLst/>
              <a:gdLst>
                <a:gd name="T0" fmla="*/ 2147483647 w 1342"/>
                <a:gd name="T1" fmla="*/ 2147483647 h 916"/>
                <a:gd name="T2" fmla="*/ 2147483647 w 1342"/>
                <a:gd name="T3" fmla="*/ 2147483647 h 916"/>
                <a:gd name="T4" fmla="*/ 2147483647 w 1342"/>
                <a:gd name="T5" fmla="*/ 2147483647 h 916"/>
                <a:gd name="T6" fmla="*/ 0 w 1342"/>
                <a:gd name="T7" fmla="*/ 2147483647 h 916"/>
                <a:gd name="T8" fmla="*/ 0 w 1342"/>
                <a:gd name="T9" fmla="*/ 0 h 916"/>
                <a:gd name="T10" fmla="*/ 2147483647 w 1342"/>
                <a:gd name="T11" fmla="*/ 2147483647 h 916"/>
                <a:gd name="T12" fmla="*/ 2147483647 w 1342"/>
                <a:gd name="T13" fmla="*/ 2147483647 h 916"/>
                <a:gd name="T14" fmla="*/ 2147483647 w 1342"/>
                <a:gd name="T15" fmla="*/ 2147483647 h 9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42" h="916">
                  <a:moveTo>
                    <a:pt x="1342" y="832"/>
                  </a:moveTo>
                  <a:lnTo>
                    <a:pt x="832" y="916"/>
                  </a:lnTo>
                  <a:lnTo>
                    <a:pt x="832" y="728"/>
                  </a:lnTo>
                  <a:lnTo>
                    <a:pt x="0" y="310"/>
                  </a:lnTo>
                  <a:lnTo>
                    <a:pt x="0" y="0"/>
                  </a:lnTo>
                  <a:lnTo>
                    <a:pt x="832" y="420"/>
                  </a:lnTo>
                  <a:lnTo>
                    <a:pt x="832" y="234"/>
                  </a:lnTo>
                  <a:lnTo>
                    <a:pt x="1342" y="832"/>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auto" latinLnBrk="0" hangingPunct="0">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8" name="Rectangle 4228"/>
            <p:cNvSpPr>
              <a:spLocks noChangeArrowheads="1"/>
            </p:cNvSpPr>
            <p:nvPr/>
          </p:nvSpPr>
          <p:spPr bwMode="auto">
            <a:xfrm>
              <a:off x="1258888" y="2325688"/>
              <a:ext cx="1512887" cy="6778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单击此处添加标题</a:t>
              </a:r>
            </a:p>
          </p:txBody>
        </p:sp>
        <p:sp>
          <p:nvSpPr>
            <p:cNvPr id="9" name="Rectangle 4228"/>
            <p:cNvSpPr>
              <a:spLocks noChangeArrowheads="1"/>
            </p:cNvSpPr>
            <p:nvPr/>
          </p:nvSpPr>
          <p:spPr bwMode="auto">
            <a:xfrm>
              <a:off x="1258888" y="3260725"/>
              <a:ext cx="1512887" cy="6778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单击此处添加标题</a:t>
              </a:r>
            </a:p>
          </p:txBody>
        </p:sp>
        <p:sp>
          <p:nvSpPr>
            <p:cNvPr id="10" name="Rectangle 4228"/>
            <p:cNvSpPr>
              <a:spLocks noChangeArrowheads="1"/>
            </p:cNvSpPr>
            <p:nvPr/>
          </p:nvSpPr>
          <p:spPr bwMode="auto">
            <a:xfrm>
              <a:off x="1258888" y="4122738"/>
              <a:ext cx="1512887" cy="6778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单击此处添加标题</a:t>
              </a:r>
            </a:p>
          </p:txBody>
        </p:sp>
        <p:sp>
          <p:nvSpPr>
            <p:cNvPr id="11" name="Rectangle 4228"/>
            <p:cNvSpPr>
              <a:spLocks noChangeArrowheads="1"/>
            </p:cNvSpPr>
            <p:nvPr/>
          </p:nvSpPr>
          <p:spPr bwMode="auto">
            <a:xfrm>
              <a:off x="1258888" y="5085557"/>
              <a:ext cx="1512887" cy="6778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单击此处添加标题</a:t>
              </a:r>
            </a:p>
          </p:txBody>
        </p:sp>
        <p:sp>
          <p:nvSpPr>
            <p:cNvPr id="12" name="Rectangle 4228"/>
            <p:cNvSpPr>
              <a:spLocks noChangeArrowheads="1"/>
            </p:cNvSpPr>
            <p:nvPr/>
          </p:nvSpPr>
          <p:spPr bwMode="auto">
            <a:xfrm>
              <a:off x="4496924" y="1628775"/>
              <a:ext cx="3951932" cy="4730750"/>
            </a:xfrm>
            <a:custGeom>
              <a:avLst/>
              <a:gdLst/>
              <a:ahLst/>
              <a:cxnLst/>
              <a:rect l="l" t="t" r="r" b="b"/>
              <a:pathLst>
                <a:path w="3951932" h="4730750">
                  <a:moveTo>
                    <a:pt x="0" y="0"/>
                  </a:moveTo>
                  <a:lnTo>
                    <a:pt x="3951932" y="0"/>
                  </a:lnTo>
                  <a:lnTo>
                    <a:pt x="3951932" y="4730750"/>
                  </a:lnTo>
                  <a:lnTo>
                    <a:pt x="0" y="473075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 name="Line 4263"/>
            <p:cNvSpPr>
              <a:spLocks noChangeShapeType="1"/>
            </p:cNvSpPr>
            <p:nvPr/>
          </p:nvSpPr>
          <p:spPr bwMode="auto">
            <a:xfrm>
              <a:off x="4500563" y="2720975"/>
              <a:ext cx="3527425" cy="0"/>
            </a:xfrm>
            <a:prstGeom prst="line">
              <a:avLst/>
            </a:prstGeom>
            <a:noFill/>
            <a:ln w="9525">
              <a:solidFill>
                <a:srgbClr val="949494"/>
              </a:solidFill>
              <a:prstDash val="dash"/>
              <a:round/>
              <a:headEnd type="oval" w="sm" len="sm"/>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4" name="Line 4265"/>
            <p:cNvSpPr>
              <a:spLocks noChangeShapeType="1"/>
            </p:cNvSpPr>
            <p:nvPr/>
          </p:nvSpPr>
          <p:spPr bwMode="auto">
            <a:xfrm>
              <a:off x="4500563" y="3767138"/>
              <a:ext cx="3527425" cy="0"/>
            </a:xfrm>
            <a:prstGeom prst="line">
              <a:avLst/>
            </a:prstGeom>
            <a:noFill/>
            <a:ln w="9525">
              <a:solidFill>
                <a:srgbClr val="949494"/>
              </a:solidFill>
              <a:prstDash val="dash"/>
              <a:round/>
              <a:headEnd type="oval" w="sm" len="sm"/>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5" name="Line 4267"/>
            <p:cNvSpPr>
              <a:spLocks noChangeShapeType="1"/>
            </p:cNvSpPr>
            <p:nvPr/>
          </p:nvSpPr>
          <p:spPr bwMode="auto">
            <a:xfrm>
              <a:off x="4500563" y="5424488"/>
              <a:ext cx="3527425" cy="0"/>
            </a:xfrm>
            <a:prstGeom prst="line">
              <a:avLst/>
            </a:prstGeom>
            <a:noFill/>
            <a:ln w="9525">
              <a:solidFill>
                <a:srgbClr val="949494"/>
              </a:solidFill>
              <a:prstDash val="dash"/>
              <a:round/>
              <a:headEnd type="oval" w="sm" len="sm"/>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6" name="TextBox 15"/>
            <p:cNvSpPr txBox="1"/>
            <p:nvPr/>
          </p:nvSpPr>
          <p:spPr bwMode="auto">
            <a:xfrm>
              <a:off x="4755678" y="2879501"/>
              <a:ext cx="1728788" cy="819455"/>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a:t>
              </a:r>
              <a:r>
                <a:rPr kumimoji="0" lang="zh-CN" altLang="en-US" sz="105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sp>
          <p:nvSpPr>
            <p:cNvPr id="17" name="TextBox 16"/>
            <p:cNvSpPr txBox="1"/>
            <p:nvPr/>
          </p:nvSpPr>
          <p:spPr bwMode="auto">
            <a:xfrm>
              <a:off x="4755678" y="1827213"/>
              <a:ext cx="1728788" cy="819455"/>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a:t>
              </a:r>
              <a:r>
                <a:rPr kumimoji="0" lang="zh-CN" altLang="en-US" sz="105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sp>
          <p:nvSpPr>
            <p:cNvPr id="18" name="TextBox 17"/>
            <p:cNvSpPr txBox="1"/>
            <p:nvPr/>
          </p:nvSpPr>
          <p:spPr bwMode="auto">
            <a:xfrm>
              <a:off x="4755678" y="4560735"/>
              <a:ext cx="1728788" cy="819455"/>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a:t>
              </a:r>
              <a:r>
                <a:rPr kumimoji="0" lang="zh-CN" altLang="en-US" sz="105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sp>
          <p:nvSpPr>
            <p:cNvPr id="19" name="TextBox 18"/>
            <p:cNvSpPr txBox="1"/>
            <p:nvPr/>
          </p:nvSpPr>
          <p:spPr bwMode="auto">
            <a:xfrm>
              <a:off x="4755678" y="5501176"/>
              <a:ext cx="1728788" cy="819455"/>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a:t>
              </a:r>
              <a:r>
                <a:rPr kumimoji="0" lang="zh-CN" altLang="en-US" sz="105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69099919"/>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68475" y="931069"/>
            <a:ext cx="5607050" cy="4995863"/>
            <a:chOff x="1671638" y="1165225"/>
            <a:chExt cx="5607050" cy="4995863"/>
          </a:xfrm>
        </p:grpSpPr>
        <p:sp>
          <p:nvSpPr>
            <p:cNvPr id="3" name="AutoShape 4448"/>
            <p:cNvSpPr>
              <a:spLocks noChangeArrowheads="1"/>
            </p:cNvSpPr>
            <p:nvPr/>
          </p:nvSpPr>
          <p:spPr bwMode="auto">
            <a:xfrm>
              <a:off x="3443288" y="2776538"/>
              <a:ext cx="2044700" cy="1770062"/>
            </a:xfrm>
            <a:prstGeom prst="hexagon">
              <a:avLst>
                <a:gd name="adj" fmla="val 28879"/>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单击此处添加标题</a:t>
              </a:r>
            </a:p>
          </p:txBody>
        </p:sp>
        <p:grpSp>
          <p:nvGrpSpPr>
            <p:cNvPr id="4" name="组合 3"/>
            <p:cNvGrpSpPr/>
            <p:nvPr/>
          </p:nvGrpSpPr>
          <p:grpSpPr>
            <a:xfrm>
              <a:off x="2414588" y="1349375"/>
              <a:ext cx="1401762" cy="2196296"/>
              <a:chOff x="2414588" y="1349375"/>
              <a:chExt cx="1401762" cy="2196296"/>
            </a:xfrm>
          </p:grpSpPr>
          <p:sp>
            <p:nvSpPr>
              <p:cNvPr id="20" name="Freeform 4444"/>
              <p:cNvSpPr>
                <a:spLocks/>
              </p:cNvSpPr>
              <p:nvPr/>
            </p:nvSpPr>
            <p:spPr bwMode="auto">
              <a:xfrm rot="10800000">
                <a:off x="2414588" y="1349375"/>
                <a:ext cx="1401762" cy="2149475"/>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flip="none" rotWithShape="0">
                <a:gsLst>
                  <a:gs pos="33000">
                    <a:srgbClr val="2676FF">
                      <a:lumMod val="60000"/>
                      <a:lumOff val="40000"/>
                    </a:srgbClr>
                  </a:gs>
                  <a:gs pos="100000">
                    <a:srgbClr val="2676FF"/>
                  </a:gs>
                </a:gsLst>
                <a:lin ang="5400000" scaled="0"/>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21" name="Text Box 4450"/>
              <p:cNvSpPr txBox="1">
                <a:spLocks noChangeArrowheads="1"/>
              </p:cNvSpPr>
              <p:nvPr/>
            </p:nvSpPr>
            <p:spPr bwMode="auto">
              <a:xfrm rot="-3600000">
                <a:off x="2976904" y="2886515"/>
                <a:ext cx="1009892" cy="308419"/>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添加文本</a:t>
                </a:r>
                <a:r>
                  <a:rPr kumimoji="1"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a:t>
                </a:r>
                <a:endParaRPr kumimoji="1" lang="en-US" altLang="ko-KR"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5" name="组合 4"/>
            <p:cNvGrpSpPr/>
            <p:nvPr/>
          </p:nvGrpSpPr>
          <p:grpSpPr>
            <a:xfrm>
              <a:off x="1671638" y="3570288"/>
              <a:ext cx="2149475" cy="1401762"/>
              <a:chOff x="1671638" y="3570288"/>
              <a:chExt cx="2149475" cy="1401762"/>
            </a:xfrm>
          </p:grpSpPr>
          <p:sp>
            <p:nvSpPr>
              <p:cNvPr id="18" name="Freeform 4445"/>
              <p:cNvSpPr>
                <a:spLocks/>
              </p:cNvSpPr>
              <p:nvPr/>
            </p:nvSpPr>
            <p:spPr bwMode="auto">
              <a:xfrm rot="7212422">
                <a:off x="2045495" y="3196431"/>
                <a:ext cx="1401762" cy="2149475"/>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flip="none" rotWithShape="0">
                <a:gsLst>
                  <a:gs pos="33000">
                    <a:srgbClr val="2676FF">
                      <a:lumMod val="60000"/>
                      <a:lumOff val="40000"/>
                    </a:srgbClr>
                  </a:gs>
                  <a:gs pos="100000">
                    <a:srgbClr val="2676FF"/>
                  </a:gs>
                </a:gsLst>
                <a:lin ang="5400000" scaled="0"/>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19" name="Text Box 4451"/>
              <p:cNvSpPr txBox="1">
                <a:spLocks noChangeArrowheads="1"/>
              </p:cNvSpPr>
              <p:nvPr/>
            </p:nvSpPr>
            <p:spPr bwMode="auto">
              <a:xfrm rot="3600000">
                <a:off x="2950179" y="4147253"/>
                <a:ext cx="1009892" cy="308419"/>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添加文本</a:t>
                </a:r>
                <a:r>
                  <a:rPr kumimoji="1"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4</a:t>
                </a:r>
                <a:endParaRPr kumimoji="1" lang="en-US" altLang="ko-KR"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6" name="组合 5"/>
            <p:cNvGrpSpPr/>
            <p:nvPr/>
          </p:nvGrpSpPr>
          <p:grpSpPr>
            <a:xfrm>
              <a:off x="3055938" y="4684713"/>
              <a:ext cx="2147887" cy="1476375"/>
              <a:chOff x="3055938" y="4684713"/>
              <a:chExt cx="2147887" cy="1476375"/>
            </a:xfrm>
          </p:grpSpPr>
          <p:sp>
            <p:nvSpPr>
              <p:cNvPr id="16" name="Freeform 4446"/>
              <p:cNvSpPr>
                <a:spLocks/>
              </p:cNvSpPr>
              <p:nvPr/>
            </p:nvSpPr>
            <p:spPr bwMode="auto">
              <a:xfrm rot="-7200000" flipH="1" flipV="1">
                <a:off x="3429000" y="4386263"/>
                <a:ext cx="1401763" cy="2147887"/>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flip="none" rotWithShape="0">
                <a:gsLst>
                  <a:gs pos="33000">
                    <a:srgbClr val="2676FF">
                      <a:lumMod val="60000"/>
                      <a:lumOff val="40000"/>
                    </a:srgbClr>
                  </a:gs>
                  <a:gs pos="100000">
                    <a:srgbClr val="2676FF"/>
                  </a:gs>
                </a:gsLst>
                <a:lin ang="5400000" scaled="0"/>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17" name="Text Box 4452"/>
              <p:cNvSpPr txBox="1">
                <a:spLocks noChangeArrowheads="1"/>
              </p:cNvSpPr>
              <p:nvPr/>
            </p:nvSpPr>
            <p:spPr bwMode="auto">
              <a:xfrm>
                <a:off x="3982838" y="4684713"/>
                <a:ext cx="1009892" cy="308419"/>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添加文本</a:t>
                </a:r>
                <a:r>
                  <a:rPr kumimoji="1"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5</a:t>
                </a:r>
                <a:endParaRPr kumimoji="1" lang="en-US" altLang="ko-KR"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7" name="组合 6"/>
            <p:cNvGrpSpPr/>
            <p:nvPr/>
          </p:nvGrpSpPr>
          <p:grpSpPr>
            <a:xfrm>
              <a:off x="5132388" y="3768804"/>
              <a:ext cx="1401762" cy="2219246"/>
              <a:chOff x="5132388" y="3768804"/>
              <a:chExt cx="1401762" cy="2219246"/>
            </a:xfrm>
          </p:grpSpPr>
          <p:sp>
            <p:nvSpPr>
              <p:cNvPr id="14" name="Freeform 4433"/>
              <p:cNvSpPr>
                <a:spLocks/>
              </p:cNvSpPr>
              <p:nvPr/>
            </p:nvSpPr>
            <p:spPr bwMode="auto">
              <a:xfrm>
                <a:off x="5132388" y="3838575"/>
                <a:ext cx="1401762" cy="2149475"/>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flip="none" rotWithShape="0">
                <a:gsLst>
                  <a:gs pos="33000">
                    <a:srgbClr val="2676FF">
                      <a:lumMod val="60000"/>
                      <a:lumOff val="40000"/>
                    </a:srgbClr>
                  </a:gs>
                  <a:gs pos="100000">
                    <a:srgbClr val="2676FF"/>
                  </a:gs>
                </a:gsLst>
                <a:lin ang="5400000" scaled="0"/>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15" name="Text Box 4453"/>
              <p:cNvSpPr txBox="1">
                <a:spLocks noChangeArrowheads="1"/>
              </p:cNvSpPr>
              <p:nvPr/>
            </p:nvSpPr>
            <p:spPr bwMode="auto">
              <a:xfrm rot="-3600000">
                <a:off x="4959892" y="4119540"/>
                <a:ext cx="1009892" cy="308419"/>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添加文本</a:t>
                </a:r>
                <a:r>
                  <a:rPr kumimoji="1"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6</a:t>
                </a:r>
                <a:endParaRPr kumimoji="1" lang="en-US" altLang="ko-KR"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8" name="组合 7"/>
            <p:cNvGrpSpPr/>
            <p:nvPr/>
          </p:nvGrpSpPr>
          <p:grpSpPr>
            <a:xfrm>
              <a:off x="3736975" y="1165225"/>
              <a:ext cx="2151063" cy="1461407"/>
              <a:chOff x="3736975" y="1165225"/>
              <a:chExt cx="2151063" cy="1461407"/>
            </a:xfrm>
          </p:grpSpPr>
          <p:sp>
            <p:nvSpPr>
              <p:cNvPr id="12" name="Freeform 4440"/>
              <p:cNvSpPr>
                <a:spLocks/>
              </p:cNvSpPr>
              <p:nvPr/>
            </p:nvSpPr>
            <p:spPr bwMode="auto">
              <a:xfrm rot="-7200000">
                <a:off x="4111625" y="790575"/>
                <a:ext cx="1401763" cy="2151063"/>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flip="none" rotWithShape="0">
                <a:gsLst>
                  <a:gs pos="33000">
                    <a:srgbClr val="2676FF">
                      <a:lumMod val="60000"/>
                      <a:lumOff val="40000"/>
                    </a:srgbClr>
                  </a:gs>
                  <a:gs pos="100000">
                    <a:srgbClr val="2676FF"/>
                  </a:gs>
                </a:gsLst>
                <a:lin ang="5400000" scaled="0"/>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13" name="Text Box 4454"/>
              <p:cNvSpPr txBox="1">
                <a:spLocks noChangeArrowheads="1"/>
              </p:cNvSpPr>
              <p:nvPr/>
            </p:nvSpPr>
            <p:spPr bwMode="auto">
              <a:xfrm>
                <a:off x="3951550" y="2318213"/>
                <a:ext cx="1009892" cy="308419"/>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添加文本</a:t>
                </a:r>
                <a:r>
                  <a:rPr kumimoji="1"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a:t>
                </a:r>
                <a:endParaRPr kumimoji="1" lang="en-US" altLang="ko-KR"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9" name="组合 8"/>
            <p:cNvGrpSpPr/>
            <p:nvPr/>
          </p:nvGrpSpPr>
          <p:grpSpPr>
            <a:xfrm>
              <a:off x="5129213" y="2368550"/>
              <a:ext cx="2149475" cy="1400175"/>
              <a:chOff x="5129213" y="2368550"/>
              <a:chExt cx="2149475" cy="1400175"/>
            </a:xfrm>
          </p:grpSpPr>
          <p:sp>
            <p:nvSpPr>
              <p:cNvPr id="10" name="Freeform 4439"/>
              <p:cNvSpPr>
                <a:spLocks/>
              </p:cNvSpPr>
              <p:nvPr/>
            </p:nvSpPr>
            <p:spPr bwMode="auto">
              <a:xfrm rot="-3587578">
                <a:off x="5503863" y="1993900"/>
                <a:ext cx="1400175" cy="2149475"/>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flip="none" rotWithShape="0">
                <a:gsLst>
                  <a:gs pos="33000">
                    <a:srgbClr val="2676FF">
                      <a:lumMod val="60000"/>
                      <a:lumOff val="40000"/>
                    </a:srgbClr>
                  </a:gs>
                  <a:gs pos="100000">
                    <a:srgbClr val="2676FF"/>
                  </a:gs>
                </a:gsLst>
                <a:lin ang="5400000" scaled="0"/>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11" name="Text Box 4455"/>
              <p:cNvSpPr txBox="1">
                <a:spLocks noChangeArrowheads="1"/>
              </p:cNvSpPr>
              <p:nvPr/>
            </p:nvSpPr>
            <p:spPr bwMode="auto">
              <a:xfrm rot="3699946">
                <a:off x="4975567" y="2932815"/>
                <a:ext cx="1009892" cy="308419"/>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添加文本</a:t>
                </a:r>
                <a:r>
                  <a:rPr kumimoji="1"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1</a:t>
                </a:r>
                <a:endParaRPr kumimoji="1" lang="en-US" altLang="ko-KR"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spTree>
    <p:extLst>
      <p:ext uri="{BB962C8B-B14F-4D97-AF65-F5344CB8AC3E}">
        <p14:creationId xmlns:p14="http://schemas.microsoft.com/office/powerpoint/2010/main" val="4293657092"/>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8"/>
          <p:cNvSpPr>
            <a:spLocks noChangeArrowheads="1"/>
          </p:cNvSpPr>
          <p:nvPr/>
        </p:nvSpPr>
        <p:spPr bwMode="auto">
          <a:xfrm>
            <a:off x="3905925" y="3413467"/>
            <a:ext cx="1134126" cy="1565827"/>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Freeform 19"/>
          <p:cNvSpPr>
            <a:spLocks/>
          </p:cNvSpPr>
          <p:nvPr/>
        </p:nvSpPr>
        <p:spPr bwMode="auto">
          <a:xfrm>
            <a:off x="2635031" y="1778896"/>
            <a:ext cx="3659082" cy="3014535"/>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Oval 20"/>
          <p:cNvSpPr>
            <a:spLocks noChangeArrowheads="1"/>
          </p:cNvSpPr>
          <p:nvPr/>
        </p:nvSpPr>
        <p:spPr bwMode="auto">
          <a:xfrm>
            <a:off x="2658176" y="1643955"/>
            <a:ext cx="3635936" cy="262244"/>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AutoShape 21"/>
          <p:cNvSpPr>
            <a:spLocks noChangeArrowheads="1"/>
          </p:cNvSpPr>
          <p:nvPr/>
        </p:nvSpPr>
        <p:spPr bwMode="auto">
          <a:xfrm rot="16200000" flipH="1">
            <a:off x="2961828" y="1235698"/>
            <a:ext cx="501574" cy="549178"/>
          </a:xfrm>
          <a:prstGeom prst="rightArrow">
            <a:avLst>
              <a:gd name="adj1" fmla="val 50000"/>
              <a:gd name="adj2" fmla="val 29014"/>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Oval 22"/>
          <p:cNvSpPr>
            <a:spLocks noChangeArrowheads="1"/>
          </p:cNvSpPr>
          <p:nvPr/>
        </p:nvSpPr>
        <p:spPr bwMode="auto">
          <a:xfrm>
            <a:off x="3089523" y="2631826"/>
            <a:ext cx="2769035" cy="358994"/>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Oval 23"/>
          <p:cNvSpPr>
            <a:spLocks noChangeArrowheads="1"/>
          </p:cNvSpPr>
          <p:nvPr/>
        </p:nvSpPr>
        <p:spPr bwMode="auto">
          <a:xfrm>
            <a:off x="3493516" y="3652797"/>
            <a:ext cx="1921071" cy="361541"/>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 name="AutoShape 24"/>
          <p:cNvSpPr>
            <a:spLocks noChangeArrowheads="1"/>
          </p:cNvSpPr>
          <p:nvPr/>
        </p:nvSpPr>
        <p:spPr bwMode="auto">
          <a:xfrm rot="16200000" flipH="1">
            <a:off x="3699675" y="1790182"/>
            <a:ext cx="315711" cy="568115"/>
          </a:xfrm>
          <a:prstGeom prst="rightArrow">
            <a:avLst>
              <a:gd name="adj1" fmla="val 50000"/>
              <a:gd name="adj2" fmla="val 6250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Freeform 25"/>
          <p:cNvSpPr>
            <a:spLocks/>
          </p:cNvSpPr>
          <p:nvPr/>
        </p:nvSpPr>
        <p:spPr bwMode="auto">
          <a:xfrm>
            <a:off x="5439836" y="2420503"/>
            <a:ext cx="890047" cy="575410"/>
          </a:xfrm>
          <a:custGeom>
            <a:avLst/>
            <a:gdLst>
              <a:gd name="T0" fmla="*/ 312 w 314"/>
              <a:gd name="T1" fmla="*/ 48 h 182"/>
              <a:gd name="T2" fmla="*/ 313 w 314"/>
              <a:gd name="T3" fmla="*/ 175 h 182"/>
              <a:gd name="T4" fmla="*/ 169 w 314"/>
              <a:gd name="T5" fmla="*/ 181 h 182"/>
              <a:gd name="T6" fmla="*/ 207 w 314"/>
              <a:gd name="T7" fmla="*/ 145 h 182"/>
              <a:gd name="T8" fmla="*/ 142 w 314"/>
              <a:gd name="T9" fmla="*/ 84 h 182"/>
              <a:gd name="T10" fmla="*/ 127 w 314"/>
              <a:gd name="T11" fmla="*/ 78 h 182"/>
              <a:gd name="T12" fmla="*/ 111 w 314"/>
              <a:gd name="T13" fmla="*/ 80 h 182"/>
              <a:gd name="T14" fmla="*/ 92 w 314"/>
              <a:gd name="T15" fmla="*/ 88 h 182"/>
              <a:gd name="T16" fmla="*/ 70 w 314"/>
              <a:gd name="T17" fmla="*/ 105 h 182"/>
              <a:gd name="T18" fmla="*/ 50 w 314"/>
              <a:gd name="T19" fmla="*/ 124 h 182"/>
              <a:gd name="T20" fmla="*/ 0 w 314"/>
              <a:gd name="T21" fmla="*/ 77 h 182"/>
              <a:gd name="T22" fmla="*/ 34 w 314"/>
              <a:gd name="T23" fmla="*/ 46 h 182"/>
              <a:gd name="T24" fmla="*/ 48 w 314"/>
              <a:gd name="T25" fmla="*/ 36 h 182"/>
              <a:gd name="T26" fmla="*/ 67 w 314"/>
              <a:gd name="T27" fmla="*/ 24 h 182"/>
              <a:gd name="T28" fmla="*/ 82 w 314"/>
              <a:gd name="T29" fmla="*/ 17 h 182"/>
              <a:gd name="T30" fmla="*/ 96 w 314"/>
              <a:gd name="T31" fmla="*/ 9 h 182"/>
              <a:gd name="T32" fmla="*/ 112 w 314"/>
              <a:gd name="T33" fmla="*/ 3 h 182"/>
              <a:gd name="T34" fmla="*/ 129 w 314"/>
              <a:gd name="T35" fmla="*/ 0 h 182"/>
              <a:gd name="T36" fmla="*/ 148 w 314"/>
              <a:gd name="T37" fmla="*/ 0 h 182"/>
              <a:gd name="T38" fmla="*/ 164 w 314"/>
              <a:gd name="T39" fmla="*/ 1 h 182"/>
              <a:gd name="T40" fmla="*/ 181 w 314"/>
              <a:gd name="T41" fmla="*/ 5 h 182"/>
              <a:gd name="T42" fmla="*/ 198 w 314"/>
              <a:gd name="T43" fmla="*/ 13 h 182"/>
              <a:gd name="T44" fmla="*/ 208 w 314"/>
              <a:gd name="T45" fmla="*/ 23 h 182"/>
              <a:gd name="T46" fmla="*/ 275 w 314"/>
              <a:gd name="T47" fmla="*/ 82 h 182"/>
              <a:gd name="T48" fmla="*/ 312 w 314"/>
              <a:gd name="T49" fmla="*/ 4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Freeform 26"/>
          <p:cNvSpPr>
            <a:spLocks/>
          </p:cNvSpPr>
          <p:nvPr/>
        </p:nvSpPr>
        <p:spPr bwMode="auto">
          <a:xfrm>
            <a:off x="4997969" y="3517855"/>
            <a:ext cx="892151" cy="577956"/>
          </a:xfrm>
          <a:custGeom>
            <a:avLst/>
            <a:gdLst>
              <a:gd name="T0" fmla="*/ 313 w 315"/>
              <a:gd name="T1" fmla="*/ 48 h 182"/>
              <a:gd name="T2" fmla="*/ 314 w 315"/>
              <a:gd name="T3" fmla="*/ 175 h 182"/>
              <a:gd name="T4" fmla="*/ 170 w 315"/>
              <a:gd name="T5" fmla="*/ 181 h 182"/>
              <a:gd name="T6" fmla="*/ 208 w 315"/>
              <a:gd name="T7" fmla="*/ 145 h 182"/>
              <a:gd name="T8" fmla="*/ 143 w 315"/>
              <a:gd name="T9" fmla="*/ 84 h 182"/>
              <a:gd name="T10" fmla="*/ 127 w 315"/>
              <a:gd name="T11" fmla="*/ 78 h 182"/>
              <a:gd name="T12" fmla="*/ 111 w 315"/>
              <a:gd name="T13" fmla="*/ 80 h 182"/>
              <a:gd name="T14" fmla="*/ 93 w 315"/>
              <a:gd name="T15" fmla="*/ 88 h 182"/>
              <a:gd name="T16" fmla="*/ 70 w 315"/>
              <a:gd name="T17" fmla="*/ 105 h 182"/>
              <a:gd name="T18" fmla="*/ 50 w 315"/>
              <a:gd name="T19" fmla="*/ 124 h 182"/>
              <a:gd name="T20" fmla="*/ 0 w 315"/>
              <a:gd name="T21" fmla="*/ 77 h 182"/>
              <a:gd name="T22" fmla="*/ 34 w 315"/>
              <a:gd name="T23" fmla="*/ 46 h 182"/>
              <a:gd name="T24" fmla="*/ 48 w 315"/>
              <a:gd name="T25" fmla="*/ 36 h 182"/>
              <a:gd name="T26" fmla="*/ 67 w 315"/>
              <a:gd name="T27" fmla="*/ 24 h 182"/>
              <a:gd name="T28" fmla="*/ 82 w 315"/>
              <a:gd name="T29" fmla="*/ 17 h 182"/>
              <a:gd name="T30" fmla="*/ 96 w 315"/>
              <a:gd name="T31" fmla="*/ 9 h 182"/>
              <a:gd name="T32" fmla="*/ 112 w 315"/>
              <a:gd name="T33" fmla="*/ 3 h 182"/>
              <a:gd name="T34" fmla="*/ 129 w 315"/>
              <a:gd name="T35" fmla="*/ 0 h 182"/>
              <a:gd name="T36" fmla="*/ 149 w 315"/>
              <a:gd name="T37" fmla="*/ 0 h 182"/>
              <a:gd name="T38" fmla="*/ 165 w 315"/>
              <a:gd name="T39" fmla="*/ 1 h 182"/>
              <a:gd name="T40" fmla="*/ 182 w 315"/>
              <a:gd name="T41" fmla="*/ 5 h 182"/>
              <a:gd name="T42" fmla="*/ 199 w 315"/>
              <a:gd name="T43" fmla="*/ 13 h 182"/>
              <a:gd name="T44" fmla="*/ 209 w 315"/>
              <a:gd name="T45" fmla="*/ 23 h 182"/>
              <a:gd name="T46" fmla="*/ 276 w 315"/>
              <a:gd name="T47" fmla="*/ 82 h 182"/>
              <a:gd name="T48" fmla="*/ 313 w 315"/>
              <a:gd name="T49" fmla="*/ 4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1" name="Freeform 27"/>
          <p:cNvSpPr>
            <a:spLocks/>
          </p:cNvSpPr>
          <p:nvPr/>
        </p:nvSpPr>
        <p:spPr bwMode="auto">
          <a:xfrm>
            <a:off x="5633416" y="1320605"/>
            <a:ext cx="890047" cy="580502"/>
          </a:xfrm>
          <a:custGeom>
            <a:avLst/>
            <a:gdLst>
              <a:gd name="T0" fmla="*/ 312 w 314"/>
              <a:gd name="T1" fmla="*/ 48 h 183"/>
              <a:gd name="T2" fmla="*/ 313 w 314"/>
              <a:gd name="T3" fmla="*/ 176 h 183"/>
              <a:gd name="T4" fmla="*/ 169 w 314"/>
              <a:gd name="T5" fmla="*/ 182 h 183"/>
              <a:gd name="T6" fmla="*/ 207 w 314"/>
              <a:gd name="T7" fmla="*/ 146 h 183"/>
              <a:gd name="T8" fmla="*/ 142 w 314"/>
              <a:gd name="T9" fmla="*/ 85 h 183"/>
              <a:gd name="T10" fmla="*/ 127 w 314"/>
              <a:gd name="T11" fmla="*/ 78 h 183"/>
              <a:gd name="T12" fmla="*/ 111 w 314"/>
              <a:gd name="T13" fmla="*/ 81 h 183"/>
              <a:gd name="T14" fmla="*/ 92 w 314"/>
              <a:gd name="T15" fmla="*/ 89 h 183"/>
              <a:gd name="T16" fmla="*/ 70 w 314"/>
              <a:gd name="T17" fmla="*/ 105 h 183"/>
              <a:gd name="T18" fmla="*/ 50 w 314"/>
              <a:gd name="T19" fmla="*/ 125 h 183"/>
              <a:gd name="T20" fmla="*/ 0 w 314"/>
              <a:gd name="T21" fmla="*/ 78 h 183"/>
              <a:gd name="T22" fmla="*/ 34 w 314"/>
              <a:gd name="T23" fmla="*/ 47 h 183"/>
              <a:gd name="T24" fmla="*/ 48 w 314"/>
              <a:gd name="T25" fmla="*/ 36 h 183"/>
              <a:gd name="T26" fmla="*/ 67 w 314"/>
              <a:gd name="T27" fmla="*/ 24 h 183"/>
              <a:gd name="T28" fmla="*/ 82 w 314"/>
              <a:gd name="T29" fmla="*/ 17 h 183"/>
              <a:gd name="T30" fmla="*/ 96 w 314"/>
              <a:gd name="T31" fmla="*/ 9 h 183"/>
              <a:gd name="T32" fmla="*/ 112 w 314"/>
              <a:gd name="T33" fmla="*/ 3 h 183"/>
              <a:gd name="T34" fmla="*/ 129 w 314"/>
              <a:gd name="T35" fmla="*/ 0 h 183"/>
              <a:gd name="T36" fmla="*/ 148 w 314"/>
              <a:gd name="T37" fmla="*/ 0 h 183"/>
              <a:gd name="T38" fmla="*/ 164 w 314"/>
              <a:gd name="T39" fmla="*/ 1 h 183"/>
              <a:gd name="T40" fmla="*/ 181 w 314"/>
              <a:gd name="T41" fmla="*/ 5 h 183"/>
              <a:gd name="T42" fmla="*/ 198 w 314"/>
              <a:gd name="T43" fmla="*/ 13 h 183"/>
              <a:gd name="T44" fmla="*/ 208 w 314"/>
              <a:gd name="T45" fmla="*/ 23 h 183"/>
              <a:gd name="T46" fmla="*/ 275 w 314"/>
              <a:gd name="T47" fmla="*/ 82 h 183"/>
              <a:gd name="T48" fmla="*/ 312 w 314"/>
              <a:gd name="T49" fmla="*/ 4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2" name="Rectangle 28"/>
          <p:cNvSpPr>
            <a:spLocks noChangeArrowheads="1"/>
          </p:cNvSpPr>
          <p:nvPr/>
        </p:nvSpPr>
        <p:spPr bwMode="auto">
          <a:xfrm>
            <a:off x="3724970" y="1216217"/>
            <a:ext cx="263016" cy="623785"/>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3" name="AutoShape 29"/>
          <p:cNvSpPr>
            <a:spLocks noChangeArrowheads="1"/>
          </p:cNvSpPr>
          <p:nvPr/>
        </p:nvSpPr>
        <p:spPr bwMode="auto">
          <a:xfrm rot="16200000" flipH="1">
            <a:off x="4339330" y="1790182"/>
            <a:ext cx="315711" cy="568115"/>
          </a:xfrm>
          <a:prstGeom prst="rightArrow">
            <a:avLst>
              <a:gd name="adj1" fmla="val 50000"/>
              <a:gd name="adj2" fmla="val 6250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4" name="Rectangle 30"/>
          <p:cNvSpPr>
            <a:spLocks noChangeArrowheads="1"/>
          </p:cNvSpPr>
          <p:nvPr/>
        </p:nvSpPr>
        <p:spPr bwMode="auto">
          <a:xfrm>
            <a:off x="4364626" y="1216217"/>
            <a:ext cx="265120" cy="623785"/>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5" name="AutoShape 31"/>
          <p:cNvSpPr>
            <a:spLocks noChangeArrowheads="1"/>
          </p:cNvSpPr>
          <p:nvPr/>
        </p:nvSpPr>
        <p:spPr bwMode="auto">
          <a:xfrm rot="16200000" flipH="1">
            <a:off x="4970569" y="1792286"/>
            <a:ext cx="315711" cy="563907"/>
          </a:xfrm>
          <a:prstGeom prst="rightArrow">
            <a:avLst>
              <a:gd name="adj1" fmla="val 50000"/>
              <a:gd name="adj2" fmla="val 6250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6" name="Rectangle 32"/>
          <p:cNvSpPr>
            <a:spLocks noChangeArrowheads="1"/>
          </p:cNvSpPr>
          <p:nvPr/>
        </p:nvSpPr>
        <p:spPr bwMode="auto">
          <a:xfrm>
            <a:off x="4993761" y="1216217"/>
            <a:ext cx="267224" cy="623785"/>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7" name="AutoShape 33"/>
          <p:cNvSpPr>
            <a:spLocks noChangeArrowheads="1"/>
          </p:cNvSpPr>
          <p:nvPr/>
        </p:nvSpPr>
        <p:spPr bwMode="auto">
          <a:xfrm rot="16200000" flipH="1">
            <a:off x="3930908" y="2859527"/>
            <a:ext cx="318258" cy="568115"/>
          </a:xfrm>
          <a:prstGeom prst="rightArrow">
            <a:avLst>
              <a:gd name="adj1" fmla="val 50000"/>
              <a:gd name="adj2" fmla="val 6250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8" name="Rectangle 34"/>
          <p:cNvSpPr>
            <a:spLocks noChangeArrowheads="1"/>
          </p:cNvSpPr>
          <p:nvPr/>
        </p:nvSpPr>
        <p:spPr bwMode="auto">
          <a:xfrm>
            <a:off x="3958529" y="2305931"/>
            <a:ext cx="263016" cy="623785"/>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9" name="AutoShape 35"/>
          <p:cNvSpPr>
            <a:spLocks noChangeArrowheads="1"/>
          </p:cNvSpPr>
          <p:nvPr/>
        </p:nvSpPr>
        <p:spPr bwMode="auto">
          <a:xfrm rot="16200000" flipH="1">
            <a:off x="4566355" y="2859306"/>
            <a:ext cx="318258" cy="566011"/>
          </a:xfrm>
          <a:prstGeom prst="rightArrow">
            <a:avLst>
              <a:gd name="adj1" fmla="val 50000"/>
              <a:gd name="adj2" fmla="val 6250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20" name="Rectangle 36"/>
          <p:cNvSpPr>
            <a:spLocks noChangeArrowheads="1"/>
          </p:cNvSpPr>
          <p:nvPr/>
        </p:nvSpPr>
        <p:spPr bwMode="auto">
          <a:xfrm>
            <a:off x="4591872" y="2305931"/>
            <a:ext cx="265120" cy="623785"/>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21" name="AutoShape 37"/>
          <p:cNvSpPr>
            <a:spLocks noChangeArrowheads="1"/>
          </p:cNvSpPr>
          <p:nvPr/>
        </p:nvSpPr>
        <p:spPr bwMode="auto">
          <a:xfrm rot="16200000" flipH="1">
            <a:off x="4248632" y="3900424"/>
            <a:ext cx="318258" cy="563907"/>
          </a:xfrm>
          <a:prstGeom prst="rightArrow">
            <a:avLst>
              <a:gd name="adj1" fmla="val 50000"/>
              <a:gd name="adj2" fmla="val 6250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22" name="Rectangle 38"/>
          <p:cNvSpPr>
            <a:spLocks noChangeArrowheads="1"/>
          </p:cNvSpPr>
          <p:nvPr/>
        </p:nvSpPr>
        <p:spPr bwMode="auto">
          <a:xfrm>
            <a:off x="4276252" y="3344723"/>
            <a:ext cx="265120" cy="623785"/>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Tree>
    <p:extLst>
      <p:ext uri="{BB962C8B-B14F-4D97-AF65-F5344CB8AC3E}">
        <p14:creationId xmlns:p14="http://schemas.microsoft.com/office/powerpoint/2010/main" val="3666638126"/>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995382" y="3623171"/>
            <a:ext cx="1650485" cy="369193"/>
          </a:xfrm>
          <a:prstGeom prst="ellipse">
            <a:avLst/>
          </a:prstGeom>
          <a:gradFill flip="none" rotWithShape="1">
            <a:gsLst>
              <a:gs pos="100000">
                <a:sysClr val="windowText" lastClr="000000">
                  <a:alpha val="0"/>
                </a:sysClr>
              </a:gs>
              <a:gs pos="0">
                <a:sysClr val="windowText" lastClr="000000">
                  <a:alpha val="4700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3" name="右箭头 6"/>
          <p:cNvSpPr/>
          <p:nvPr/>
        </p:nvSpPr>
        <p:spPr bwMode="auto">
          <a:xfrm rot="19885052">
            <a:off x="2565400" y="3490212"/>
            <a:ext cx="1867538" cy="1132588"/>
          </a:xfrm>
          <a:custGeom>
            <a:avLst/>
            <a:gdLst>
              <a:gd name="connsiteX0" fmla="*/ 0 w 648072"/>
              <a:gd name="connsiteY0" fmla="*/ 270030 h 1080120"/>
              <a:gd name="connsiteX1" fmla="*/ 235133 w 648072"/>
              <a:gd name="connsiteY1" fmla="*/ 270030 h 1080120"/>
              <a:gd name="connsiteX2" fmla="*/ 235133 w 648072"/>
              <a:gd name="connsiteY2" fmla="*/ 0 h 1080120"/>
              <a:gd name="connsiteX3" fmla="*/ 648072 w 648072"/>
              <a:gd name="connsiteY3" fmla="*/ 540060 h 1080120"/>
              <a:gd name="connsiteX4" fmla="*/ 235133 w 648072"/>
              <a:gd name="connsiteY4" fmla="*/ 1080120 h 1080120"/>
              <a:gd name="connsiteX5" fmla="*/ 235133 w 648072"/>
              <a:gd name="connsiteY5" fmla="*/ 810090 h 1080120"/>
              <a:gd name="connsiteX6" fmla="*/ 0 w 648072"/>
              <a:gd name="connsiteY6" fmla="*/ 810090 h 1080120"/>
              <a:gd name="connsiteX7" fmla="*/ 0 w 648072"/>
              <a:gd name="connsiteY7" fmla="*/ 270030 h 1080120"/>
              <a:gd name="connsiteX0" fmla="*/ 0 w 1638388"/>
              <a:gd name="connsiteY0" fmla="*/ 270030 h 1080120"/>
              <a:gd name="connsiteX1" fmla="*/ 235133 w 1638388"/>
              <a:gd name="connsiteY1" fmla="*/ 270030 h 1080120"/>
              <a:gd name="connsiteX2" fmla="*/ 235133 w 1638388"/>
              <a:gd name="connsiteY2" fmla="*/ 0 h 1080120"/>
              <a:gd name="connsiteX3" fmla="*/ 1638388 w 1638388"/>
              <a:gd name="connsiteY3" fmla="*/ 660191 h 1080120"/>
              <a:gd name="connsiteX4" fmla="*/ 235133 w 1638388"/>
              <a:gd name="connsiteY4" fmla="*/ 1080120 h 1080120"/>
              <a:gd name="connsiteX5" fmla="*/ 235133 w 1638388"/>
              <a:gd name="connsiteY5" fmla="*/ 810090 h 1080120"/>
              <a:gd name="connsiteX6" fmla="*/ 0 w 1638388"/>
              <a:gd name="connsiteY6" fmla="*/ 810090 h 1080120"/>
              <a:gd name="connsiteX7" fmla="*/ 0 w 1638388"/>
              <a:gd name="connsiteY7" fmla="*/ 270030 h 1080120"/>
              <a:gd name="connsiteX0" fmla="*/ 0 w 1638388"/>
              <a:gd name="connsiteY0" fmla="*/ 270030 h 1019127"/>
              <a:gd name="connsiteX1" fmla="*/ 235133 w 1638388"/>
              <a:gd name="connsiteY1" fmla="*/ 270030 h 1019127"/>
              <a:gd name="connsiteX2" fmla="*/ 235133 w 1638388"/>
              <a:gd name="connsiteY2" fmla="*/ 0 h 1019127"/>
              <a:gd name="connsiteX3" fmla="*/ 1638388 w 1638388"/>
              <a:gd name="connsiteY3" fmla="*/ 660191 h 1019127"/>
              <a:gd name="connsiteX4" fmla="*/ 601002 w 1638388"/>
              <a:gd name="connsiteY4" fmla="*/ 1019127 h 1019127"/>
              <a:gd name="connsiteX5" fmla="*/ 235133 w 1638388"/>
              <a:gd name="connsiteY5" fmla="*/ 810090 h 1019127"/>
              <a:gd name="connsiteX6" fmla="*/ 0 w 1638388"/>
              <a:gd name="connsiteY6" fmla="*/ 810090 h 1019127"/>
              <a:gd name="connsiteX7" fmla="*/ 0 w 1638388"/>
              <a:gd name="connsiteY7" fmla="*/ 270030 h 1019127"/>
              <a:gd name="connsiteX0" fmla="*/ 0 w 1638388"/>
              <a:gd name="connsiteY0" fmla="*/ 505071 h 1254168"/>
              <a:gd name="connsiteX1" fmla="*/ 235133 w 1638388"/>
              <a:gd name="connsiteY1" fmla="*/ 505071 h 1254168"/>
              <a:gd name="connsiteX2" fmla="*/ 16087 w 1638388"/>
              <a:gd name="connsiteY2" fmla="*/ 0 h 1254168"/>
              <a:gd name="connsiteX3" fmla="*/ 1638388 w 1638388"/>
              <a:gd name="connsiteY3" fmla="*/ 895232 h 1254168"/>
              <a:gd name="connsiteX4" fmla="*/ 601002 w 1638388"/>
              <a:gd name="connsiteY4" fmla="*/ 1254168 h 1254168"/>
              <a:gd name="connsiteX5" fmla="*/ 235133 w 1638388"/>
              <a:gd name="connsiteY5" fmla="*/ 1045131 h 1254168"/>
              <a:gd name="connsiteX6" fmla="*/ 0 w 1638388"/>
              <a:gd name="connsiteY6" fmla="*/ 1045131 h 1254168"/>
              <a:gd name="connsiteX7" fmla="*/ 0 w 1638388"/>
              <a:gd name="connsiteY7" fmla="*/ 505071 h 1254168"/>
              <a:gd name="connsiteX0" fmla="*/ 0 w 1638388"/>
              <a:gd name="connsiteY0" fmla="*/ 396626 h 1145723"/>
              <a:gd name="connsiteX1" fmla="*/ 235133 w 1638388"/>
              <a:gd name="connsiteY1" fmla="*/ 396626 h 1145723"/>
              <a:gd name="connsiteX2" fmla="*/ 29316 w 1638388"/>
              <a:gd name="connsiteY2" fmla="*/ 0 h 1145723"/>
              <a:gd name="connsiteX3" fmla="*/ 1638388 w 1638388"/>
              <a:gd name="connsiteY3" fmla="*/ 786787 h 1145723"/>
              <a:gd name="connsiteX4" fmla="*/ 601002 w 1638388"/>
              <a:gd name="connsiteY4" fmla="*/ 1145723 h 1145723"/>
              <a:gd name="connsiteX5" fmla="*/ 235133 w 1638388"/>
              <a:gd name="connsiteY5" fmla="*/ 936686 h 1145723"/>
              <a:gd name="connsiteX6" fmla="*/ 0 w 1638388"/>
              <a:gd name="connsiteY6" fmla="*/ 936686 h 1145723"/>
              <a:gd name="connsiteX7" fmla="*/ 0 w 1638388"/>
              <a:gd name="connsiteY7" fmla="*/ 39662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427720 w 1830975"/>
              <a:gd name="connsiteY5" fmla="*/ 936686 h 1145723"/>
              <a:gd name="connsiteX6" fmla="*/ 192587 w 1830975"/>
              <a:gd name="connsiteY6" fmla="*/ 936686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427720 w 1830975"/>
              <a:gd name="connsiteY5" fmla="*/ 936686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555394 w 1830975"/>
              <a:gd name="connsiteY5" fmla="*/ 861619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1230 w 1830975"/>
              <a:gd name="connsiteY5" fmla="*/ 767325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8384 w 1830975"/>
              <a:gd name="connsiteY5" fmla="*/ 886922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8384 w 1830975"/>
              <a:gd name="connsiteY5" fmla="*/ 886922 h 1145723"/>
              <a:gd name="connsiteX6" fmla="*/ 230042 w 1830975"/>
              <a:gd name="connsiteY6" fmla="*/ 841393 h 1145723"/>
              <a:gd name="connsiteX7" fmla="*/ 0 w 1830975"/>
              <a:gd name="connsiteY7" fmla="*/ 378476 h 1145723"/>
              <a:gd name="connsiteX0" fmla="*/ 0 w 1830975"/>
              <a:gd name="connsiteY0" fmla="*/ 378476 h 1132572"/>
              <a:gd name="connsiteX1" fmla="*/ 427720 w 1830975"/>
              <a:gd name="connsiteY1" fmla="*/ 396626 h 1132572"/>
              <a:gd name="connsiteX2" fmla="*/ 221903 w 1830975"/>
              <a:gd name="connsiteY2" fmla="*/ 0 h 1132572"/>
              <a:gd name="connsiteX3" fmla="*/ 1830975 w 1830975"/>
              <a:gd name="connsiteY3" fmla="*/ 786787 h 1132572"/>
              <a:gd name="connsiteX4" fmla="*/ 742904 w 1830975"/>
              <a:gd name="connsiteY4" fmla="*/ 1132572 h 1132572"/>
              <a:gd name="connsiteX5" fmla="*/ 628384 w 1830975"/>
              <a:gd name="connsiteY5" fmla="*/ 886922 h 1132572"/>
              <a:gd name="connsiteX6" fmla="*/ 230042 w 1830975"/>
              <a:gd name="connsiteY6" fmla="*/ 841393 h 1132572"/>
              <a:gd name="connsiteX7" fmla="*/ 0 w 1830975"/>
              <a:gd name="connsiteY7" fmla="*/ 378476 h 1132572"/>
              <a:gd name="connsiteX0" fmla="*/ 0 w 1830975"/>
              <a:gd name="connsiteY0" fmla="*/ 378476 h 1132572"/>
              <a:gd name="connsiteX1" fmla="*/ 401340 w 1830975"/>
              <a:gd name="connsiteY1" fmla="*/ 338866 h 1132572"/>
              <a:gd name="connsiteX2" fmla="*/ 221903 w 1830975"/>
              <a:gd name="connsiteY2" fmla="*/ 0 h 1132572"/>
              <a:gd name="connsiteX3" fmla="*/ 1830975 w 1830975"/>
              <a:gd name="connsiteY3" fmla="*/ 786787 h 1132572"/>
              <a:gd name="connsiteX4" fmla="*/ 742904 w 1830975"/>
              <a:gd name="connsiteY4" fmla="*/ 1132572 h 1132572"/>
              <a:gd name="connsiteX5" fmla="*/ 628384 w 1830975"/>
              <a:gd name="connsiteY5" fmla="*/ 886922 h 1132572"/>
              <a:gd name="connsiteX6" fmla="*/ 230042 w 1830975"/>
              <a:gd name="connsiteY6" fmla="*/ 841393 h 1132572"/>
              <a:gd name="connsiteX7" fmla="*/ 0 w 1830975"/>
              <a:gd name="connsiteY7" fmla="*/ 378476 h 1132572"/>
              <a:gd name="connsiteX0" fmla="*/ 0 w 1893812"/>
              <a:gd name="connsiteY0" fmla="*/ 387629 h 1132572"/>
              <a:gd name="connsiteX1" fmla="*/ 464177 w 1893812"/>
              <a:gd name="connsiteY1" fmla="*/ 33886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1221 w 1893812"/>
              <a:gd name="connsiteY5" fmla="*/ 886922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1221 w 1893812"/>
              <a:gd name="connsiteY5" fmla="*/ 886922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705372 w 1893812"/>
              <a:gd name="connsiteY5" fmla="*/ 807856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720600 w 1893812"/>
              <a:gd name="connsiteY5" fmla="*/ 859541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8295 w 1893812"/>
              <a:gd name="connsiteY5" fmla="*/ 847389 h 1132572"/>
              <a:gd name="connsiteX6" fmla="*/ 292879 w 1893812"/>
              <a:gd name="connsiteY6" fmla="*/ 841393 h 1132572"/>
              <a:gd name="connsiteX7" fmla="*/ 0 w 1893812"/>
              <a:gd name="connsiteY7" fmla="*/ 387629 h 1132572"/>
              <a:gd name="connsiteX0" fmla="*/ 0 w 1874585"/>
              <a:gd name="connsiteY0" fmla="*/ 325792 h 1132572"/>
              <a:gd name="connsiteX1" fmla="*/ 443950 w 1874585"/>
              <a:gd name="connsiteY1" fmla="*/ 367246 h 1132572"/>
              <a:gd name="connsiteX2" fmla="*/ 265513 w 1874585"/>
              <a:gd name="connsiteY2" fmla="*/ 0 h 1132572"/>
              <a:gd name="connsiteX3" fmla="*/ 1874585 w 1874585"/>
              <a:gd name="connsiteY3" fmla="*/ 786787 h 1132572"/>
              <a:gd name="connsiteX4" fmla="*/ 786514 w 1874585"/>
              <a:gd name="connsiteY4" fmla="*/ 1132572 h 1132572"/>
              <a:gd name="connsiteX5" fmla="*/ 679068 w 1874585"/>
              <a:gd name="connsiteY5" fmla="*/ 847389 h 1132572"/>
              <a:gd name="connsiteX6" fmla="*/ 273652 w 1874585"/>
              <a:gd name="connsiteY6" fmla="*/ 841393 h 1132572"/>
              <a:gd name="connsiteX7" fmla="*/ 0 w 1874585"/>
              <a:gd name="connsiteY7" fmla="*/ 325792 h 1132572"/>
              <a:gd name="connsiteX0" fmla="*/ 0 w 1874585"/>
              <a:gd name="connsiteY0" fmla="*/ 325792 h 1132572"/>
              <a:gd name="connsiteX1" fmla="*/ 443950 w 1874585"/>
              <a:gd name="connsiteY1" fmla="*/ 367246 h 1132572"/>
              <a:gd name="connsiteX2" fmla="*/ 265513 w 1874585"/>
              <a:gd name="connsiteY2" fmla="*/ 0 h 1132572"/>
              <a:gd name="connsiteX3" fmla="*/ 1874585 w 1874585"/>
              <a:gd name="connsiteY3" fmla="*/ 786787 h 1132572"/>
              <a:gd name="connsiteX4" fmla="*/ 786514 w 1874585"/>
              <a:gd name="connsiteY4" fmla="*/ 1132572 h 1132572"/>
              <a:gd name="connsiteX5" fmla="*/ 654764 w 1874585"/>
              <a:gd name="connsiteY5" fmla="*/ 891998 h 1132572"/>
              <a:gd name="connsiteX6" fmla="*/ 273652 w 1874585"/>
              <a:gd name="connsiteY6" fmla="*/ 841393 h 1132572"/>
              <a:gd name="connsiteX7" fmla="*/ 0 w 1874585"/>
              <a:gd name="connsiteY7" fmla="*/ 325792 h 1132572"/>
              <a:gd name="connsiteX0" fmla="*/ 0 w 1867510"/>
              <a:gd name="connsiteY0" fmla="*/ 325792 h 1132572"/>
              <a:gd name="connsiteX1" fmla="*/ 443950 w 1867510"/>
              <a:gd name="connsiteY1" fmla="*/ 367246 h 1132572"/>
              <a:gd name="connsiteX2" fmla="*/ 265513 w 1867510"/>
              <a:gd name="connsiteY2" fmla="*/ 0 h 1132572"/>
              <a:gd name="connsiteX3" fmla="*/ 1867510 w 1867510"/>
              <a:gd name="connsiteY3" fmla="*/ 826319 h 1132572"/>
              <a:gd name="connsiteX4" fmla="*/ 786514 w 1867510"/>
              <a:gd name="connsiteY4" fmla="*/ 1132572 h 1132572"/>
              <a:gd name="connsiteX5" fmla="*/ 654764 w 1867510"/>
              <a:gd name="connsiteY5" fmla="*/ 891998 h 1132572"/>
              <a:gd name="connsiteX6" fmla="*/ 273652 w 1867510"/>
              <a:gd name="connsiteY6" fmla="*/ 841393 h 1132572"/>
              <a:gd name="connsiteX7" fmla="*/ 0 w 1867510"/>
              <a:gd name="connsiteY7" fmla="*/ 325792 h 113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7510" h="1132572">
                <a:moveTo>
                  <a:pt x="0" y="325792"/>
                </a:moveTo>
                <a:lnTo>
                  <a:pt x="443950" y="367246"/>
                </a:lnTo>
                <a:lnTo>
                  <a:pt x="265513" y="0"/>
                </a:lnTo>
                <a:lnTo>
                  <a:pt x="1867510" y="826319"/>
                </a:lnTo>
                <a:lnTo>
                  <a:pt x="786514" y="1132572"/>
                </a:lnTo>
                <a:lnTo>
                  <a:pt x="654764" y="891998"/>
                </a:lnTo>
                <a:lnTo>
                  <a:pt x="273652" y="841393"/>
                </a:lnTo>
                <a:lnTo>
                  <a:pt x="0" y="325792"/>
                </a:lnTo>
                <a:close/>
              </a:path>
            </a:pathLst>
          </a:custGeom>
          <a:gradFill rotWithShape="1">
            <a:gsLst>
              <a:gs pos="0">
                <a:sysClr val="window" lastClr="FFFFFF">
                  <a:lumMod val="95000"/>
                </a:sysClr>
              </a:gs>
              <a:gs pos="100000">
                <a:sysClr val="window" lastClr="FFFFFF">
                  <a:lumMod val="65000"/>
                </a:sysClr>
              </a:gs>
            </a:gsLst>
            <a:lin ang="2700000" scaled="1"/>
          </a:gradFill>
          <a:ln w="9525">
            <a:noFill/>
            <a:round/>
            <a:headEnd/>
            <a:tailEnd/>
          </a:ln>
          <a:scene3d>
            <a:camera prst="legacyObliqueBottom"/>
            <a:lightRig rig="legacyFlat3" dir="b"/>
          </a:scene3d>
          <a:sp3d extrusionH="227000" prstMaterial="legacyMatte">
            <a:bevelT w="13500" h="13970" prst="angle"/>
            <a:bevelB w="13500" h="13500" prst="angle"/>
            <a:extrusionClr>
              <a:srgbClr val="DDDDDD"/>
            </a:extrusionClr>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 name="右箭头 6"/>
          <p:cNvSpPr/>
          <p:nvPr/>
        </p:nvSpPr>
        <p:spPr bwMode="auto">
          <a:xfrm rot="1714948" flipH="1">
            <a:off x="5207950" y="3490212"/>
            <a:ext cx="1867538" cy="1132588"/>
          </a:xfrm>
          <a:custGeom>
            <a:avLst/>
            <a:gdLst>
              <a:gd name="connsiteX0" fmla="*/ 0 w 648072"/>
              <a:gd name="connsiteY0" fmla="*/ 270030 h 1080120"/>
              <a:gd name="connsiteX1" fmla="*/ 235133 w 648072"/>
              <a:gd name="connsiteY1" fmla="*/ 270030 h 1080120"/>
              <a:gd name="connsiteX2" fmla="*/ 235133 w 648072"/>
              <a:gd name="connsiteY2" fmla="*/ 0 h 1080120"/>
              <a:gd name="connsiteX3" fmla="*/ 648072 w 648072"/>
              <a:gd name="connsiteY3" fmla="*/ 540060 h 1080120"/>
              <a:gd name="connsiteX4" fmla="*/ 235133 w 648072"/>
              <a:gd name="connsiteY4" fmla="*/ 1080120 h 1080120"/>
              <a:gd name="connsiteX5" fmla="*/ 235133 w 648072"/>
              <a:gd name="connsiteY5" fmla="*/ 810090 h 1080120"/>
              <a:gd name="connsiteX6" fmla="*/ 0 w 648072"/>
              <a:gd name="connsiteY6" fmla="*/ 810090 h 1080120"/>
              <a:gd name="connsiteX7" fmla="*/ 0 w 648072"/>
              <a:gd name="connsiteY7" fmla="*/ 270030 h 1080120"/>
              <a:gd name="connsiteX0" fmla="*/ 0 w 1638388"/>
              <a:gd name="connsiteY0" fmla="*/ 270030 h 1080120"/>
              <a:gd name="connsiteX1" fmla="*/ 235133 w 1638388"/>
              <a:gd name="connsiteY1" fmla="*/ 270030 h 1080120"/>
              <a:gd name="connsiteX2" fmla="*/ 235133 w 1638388"/>
              <a:gd name="connsiteY2" fmla="*/ 0 h 1080120"/>
              <a:gd name="connsiteX3" fmla="*/ 1638388 w 1638388"/>
              <a:gd name="connsiteY3" fmla="*/ 660191 h 1080120"/>
              <a:gd name="connsiteX4" fmla="*/ 235133 w 1638388"/>
              <a:gd name="connsiteY4" fmla="*/ 1080120 h 1080120"/>
              <a:gd name="connsiteX5" fmla="*/ 235133 w 1638388"/>
              <a:gd name="connsiteY5" fmla="*/ 810090 h 1080120"/>
              <a:gd name="connsiteX6" fmla="*/ 0 w 1638388"/>
              <a:gd name="connsiteY6" fmla="*/ 810090 h 1080120"/>
              <a:gd name="connsiteX7" fmla="*/ 0 w 1638388"/>
              <a:gd name="connsiteY7" fmla="*/ 270030 h 1080120"/>
              <a:gd name="connsiteX0" fmla="*/ 0 w 1638388"/>
              <a:gd name="connsiteY0" fmla="*/ 270030 h 1019127"/>
              <a:gd name="connsiteX1" fmla="*/ 235133 w 1638388"/>
              <a:gd name="connsiteY1" fmla="*/ 270030 h 1019127"/>
              <a:gd name="connsiteX2" fmla="*/ 235133 w 1638388"/>
              <a:gd name="connsiteY2" fmla="*/ 0 h 1019127"/>
              <a:gd name="connsiteX3" fmla="*/ 1638388 w 1638388"/>
              <a:gd name="connsiteY3" fmla="*/ 660191 h 1019127"/>
              <a:gd name="connsiteX4" fmla="*/ 601002 w 1638388"/>
              <a:gd name="connsiteY4" fmla="*/ 1019127 h 1019127"/>
              <a:gd name="connsiteX5" fmla="*/ 235133 w 1638388"/>
              <a:gd name="connsiteY5" fmla="*/ 810090 h 1019127"/>
              <a:gd name="connsiteX6" fmla="*/ 0 w 1638388"/>
              <a:gd name="connsiteY6" fmla="*/ 810090 h 1019127"/>
              <a:gd name="connsiteX7" fmla="*/ 0 w 1638388"/>
              <a:gd name="connsiteY7" fmla="*/ 270030 h 1019127"/>
              <a:gd name="connsiteX0" fmla="*/ 0 w 1638388"/>
              <a:gd name="connsiteY0" fmla="*/ 505071 h 1254168"/>
              <a:gd name="connsiteX1" fmla="*/ 235133 w 1638388"/>
              <a:gd name="connsiteY1" fmla="*/ 505071 h 1254168"/>
              <a:gd name="connsiteX2" fmla="*/ 16087 w 1638388"/>
              <a:gd name="connsiteY2" fmla="*/ 0 h 1254168"/>
              <a:gd name="connsiteX3" fmla="*/ 1638388 w 1638388"/>
              <a:gd name="connsiteY3" fmla="*/ 895232 h 1254168"/>
              <a:gd name="connsiteX4" fmla="*/ 601002 w 1638388"/>
              <a:gd name="connsiteY4" fmla="*/ 1254168 h 1254168"/>
              <a:gd name="connsiteX5" fmla="*/ 235133 w 1638388"/>
              <a:gd name="connsiteY5" fmla="*/ 1045131 h 1254168"/>
              <a:gd name="connsiteX6" fmla="*/ 0 w 1638388"/>
              <a:gd name="connsiteY6" fmla="*/ 1045131 h 1254168"/>
              <a:gd name="connsiteX7" fmla="*/ 0 w 1638388"/>
              <a:gd name="connsiteY7" fmla="*/ 505071 h 1254168"/>
              <a:gd name="connsiteX0" fmla="*/ 0 w 1638388"/>
              <a:gd name="connsiteY0" fmla="*/ 396626 h 1145723"/>
              <a:gd name="connsiteX1" fmla="*/ 235133 w 1638388"/>
              <a:gd name="connsiteY1" fmla="*/ 396626 h 1145723"/>
              <a:gd name="connsiteX2" fmla="*/ 29316 w 1638388"/>
              <a:gd name="connsiteY2" fmla="*/ 0 h 1145723"/>
              <a:gd name="connsiteX3" fmla="*/ 1638388 w 1638388"/>
              <a:gd name="connsiteY3" fmla="*/ 786787 h 1145723"/>
              <a:gd name="connsiteX4" fmla="*/ 601002 w 1638388"/>
              <a:gd name="connsiteY4" fmla="*/ 1145723 h 1145723"/>
              <a:gd name="connsiteX5" fmla="*/ 235133 w 1638388"/>
              <a:gd name="connsiteY5" fmla="*/ 936686 h 1145723"/>
              <a:gd name="connsiteX6" fmla="*/ 0 w 1638388"/>
              <a:gd name="connsiteY6" fmla="*/ 936686 h 1145723"/>
              <a:gd name="connsiteX7" fmla="*/ 0 w 1638388"/>
              <a:gd name="connsiteY7" fmla="*/ 39662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427720 w 1830975"/>
              <a:gd name="connsiteY5" fmla="*/ 936686 h 1145723"/>
              <a:gd name="connsiteX6" fmla="*/ 192587 w 1830975"/>
              <a:gd name="connsiteY6" fmla="*/ 936686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427720 w 1830975"/>
              <a:gd name="connsiteY5" fmla="*/ 936686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555394 w 1830975"/>
              <a:gd name="connsiteY5" fmla="*/ 861619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1230 w 1830975"/>
              <a:gd name="connsiteY5" fmla="*/ 767325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8384 w 1830975"/>
              <a:gd name="connsiteY5" fmla="*/ 886922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8384 w 1830975"/>
              <a:gd name="connsiteY5" fmla="*/ 886922 h 1145723"/>
              <a:gd name="connsiteX6" fmla="*/ 230042 w 1830975"/>
              <a:gd name="connsiteY6" fmla="*/ 841393 h 1145723"/>
              <a:gd name="connsiteX7" fmla="*/ 0 w 1830975"/>
              <a:gd name="connsiteY7" fmla="*/ 378476 h 1145723"/>
              <a:gd name="connsiteX0" fmla="*/ 0 w 1830975"/>
              <a:gd name="connsiteY0" fmla="*/ 378476 h 1132572"/>
              <a:gd name="connsiteX1" fmla="*/ 427720 w 1830975"/>
              <a:gd name="connsiteY1" fmla="*/ 396626 h 1132572"/>
              <a:gd name="connsiteX2" fmla="*/ 221903 w 1830975"/>
              <a:gd name="connsiteY2" fmla="*/ 0 h 1132572"/>
              <a:gd name="connsiteX3" fmla="*/ 1830975 w 1830975"/>
              <a:gd name="connsiteY3" fmla="*/ 786787 h 1132572"/>
              <a:gd name="connsiteX4" fmla="*/ 742904 w 1830975"/>
              <a:gd name="connsiteY4" fmla="*/ 1132572 h 1132572"/>
              <a:gd name="connsiteX5" fmla="*/ 628384 w 1830975"/>
              <a:gd name="connsiteY5" fmla="*/ 886922 h 1132572"/>
              <a:gd name="connsiteX6" fmla="*/ 230042 w 1830975"/>
              <a:gd name="connsiteY6" fmla="*/ 841393 h 1132572"/>
              <a:gd name="connsiteX7" fmla="*/ 0 w 1830975"/>
              <a:gd name="connsiteY7" fmla="*/ 378476 h 1132572"/>
              <a:gd name="connsiteX0" fmla="*/ 0 w 1830975"/>
              <a:gd name="connsiteY0" fmla="*/ 378476 h 1132572"/>
              <a:gd name="connsiteX1" fmla="*/ 401340 w 1830975"/>
              <a:gd name="connsiteY1" fmla="*/ 338866 h 1132572"/>
              <a:gd name="connsiteX2" fmla="*/ 221903 w 1830975"/>
              <a:gd name="connsiteY2" fmla="*/ 0 h 1132572"/>
              <a:gd name="connsiteX3" fmla="*/ 1830975 w 1830975"/>
              <a:gd name="connsiteY3" fmla="*/ 786787 h 1132572"/>
              <a:gd name="connsiteX4" fmla="*/ 742904 w 1830975"/>
              <a:gd name="connsiteY4" fmla="*/ 1132572 h 1132572"/>
              <a:gd name="connsiteX5" fmla="*/ 628384 w 1830975"/>
              <a:gd name="connsiteY5" fmla="*/ 886922 h 1132572"/>
              <a:gd name="connsiteX6" fmla="*/ 230042 w 1830975"/>
              <a:gd name="connsiteY6" fmla="*/ 841393 h 1132572"/>
              <a:gd name="connsiteX7" fmla="*/ 0 w 1830975"/>
              <a:gd name="connsiteY7" fmla="*/ 378476 h 1132572"/>
              <a:gd name="connsiteX0" fmla="*/ 0 w 1893812"/>
              <a:gd name="connsiteY0" fmla="*/ 387629 h 1132572"/>
              <a:gd name="connsiteX1" fmla="*/ 464177 w 1893812"/>
              <a:gd name="connsiteY1" fmla="*/ 33886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1221 w 1893812"/>
              <a:gd name="connsiteY5" fmla="*/ 886922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1221 w 1893812"/>
              <a:gd name="connsiteY5" fmla="*/ 886922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705372 w 1893812"/>
              <a:gd name="connsiteY5" fmla="*/ 807856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720600 w 1893812"/>
              <a:gd name="connsiteY5" fmla="*/ 859541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8295 w 1893812"/>
              <a:gd name="connsiteY5" fmla="*/ 847389 h 1132572"/>
              <a:gd name="connsiteX6" fmla="*/ 292879 w 1893812"/>
              <a:gd name="connsiteY6" fmla="*/ 841393 h 1132572"/>
              <a:gd name="connsiteX7" fmla="*/ 0 w 1893812"/>
              <a:gd name="connsiteY7" fmla="*/ 387629 h 1132572"/>
              <a:gd name="connsiteX0" fmla="*/ 0 w 1874585"/>
              <a:gd name="connsiteY0" fmla="*/ 325792 h 1132572"/>
              <a:gd name="connsiteX1" fmla="*/ 443950 w 1874585"/>
              <a:gd name="connsiteY1" fmla="*/ 367246 h 1132572"/>
              <a:gd name="connsiteX2" fmla="*/ 265513 w 1874585"/>
              <a:gd name="connsiteY2" fmla="*/ 0 h 1132572"/>
              <a:gd name="connsiteX3" fmla="*/ 1874585 w 1874585"/>
              <a:gd name="connsiteY3" fmla="*/ 786787 h 1132572"/>
              <a:gd name="connsiteX4" fmla="*/ 786514 w 1874585"/>
              <a:gd name="connsiteY4" fmla="*/ 1132572 h 1132572"/>
              <a:gd name="connsiteX5" fmla="*/ 679068 w 1874585"/>
              <a:gd name="connsiteY5" fmla="*/ 847389 h 1132572"/>
              <a:gd name="connsiteX6" fmla="*/ 273652 w 1874585"/>
              <a:gd name="connsiteY6" fmla="*/ 841393 h 1132572"/>
              <a:gd name="connsiteX7" fmla="*/ 0 w 1874585"/>
              <a:gd name="connsiteY7" fmla="*/ 325792 h 1132572"/>
              <a:gd name="connsiteX0" fmla="*/ 0 w 1874585"/>
              <a:gd name="connsiteY0" fmla="*/ 325792 h 1132572"/>
              <a:gd name="connsiteX1" fmla="*/ 443950 w 1874585"/>
              <a:gd name="connsiteY1" fmla="*/ 367246 h 1132572"/>
              <a:gd name="connsiteX2" fmla="*/ 265513 w 1874585"/>
              <a:gd name="connsiteY2" fmla="*/ 0 h 1132572"/>
              <a:gd name="connsiteX3" fmla="*/ 1874585 w 1874585"/>
              <a:gd name="connsiteY3" fmla="*/ 786787 h 1132572"/>
              <a:gd name="connsiteX4" fmla="*/ 786514 w 1874585"/>
              <a:gd name="connsiteY4" fmla="*/ 1132572 h 1132572"/>
              <a:gd name="connsiteX5" fmla="*/ 654764 w 1874585"/>
              <a:gd name="connsiteY5" fmla="*/ 891998 h 1132572"/>
              <a:gd name="connsiteX6" fmla="*/ 273652 w 1874585"/>
              <a:gd name="connsiteY6" fmla="*/ 841393 h 1132572"/>
              <a:gd name="connsiteX7" fmla="*/ 0 w 1874585"/>
              <a:gd name="connsiteY7" fmla="*/ 325792 h 1132572"/>
              <a:gd name="connsiteX0" fmla="*/ 0 w 1867510"/>
              <a:gd name="connsiteY0" fmla="*/ 325792 h 1132572"/>
              <a:gd name="connsiteX1" fmla="*/ 443950 w 1867510"/>
              <a:gd name="connsiteY1" fmla="*/ 367246 h 1132572"/>
              <a:gd name="connsiteX2" fmla="*/ 265513 w 1867510"/>
              <a:gd name="connsiteY2" fmla="*/ 0 h 1132572"/>
              <a:gd name="connsiteX3" fmla="*/ 1867510 w 1867510"/>
              <a:gd name="connsiteY3" fmla="*/ 826319 h 1132572"/>
              <a:gd name="connsiteX4" fmla="*/ 786514 w 1867510"/>
              <a:gd name="connsiteY4" fmla="*/ 1132572 h 1132572"/>
              <a:gd name="connsiteX5" fmla="*/ 654764 w 1867510"/>
              <a:gd name="connsiteY5" fmla="*/ 891998 h 1132572"/>
              <a:gd name="connsiteX6" fmla="*/ 273652 w 1867510"/>
              <a:gd name="connsiteY6" fmla="*/ 841393 h 1132572"/>
              <a:gd name="connsiteX7" fmla="*/ 0 w 1867510"/>
              <a:gd name="connsiteY7" fmla="*/ 325792 h 113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7510" h="1132572">
                <a:moveTo>
                  <a:pt x="0" y="325792"/>
                </a:moveTo>
                <a:lnTo>
                  <a:pt x="443950" y="367246"/>
                </a:lnTo>
                <a:lnTo>
                  <a:pt x="265513" y="0"/>
                </a:lnTo>
                <a:lnTo>
                  <a:pt x="1867510" y="826319"/>
                </a:lnTo>
                <a:lnTo>
                  <a:pt x="786514" y="1132572"/>
                </a:lnTo>
                <a:lnTo>
                  <a:pt x="654764" y="891998"/>
                </a:lnTo>
                <a:lnTo>
                  <a:pt x="273652" y="841393"/>
                </a:lnTo>
                <a:lnTo>
                  <a:pt x="0" y="325792"/>
                </a:lnTo>
                <a:close/>
              </a:path>
            </a:pathLst>
          </a:custGeom>
          <a:gradFill rotWithShape="1">
            <a:gsLst>
              <a:gs pos="0">
                <a:sysClr val="window" lastClr="FFFFFF">
                  <a:lumMod val="95000"/>
                </a:sysClr>
              </a:gs>
              <a:gs pos="100000">
                <a:sysClr val="window" lastClr="FFFFFF">
                  <a:lumMod val="65000"/>
                </a:sysClr>
              </a:gs>
            </a:gsLst>
            <a:lin ang="2700000" scaled="1"/>
          </a:gradFill>
          <a:ln w="9525">
            <a:noFill/>
            <a:round/>
            <a:headEnd/>
            <a:tailEnd/>
          </a:ln>
          <a:scene3d>
            <a:camera prst="legacyObliqueBottom"/>
            <a:lightRig rig="legacyFlat3" dir="b"/>
          </a:scene3d>
          <a:sp3d extrusionH="227000" prstMaterial="legacyMatte">
            <a:bevelT w="13500" h="13970" prst="angle"/>
            <a:bevelB w="13500" h="13500" prst="angle"/>
            <a:extrusionClr>
              <a:srgbClr val="DDDDDD"/>
            </a:extrusionClr>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右箭头 6"/>
          <p:cNvSpPr/>
          <p:nvPr/>
        </p:nvSpPr>
        <p:spPr bwMode="auto">
          <a:xfrm rot="1714948" flipV="1">
            <a:off x="2565400" y="2285725"/>
            <a:ext cx="1867538" cy="1132588"/>
          </a:xfrm>
          <a:custGeom>
            <a:avLst/>
            <a:gdLst>
              <a:gd name="connsiteX0" fmla="*/ 0 w 648072"/>
              <a:gd name="connsiteY0" fmla="*/ 270030 h 1080120"/>
              <a:gd name="connsiteX1" fmla="*/ 235133 w 648072"/>
              <a:gd name="connsiteY1" fmla="*/ 270030 h 1080120"/>
              <a:gd name="connsiteX2" fmla="*/ 235133 w 648072"/>
              <a:gd name="connsiteY2" fmla="*/ 0 h 1080120"/>
              <a:gd name="connsiteX3" fmla="*/ 648072 w 648072"/>
              <a:gd name="connsiteY3" fmla="*/ 540060 h 1080120"/>
              <a:gd name="connsiteX4" fmla="*/ 235133 w 648072"/>
              <a:gd name="connsiteY4" fmla="*/ 1080120 h 1080120"/>
              <a:gd name="connsiteX5" fmla="*/ 235133 w 648072"/>
              <a:gd name="connsiteY5" fmla="*/ 810090 h 1080120"/>
              <a:gd name="connsiteX6" fmla="*/ 0 w 648072"/>
              <a:gd name="connsiteY6" fmla="*/ 810090 h 1080120"/>
              <a:gd name="connsiteX7" fmla="*/ 0 w 648072"/>
              <a:gd name="connsiteY7" fmla="*/ 270030 h 1080120"/>
              <a:gd name="connsiteX0" fmla="*/ 0 w 1638388"/>
              <a:gd name="connsiteY0" fmla="*/ 270030 h 1080120"/>
              <a:gd name="connsiteX1" fmla="*/ 235133 w 1638388"/>
              <a:gd name="connsiteY1" fmla="*/ 270030 h 1080120"/>
              <a:gd name="connsiteX2" fmla="*/ 235133 w 1638388"/>
              <a:gd name="connsiteY2" fmla="*/ 0 h 1080120"/>
              <a:gd name="connsiteX3" fmla="*/ 1638388 w 1638388"/>
              <a:gd name="connsiteY3" fmla="*/ 660191 h 1080120"/>
              <a:gd name="connsiteX4" fmla="*/ 235133 w 1638388"/>
              <a:gd name="connsiteY4" fmla="*/ 1080120 h 1080120"/>
              <a:gd name="connsiteX5" fmla="*/ 235133 w 1638388"/>
              <a:gd name="connsiteY5" fmla="*/ 810090 h 1080120"/>
              <a:gd name="connsiteX6" fmla="*/ 0 w 1638388"/>
              <a:gd name="connsiteY6" fmla="*/ 810090 h 1080120"/>
              <a:gd name="connsiteX7" fmla="*/ 0 w 1638388"/>
              <a:gd name="connsiteY7" fmla="*/ 270030 h 1080120"/>
              <a:gd name="connsiteX0" fmla="*/ 0 w 1638388"/>
              <a:gd name="connsiteY0" fmla="*/ 270030 h 1019127"/>
              <a:gd name="connsiteX1" fmla="*/ 235133 w 1638388"/>
              <a:gd name="connsiteY1" fmla="*/ 270030 h 1019127"/>
              <a:gd name="connsiteX2" fmla="*/ 235133 w 1638388"/>
              <a:gd name="connsiteY2" fmla="*/ 0 h 1019127"/>
              <a:gd name="connsiteX3" fmla="*/ 1638388 w 1638388"/>
              <a:gd name="connsiteY3" fmla="*/ 660191 h 1019127"/>
              <a:gd name="connsiteX4" fmla="*/ 601002 w 1638388"/>
              <a:gd name="connsiteY4" fmla="*/ 1019127 h 1019127"/>
              <a:gd name="connsiteX5" fmla="*/ 235133 w 1638388"/>
              <a:gd name="connsiteY5" fmla="*/ 810090 h 1019127"/>
              <a:gd name="connsiteX6" fmla="*/ 0 w 1638388"/>
              <a:gd name="connsiteY6" fmla="*/ 810090 h 1019127"/>
              <a:gd name="connsiteX7" fmla="*/ 0 w 1638388"/>
              <a:gd name="connsiteY7" fmla="*/ 270030 h 1019127"/>
              <a:gd name="connsiteX0" fmla="*/ 0 w 1638388"/>
              <a:gd name="connsiteY0" fmla="*/ 505071 h 1254168"/>
              <a:gd name="connsiteX1" fmla="*/ 235133 w 1638388"/>
              <a:gd name="connsiteY1" fmla="*/ 505071 h 1254168"/>
              <a:gd name="connsiteX2" fmla="*/ 16087 w 1638388"/>
              <a:gd name="connsiteY2" fmla="*/ 0 h 1254168"/>
              <a:gd name="connsiteX3" fmla="*/ 1638388 w 1638388"/>
              <a:gd name="connsiteY3" fmla="*/ 895232 h 1254168"/>
              <a:gd name="connsiteX4" fmla="*/ 601002 w 1638388"/>
              <a:gd name="connsiteY4" fmla="*/ 1254168 h 1254168"/>
              <a:gd name="connsiteX5" fmla="*/ 235133 w 1638388"/>
              <a:gd name="connsiteY5" fmla="*/ 1045131 h 1254168"/>
              <a:gd name="connsiteX6" fmla="*/ 0 w 1638388"/>
              <a:gd name="connsiteY6" fmla="*/ 1045131 h 1254168"/>
              <a:gd name="connsiteX7" fmla="*/ 0 w 1638388"/>
              <a:gd name="connsiteY7" fmla="*/ 505071 h 1254168"/>
              <a:gd name="connsiteX0" fmla="*/ 0 w 1638388"/>
              <a:gd name="connsiteY0" fmla="*/ 396626 h 1145723"/>
              <a:gd name="connsiteX1" fmla="*/ 235133 w 1638388"/>
              <a:gd name="connsiteY1" fmla="*/ 396626 h 1145723"/>
              <a:gd name="connsiteX2" fmla="*/ 29316 w 1638388"/>
              <a:gd name="connsiteY2" fmla="*/ 0 h 1145723"/>
              <a:gd name="connsiteX3" fmla="*/ 1638388 w 1638388"/>
              <a:gd name="connsiteY3" fmla="*/ 786787 h 1145723"/>
              <a:gd name="connsiteX4" fmla="*/ 601002 w 1638388"/>
              <a:gd name="connsiteY4" fmla="*/ 1145723 h 1145723"/>
              <a:gd name="connsiteX5" fmla="*/ 235133 w 1638388"/>
              <a:gd name="connsiteY5" fmla="*/ 936686 h 1145723"/>
              <a:gd name="connsiteX6" fmla="*/ 0 w 1638388"/>
              <a:gd name="connsiteY6" fmla="*/ 936686 h 1145723"/>
              <a:gd name="connsiteX7" fmla="*/ 0 w 1638388"/>
              <a:gd name="connsiteY7" fmla="*/ 39662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427720 w 1830975"/>
              <a:gd name="connsiteY5" fmla="*/ 936686 h 1145723"/>
              <a:gd name="connsiteX6" fmla="*/ 192587 w 1830975"/>
              <a:gd name="connsiteY6" fmla="*/ 936686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427720 w 1830975"/>
              <a:gd name="connsiteY5" fmla="*/ 936686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555394 w 1830975"/>
              <a:gd name="connsiteY5" fmla="*/ 861619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1230 w 1830975"/>
              <a:gd name="connsiteY5" fmla="*/ 767325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8384 w 1830975"/>
              <a:gd name="connsiteY5" fmla="*/ 886922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8384 w 1830975"/>
              <a:gd name="connsiteY5" fmla="*/ 886922 h 1145723"/>
              <a:gd name="connsiteX6" fmla="*/ 230042 w 1830975"/>
              <a:gd name="connsiteY6" fmla="*/ 841393 h 1145723"/>
              <a:gd name="connsiteX7" fmla="*/ 0 w 1830975"/>
              <a:gd name="connsiteY7" fmla="*/ 378476 h 1145723"/>
              <a:gd name="connsiteX0" fmla="*/ 0 w 1830975"/>
              <a:gd name="connsiteY0" fmla="*/ 378476 h 1132572"/>
              <a:gd name="connsiteX1" fmla="*/ 427720 w 1830975"/>
              <a:gd name="connsiteY1" fmla="*/ 396626 h 1132572"/>
              <a:gd name="connsiteX2" fmla="*/ 221903 w 1830975"/>
              <a:gd name="connsiteY2" fmla="*/ 0 h 1132572"/>
              <a:gd name="connsiteX3" fmla="*/ 1830975 w 1830975"/>
              <a:gd name="connsiteY3" fmla="*/ 786787 h 1132572"/>
              <a:gd name="connsiteX4" fmla="*/ 742904 w 1830975"/>
              <a:gd name="connsiteY4" fmla="*/ 1132572 h 1132572"/>
              <a:gd name="connsiteX5" fmla="*/ 628384 w 1830975"/>
              <a:gd name="connsiteY5" fmla="*/ 886922 h 1132572"/>
              <a:gd name="connsiteX6" fmla="*/ 230042 w 1830975"/>
              <a:gd name="connsiteY6" fmla="*/ 841393 h 1132572"/>
              <a:gd name="connsiteX7" fmla="*/ 0 w 1830975"/>
              <a:gd name="connsiteY7" fmla="*/ 378476 h 1132572"/>
              <a:gd name="connsiteX0" fmla="*/ 0 w 1830975"/>
              <a:gd name="connsiteY0" fmla="*/ 378476 h 1132572"/>
              <a:gd name="connsiteX1" fmla="*/ 401340 w 1830975"/>
              <a:gd name="connsiteY1" fmla="*/ 338866 h 1132572"/>
              <a:gd name="connsiteX2" fmla="*/ 221903 w 1830975"/>
              <a:gd name="connsiteY2" fmla="*/ 0 h 1132572"/>
              <a:gd name="connsiteX3" fmla="*/ 1830975 w 1830975"/>
              <a:gd name="connsiteY3" fmla="*/ 786787 h 1132572"/>
              <a:gd name="connsiteX4" fmla="*/ 742904 w 1830975"/>
              <a:gd name="connsiteY4" fmla="*/ 1132572 h 1132572"/>
              <a:gd name="connsiteX5" fmla="*/ 628384 w 1830975"/>
              <a:gd name="connsiteY5" fmla="*/ 886922 h 1132572"/>
              <a:gd name="connsiteX6" fmla="*/ 230042 w 1830975"/>
              <a:gd name="connsiteY6" fmla="*/ 841393 h 1132572"/>
              <a:gd name="connsiteX7" fmla="*/ 0 w 1830975"/>
              <a:gd name="connsiteY7" fmla="*/ 378476 h 1132572"/>
              <a:gd name="connsiteX0" fmla="*/ 0 w 1893812"/>
              <a:gd name="connsiteY0" fmla="*/ 387629 h 1132572"/>
              <a:gd name="connsiteX1" fmla="*/ 464177 w 1893812"/>
              <a:gd name="connsiteY1" fmla="*/ 33886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1221 w 1893812"/>
              <a:gd name="connsiteY5" fmla="*/ 886922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1221 w 1893812"/>
              <a:gd name="connsiteY5" fmla="*/ 886922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705372 w 1893812"/>
              <a:gd name="connsiteY5" fmla="*/ 807856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720600 w 1893812"/>
              <a:gd name="connsiteY5" fmla="*/ 859541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8295 w 1893812"/>
              <a:gd name="connsiteY5" fmla="*/ 847389 h 1132572"/>
              <a:gd name="connsiteX6" fmla="*/ 292879 w 1893812"/>
              <a:gd name="connsiteY6" fmla="*/ 841393 h 1132572"/>
              <a:gd name="connsiteX7" fmla="*/ 0 w 1893812"/>
              <a:gd name="connsiteY7" fmla="*/ 387629 h 1132572"/>
              <a:gd name="connsiteX0" fmla="*/ 0 w 1874585"/>
              <a:gd name="connsiteY0" fmla="*/ 325792 h 1132572"/>
              <a:gd name="connsiteX1" fmla="*/ 443950 w 1874585"/>
              <a:gd name="connsiteY1" fmla="*/ 367246 h 1132572"/>
              <a:gd name="connsiteX2" fmla="*/ 265513 w 1874585"/>
              <a:gd name="connsiteY2" fmla="*/ 0 h 1132572"/>
              <a:gd name="connsiteX3" fmla="*/ 1874585 w 1874585"/>
              <a:gd name="connsiteY3" fmla="*/ 786787 h 1132572"/>
              <a:gd name="connsiteX4" fmla="*/ 786514 w 1874585"/>
              <a:gd name="connsiteY4" fmla="*/ 1132572 h 1132572"/>
              <a:gd name="connsiteX5" fmla="*/ 679068 w 1874585"/>
              <a:gd name="connsiteY5" fmla="*/ 847389 h 1132572"/>
              <a:gd name="connsiteX6" fmla="*/ 273652 w 1874585"/>
              <a:gd name="connsiteY6" fmla="*/ 841393 h 1132572"/>
              <a:gd name="connsiteX7" fmla="*/ 0 w 1874585"/>
              <a:gd name="connsiteY7" fmla="*/ 325792 h 1132572"/>
              <a:gd name="connsiteX0" fmla="*/ 0 w 1874585"/>
              <a:gd name="connsiteY0" fmla="*/ 325792 h 1132572"/>
              <a:gd name="connsiteX1" fmla="*/ 443950 w 1874585"/>
              <a:gd name="connsiteY1" fmla="*/ 367246 h 1132572"/>
              <a:gd name="connsiteX2" fmla="*/ 265513 w 1874585"/>
              <a:gd name="connsiteY2" fmla="*/ 0 h 1132572"/>
              <a:gd name="connsiteX3" fmla="*/ 1874585 w 1874585"/>
              <a:gd name="connsiteY3" fmla="*/ 786787 h 1132572"/>
              <a:gd name="connsiteX4" fmla="*/ 786514 w 1874585"/>
              <a:gd name="connsiteY4" fmla="*/ 1132572 h 1132572"/>
              <a:gd name="connsiteX5" fmla="*/ 654764 w 1874585"/>
              <a:gd name="connsiteY5" fmla="*/ 891998 h 1132572"/>
              <a:gd name="connsiteX6" fmla="*/ 273652 w 1874585"/>
              <a:gd name="connsiteY6" fmla="*/ 841393 h 1132572"/>
              <a:gd name="connsiteX7" fmla="*/ 0 w 1874585"/>
              <a:gd name="connsiteY7" fmla="*/ 325792 h 1132572"/>
              <a:gd name="connsiteX0" fmla="*/ 0 w 1867510"/>
              <a:gd name="connsiteY0" fmla="*/ 325792 h 1132572"/>
              <a:gd name="connsiteX1" fmla="*/ 443950 w 1867510"/>
              <a:gd name="connsiteY1" fmla="*/ 367246 h 1132572"/>
              <a:gd name="connsiteX2" fmla="*/ 265513 w 1867510"/>
              <a:gd name="connsiteY2" fmla="*/ 0 h 1132572"/>
              <a:gd name="connsiteX3" fmla="*/ 1867510 w 1867510"/>
              <a:gd name="connsiteY3" fmla="*/ 826319 h 1132572"/>
              <a:gd name="connsiteX4" fmla="*/ 786514 w 1867510"/>
              <a:gd name="connsiteY4" fmla="*/ 1132572 h 1132572"/>
              <a:gd name="connsiteX5" fmla="*/ 654764 w 1867510"/>
              <a:gd name="connsiteY5" fmla="*/ 891998 h 1132572"/>
              <a:gd name="connsiteX6" fmla="*/ 273652 w 1867510"/>
              <a:gd name="connsiteY6" fmla="*/ 841393 h 1132572"/>
              <a:gd name="connsiteX7" fmla="*/ 0 w 1867510"/>
              <a:gd name="connsiteY7" fmla="*/ 325792 h 113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7510" h="1132572">
                <a:moveTo>
                  <a:pt x="0" y="325792"/>
                </a:moveTo>
                <a:lnTo>
                  <a:pt x="443950" y="367246"/>
                </a:lnTo>
                <a:lnTo>
                  <a:pt x="265513" y="0"/>
                </a:lnTo>
                <a:lnTo>
                  <a:pt x="1867510" y="826319"/>
                </a:lnTo>
                <a:lnTo>
                  <a:pt x="786514" y="1132572"/>
                </a:lnTo>
                <a:lnTo>
                  <a:pt x="654764" y="891998"/>
                </a:lnTo>
                <a:lnTo>
                  <a:pt x="273652" y="841393"/>
                </a:lnTo>
                <a:lnTo>
                  <a:pt x="0" y="325792"/>
                </a:lnTo>
                <a:close/>
              </a:path>
            </a:pathLst>
          </a:custGeom>
          <a:gradFill rotWithShape="1">
            <a:gsLst>
              <a:gs pos="0">
                <a:sysClr val="window" lastClr="FFFFFF">
                  <a:lumMod val="95000"/>
                </a:sysClr>
              </a:gs>
              <a:gs pos="100000">
                <a:sysClr val="window" lastClr="FFFFFF">
                  <a:lumMod val="65000"/>
                </a:sysClr>
              </a:gs>
            </a:gsLst>
            <a:lin ang="2700000" scaled="1"/>
          </a:gradFill>
          <a:ln w="9525">
            <a:noFill/>
            <a:round/>
            <a:headEnd/>
            <a:tailEnd/>
          </a:ln>
          <a:scene3d>
            <a:camera prst="legacyObliqueBottom"/>
            <a:lightRig rig="legacyFlat3" dir="b"/>
          </a:scene3d>
          <a:sp3d extrusionH="227000" prstMaterial="legacyMatte">
            <a:bevelT w="13500" h="13970" prst="angle"/>
            <a:bevelB w="13500" h="13500" prst="angle"/>
            <a:extrusionClr>
              <a:srgbClr val="DDDDDD"/>
            </a:extrusionClr>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右箭头 6"/>
          <p:cNvSpPr/>
          <p:nvPr/>
        </p:nvSpPr>
        <p:spPr bwMode="auto">
          <a:xfrm rot="19885052" flipH="1" flipV="1">
            <a:off x="5207950" y="2285725"/>
            <a:ext cx="1867538" cy="1132588"/>
          </a:xfrm>
          <a:custGeom>
            <a:avLst/>
            <a:gdLst>
              <a:gd name="connsiteX0" fmla="*/ 0 w 648072"/>
              <a:gd name="connsiteY0" fmla="*/ 270030 h 1080120"/>
              <a:gd name="connsiteX1" fmla="*/ 235133 w 648072"/>
              <a:gd name="connsiteY1" fmla="*/ 270030 h 1080120"/>
              <a:gd name="connsiteX2" fmla="*/ 235133 w 648072"/>
              <a:gd name="connsiteY2" fmla="*/ 0 h 1080120"/>
              <a:gd name="connsiteX3" fmla="*/ 648072 w 648072"/>
              <a:gd name="connsiteY3" fmla="*/ 540060 h 1080120"/>
              <a:gd name="connsiteX4" fmla="*/ 235133 w 648072"/>
              <a:gd name="connsiteY4" fmla="*/ 1080120 h 1080120"/>
              <a:gd name="connsiteX5" fmla="*/ 235133 w 648072"/>
              <a:gd name="connsiteY5" fmla="*/ 810090 h 1080120"/>
              <a:gd name="connsiteX6" fmla="*/ 0 w 648072"/>
              <a:gd name="connsiteY6" fmla="*/ 810090 h 1080120"/>
              <a:gd name="connsiteX7" fmla="*/ 0 w 648072"/>
              <a:gd name="connsiteY7" fmla="*/ 270030 h 1080120"/>
              <a:gd name="connsiteX0" fmla="*/ 0 w 1638388"/>
              <a:gd name="connsiteY0" fmla="*/ 270030 h 1080120"/>
              <a:gd name="connsiteX1" fmla="*/ 235133 w 1638388"/>
              <a:gd name="connsiteY1" fmla="*/ 270030 h 1080120"/>
              <a:gd name="connsiteX2" fmla="*/ 235133 w 1638388"/>
              <a:gd name="connsiteY2" fmla="*/ 0 h 1080120"/>
              <a:gd name="connsiteX3" fmla="*/ 1638388 w 1638388"/>
              <a:gd name="connsiteY3" fmla="*/ 660191 h 1080120"/>
              <a:gd name="connsiteX4" fmla="*/ 235133 w 1638388"/>
              <a:gd name="connsiteY4" fmla="*/ 1080120 h 1080120"/>
              <a:gd name="connsiteX5" fmla="*/ 235133 w 1638388"/>
              <a:gd name="connsiteY5" fmla="*/ 810090 h 1080120"/>
              <a:gd name="connsiteX6" fmla="*/ 0 w 1638388"/>
              <a:gd name="connsiteY6" fmla="*/ 810090 h 1080120"/>
              <a:gd name="connsiteX7" fmla="*/ 0 w 1638388"/>
              <a:gd name="connsiteY7" fmla="*/ 270030 h 1080120"/>
              <a:gd name="connsiteX0" fmla="*/ 0 w 1638388"/>
              <a:gd name="connsiteY0" fmla="*/ 270030 h 1019127"/>
              <a:gd name="connsiteX1" fmla="*/ 235133 w 1638388"/>
              <a:gd name="connsiteY1" fmla="*/ 270030 h 1019127"/>
              <a:gd name="connsiteX2" fmla="*/ 235133 w 1638388"/>
              <a:gd name="connsiteY2" fmla="*/ 0 h 1019127"/>
              <a:gd name="connsiteX3" fmla="*/ 1638388 w 1638388"/>
              <a:gd name="connsiteY3" fmla="*/ 660191 h 1019127"/>
              <a:gd name="connsiteX4" fmla="*/ 601002 w 1638388"/>
              <a:gd name="connsiteY4" fmla="*/ 1019127 h 1019127"/>
              <a:gd name="connsiteX5" fmla="*/ 235133 w 1638388"/>
              <a:gd name="connsiteY5" fmla="*/ 810090 h 1019127"/>
              <a:gd name="connsiteX6" fmla="*/ 0 w 1638388"/>
              <a:gd name="connsiteY6" fmla="*/ 810090 h 1019127"/>
              <a:gd name="connsiteX7" fmla="*/ 0 w 1638388"/>
              <a:gd name="connsiteY7" fmla="*/ 270030 h 1019127"/>
              <a:gd name="connsiteX0" fmla="*/ 0 w 1638388"/>
              <a:gd name="connsiteY0" fmla="*/ 505071 h 1254168"/>
              <a:gd name="connsiteX1" fmla="*/ 235133 w 1638388"/>
              <a:gd name="connsiteY1" fmla="*/ 505071 h 1254168"/>
              <a:gd name="connsiteX2" fmla="*/ 16087 w 1638388"/>
              <a:gd name="connsiteY2" fmla="*/ 0 h 1254168"/>
              <a:gd name="connsiteX3" fmla="*/ 1638388 w 1638388"/>
              <a:gd name="connsiteY3" fmla="*/ 895232 h 1254168"/>
              <a:gd name="connsiteX4" fmla="*/ 601002 w 1638388"/>
              <a:gd name="connsiteY4" fmla="*/ 1254168 h 1254168"/>
              <a:gd name="connsiteX5" fmla="*/ 235133 w 1638388"/>
              <a:gd name="connsiteY5" fmla="*/ 1045131 h 1254168"/>
              <a:gd name="connsiteX6" fmla="*/ 0 w 1638388"/>
              <a:gd name="connsiteY6" fmla="*/ 1045131 h 1254168"/>
              <a:gd name="connsiteX7" fmla="*/ 0 w 1638388"/>
              <a:gd name="connsiteY7" fmla="*/ 505071 h 1254168"/>
              <a:gd name="connsiteX0" fmla="*/ 0 w 1638388"/>
              <a:gd name="connsiteY0" fmla="*/ 396626 h 1145723"/>
              <a:gd name="connsiteX1" fmla="*/ 235133 w 1638388"/>
              <a:gd name="connsiteY1" fmla="*/ 396626 h 1145723"/>
              <a:gd name="connsiteX2" fmla="*/ 29316 w 1638388"/>
              <a:gd name="connsiteY2" fmla="*/ 0 h 1145723"/>
              <a:gd name="connsiteX3" fmla="*/ 1638388 w 1638388"/>
              <a:gd name="connsiteY3" fmla="*/ 786787 h 1145723"/>
              <a:gd name="connsiteX4" fmla="*/ 601002 w 1638388"/>
              <a:gd name="connsiteY4" fmla="*/ 1145723 h 1145723"/>
              <a:gd name="connsiteX5" fmla="*/ 235133 w 1638388"/>
              <a:gd name="connsiteY5" fmla="*/ 936686 h 1145723"/>
              <a:gd name="connsiteX6" fmla="*/ 0 w 1638388"/>
              <a:gd name="connsiteY6" fmla="*/ 936686 h 1145723"/>
              <a:gd name="connsiteX7" fmla="*/ 0 w 1638388"/>
              <a:gd name="connsiteY7" fmla="*/ 39662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427720 w 1830975"/>
              <a:gd name="connsiteY5" fmla="*/ 936686 h 1145723"/>
              <a:gd name="connsiteX6" fmla="*/ 192587 w 1830975"/>
              <a:gd name="connsiteY6" fmla="*/ 936686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427720 w 1830975"/>
              <a:gd name="connsiteY5" fmla="*/ 936686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555394 w 1830975"/>
              <a:gd name="connsiteY5" fmla="*/ 861619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1230 w 1830975"/>
              <a:gd name="connsiteY5" fmla="*/ 767325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8384 w 1830975"/>
              <a:gd name="connsiteY5" fmla="*/ 886922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8384 w 1830975"/>
              <a:gd name="connsiteY5" fmla="*/ 886922 h 1145723"/>
              <a:gd name="connsiteX6" fmla="*/ 230042 w 1830975"/>
              <a:gd name="connsiteY6" fmla="*/ 841393 h 1145723"/>
              <a:gd name="connsiteX7" fmla="*/ 0 w 1830975"/>
              <a:gd name="connsiteY7" fmla="*/ 378476 h 1145723"/>
              <a:gd name="connsiteX0" fmla="*/ 0 w 1830975"/>
              <a:gd name="connsiteY0" fmla="*/ 378476 h 1132572"/>
              <a:gd name="connsiteX1" fmla="*/ 427720 w 1830975"/>
              <a:gd name="connsiteY1" fmla="*/ 396626 h 1132572"/>
              <a:gd name="connsiteX2" fmla="*/ 221903 w 1830975"/>
              <a:gd name="connsiteY2" fmla="*/ 0 h 1132572"/>
              <a:gd name="connsiteX3" fmla="*/ 1830975 w 1830975"/>
              <a:gd name="connsiteY3" fmla="*/ 786787 h 1132572"/>
              <a:gd name="connsiteX4" fmla="*/ 742904 w 1830975"/>
              <a:gd name="connsiteY4" fmla="*/ 1132572 h 1132572"/>
              <a:gd name="connsiteX5" fmla="*/ 628384 w 1830975"/>
              <a:gd name="connsiteY5" fmla="*/ 886922 h 1132572"/>
              <a:gd name="connsiteX6" fmla="*/ 230042 w 1830975"/>
              <a:gd name="connsiteY6" fmla="*/ 841393 h 1132572"/>
              <a:gd name="connsiteX7" fmla="*/ 0 w 1830975"/>
              <a:gd name="connsiteY7" fmla="*/ 378476 h 1132572"/>
              <a:gd name="connsiteX0" fmla="*/ 0 w 1830975"/>
              <a:gd name="connsiteY0" fmla="*/ 378476 h 1132572"/>
              <a:gd name="connsiteX1" fmla="*/ 401340 w 1830975"/>
              <a:gd name="connsiteY1" fmla="*/ 338866 h 1132572"/>
              <a:gd name="connsiteX2" fmla="*/ 221903 w 1830975"/>
              <a:gd name="connsiteY2" fmla="*/ 0 h 1132572"/>
              <a:gd name="connsiteX3" fmla="*/ 1830975 w 1830975"/>
              <a:gd name="connsiteY3" fmla="*/ 786787 h 1132572"/>
              <a:gd name="connsiteX4" fmla="*/ 742904 w 1830975"/>
              <a:gd name="connsiteY4" fmla="*/ 1132572 h 1132572"/>
              <a:gd name="connsiteX5" fmla="*/ 628384 w 1830975"/>
              <a:gd name="connsiteY5" fmla="*/ 886922 h 1132572"/>
              <a:gd name="connsiteX6" fmla="*/ 230042 w 1830975"/>
              <a:gd name="connsiteY6" fmla="*/ 841393 h 1132572"/>
              <a:gd name="connsiteX7" fmla="*/ 0 w 1830975"/>
              <a:gd name="connsiteY7" fmla="*/ 378476 h 1132572"/>
              <a:gd name="connsiteX0" fmla="*/ 0 w 1893812"/>
              <a:gd name="connsiteY0" fmla="*/ 387629 h 1132572"/>
              <a:gd name="connsiteX1" fmla="*/ 464177 w 1893812"/>
              <a:gd name="connsiteY1" fmla="*/ 33886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1221 w 1893812"/>
              <a:gd name="connsiteY5" fmla="*/ 886922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1221 w 1893812"/>
              <a:gd name="connsiteY5" fmla="*/ 886922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705372 w 1893812"/>
              <a:gd name="connsiteY5" fmla="*/ 807856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720600 w 1893812"/>
              <a:gd name="connsiteY5" fmla="*/ 859541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8295 w 1893812"/>
              <a:gd name="connsiteY5" fmla="*/ 847389 h 1132572"/>
              <a:gd name="connsiteX6" fmla="*/ 292879 w 1893812"/>
              <a:gd name="connsiteY6" fmla="*/ 841393 h 1132572"/>
              <a:gd name="connsiteX7" fmla="*/ 0 w 1893812"/>
              <a:gd name="connsiteY7" fmla="*/ 387629 h 1132572"/>
              <a:gd name="connsiteX0" fmla="*/ 0 w 1874585"/>
              <a:gd name="connsiteY0" fmla="*/ 325792 h 1132572"/>
              <a:gd name="connsiteX1" fmla="*/ 443950 w 1874585"/>
              <a:gd name="connsiteY1" fmla="*/ 367246 h 1132572"/>
              <a:gd name="connsiteX2" fmla="*/ 265513 w 1874585"/>
              <a:gd name="connsiteY2" fmla="*/ 0 h 1132572"/>
              <a:gd name="connsiteX3" fmla="*/ 1874585 w 1874585"/>
              <a:gd name="connsiteY3" fmla="*/ 786787 h 1132572"/>
              <a:gd name="connsiteX4" fmla="*/ 786514 w 1874585"/>
              <a:gd name="connsiteY4" fmla="*/ 1132572 h 1132572"/>
              <a:gd name="connsiteX5" fmla="*/ 679068 w 1874585"/>
              <a:gd name="connsiteY5" fmla="*/ 847389 h 1132572"/>
              <a:gd name="connsiteX6" fmla="*/ 273652 w 1874585"/>
              <a:gd name="connsiteY6" fmla="*/ 841393 h 1132572"/>
              <a:gd name="connsiteX7" fmla="*/ 0 w 1874585"/>
              <a:gd name="connsiteY7" fmla="*/ 325792 h 1132572"/>
              <a:gd name="connsiteX0" fmla="*/ 0 w 1874585"/>
              <a:gd name="connsiteY0" fmla="*/ 325792 h 1132572"/>
              <a:gd name="connsiteX1" fmla="*/ 443950 w 1874585"/>
              <a:gd name="connsiteY1" fmla="*/ 367246 h 1132572"/>
              <a:gd name="connsiteX2" fmla="*/ 265513 w 1874585"/>
              <a:gd name="connsiteY2" fmla="*/ 0 h 1132572"/>
              <a:gd name="connsiteX3" fmla="*/ 1874585 w 1874585"/>
              <a:gd name="connsiteY3" fmla="*/ 786787 h 1132572"/>
              <a:gd name="connsiteX4" fmla="*/ 786514 w 1874585"/>
              <a:gd name="connsiteY4" fmla="*/ 1132572 h 1132572"/>
              <a:gd name="connsiteX5" fmla="*/ 654764 w 1874585"/>
              <a:gd name="connsiteY5" fmla="*/ 891998 h 1132572"/>
              <a:gd name="connsiteX6" fmla="*/ 273652 w 1874585"/>
              <a:gd name="connsiteY6" fmla="*/ 841393 h 1132572"/>
              <a:gd name="connsiteX7" fmla="*/ 0 w 1874585"/>
              <a:gd name="connsiteY7" fmla="*/ 325792 h 1132572"/>
              <a:gd name="connsiteX0" fmla="*/ 0 w 1867510"/>
              <a:gd name="connsiteY0" fmla="*/ 325792 h 1132572"/>
              <a:gd name="connsiteX1" fmla="*/ 443950 w 1867510"/>
              <a:gd name="connsiteY1" fmla="*/ 367246 h 1132572"/>
              <a:gd name="connsiteX2" fmla="*/ 265513 w 1867510"/>
              <a:gd name="connsiteY2" fmla="*/ 0 h 1132572"/>
              <a:gd name="connsiteX3" fmla="*/ 1867510 w 1867510"/>
              <a:gd name="connsiteY3" fmla="*/ 826319 h 1132572"/>
              <a:gd name="connsiteX4" fmla="*/ 786514 w 1867510"/>
              <a:gd name="connsiteY4" fmla="*/ 1132572 h 1132572"/>
              <a:gd name="connsiteX5" fmla="*/ 654764 w 1867510"/>
              <a:gd name="connsiteY5" fmla="*/ 891998 h 1132572"/>
              <a:gd name="connsiteX6" fmla="*/ 273652 w 1867510"/>
              <a:gd name="connsiteY6" fmla="*/ 841393 h 1132572"/>
              <a:gd name="connsiteX7" fmla="*/ 0 w 1867510"/>
              <a:gd name="connsiteY7" fmla="*/ 325792 h 113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7510" h="1132572">
                <a:moveTo>
                  <a:pt x="0" y="325792"/>
                </a:moveTo>
                <a:lnTo>
                  <a:pt x="443950" y="367246"/>
                </a:lnTo>
                <a:lnTo>
                  <a:pt x="265513" y="0"/>
                </a:lnTo>
                <a:lnTo>
                  <a:pt x="1867510" y="826319"/>
                </a:lnTo>
                <a:lnTo>
                  <a:pt x="786514" y="1132572"/>
                </a:lnTo>
                <a:lnTo>
                  <a:pt x="654764" y="891998"/>
                </a:lnTo>
                <a:lnTo>
                  <a:pt x="273652" y="841393"/>
                </a:lnTo>
                <a:lnTo>
                  <a:pt x="0" y="325792"/>
                </a:lnTo>
                <a:close/>
              </a:path>
            </a:pathLst>
          </a:custGeom>
          <a:gradFill rotWithShape="1">
            <a:gsLst>
              <a:gs pos="0">
                <a:sysClr val="window" lastClr="FFFFFF">
                  <a:lumMod val="95000"/>
                </a:sysClr>
              </a:gs>
              <a:gs pos="100000">
                <a:sysClr val="window" lastClr="FFFFFF">
                  <a:lumMod val="65000"/>
                </a:sysClr>
              </a:gs>
            </a:gsLst>
            <a:lin ang="2700000" scaled="1"/>
          </a:gradFill>
          <a:ln w="9525">
            <a:noFill/>
            <a:round/>
            <a:headEnd/>
            <a:tailEnd/>
          </a:ln>
          <a:scene3d>
            <a:camera prst="legacyObliqueBottom"/>
            <a:lightRig rig="legacyFlat3" dir="b"/>
          </a:scene3d>
          <a:sp3d extrusionH="227000" prstMaterial="legacyMatte">
            <a:bevelT w="13500" h="13970" prst="angle"/>
            <a:bevelB w="13500" h="13500" prst="angle"/>
            <a:extrusionClr>
              <a:srgbClr val="DDDDDD"/>
            </a:extrusionClr>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椭圆 6"/>
          <p:cNvSpPr/>
          <p:nvPr/>
        </p:nvSpPr>
        <p:spPr bwMode="auto">
          <a:xfrm>
            <a:off x="4316528" y="2241550"/>
            <a:ext cx="1008127" cy="563620"/>
          </a:xfrm>
          <a:prstGeom prst="ellipse">
            <a:avLst/>
          </a:prstGeom>
          <a:gradFill flip="none" rotWithShape="1">
            <a:gsLst>
              <a:gs pos="0">
                <a:srgbClr val="689CFF">
                  <a:alpha val="5000"/>
                </a:srgbClr>
              </a:gs>
              <a:gs pos="100000">
                <a:sysClr val="window" lastClr="FFFFFF">
                  <a:lumMod val="95000"/>
                  <a:lumOff val="5000"/>
                  <a:alpha val="60000"/>
                </a:sysClr>
              </a:gs>
            </a:gsLst>
            <a:lin ang="16200000" scaled="1"/>
            <a:tileRect/>
          </a:gradFill>
          <a:ln w="25400" cap="flat" cmpd="sng" algn="ctr">
            <a:noFill/>
            <a:prstDash val="solid"/>
          </a:ln>
          <a:effectLst/>
          <a:scene3d>
            <a:camera prst="orthographicFront"/>
            <a:lightRig rig="threePt" dir="t"/>
          </a:scene3d>
          <a:sp3d>
            <a:bevelB/>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 name="TextBox 7"/>
          <p:cNvSpPr txBox="1"/>
          <p:nvPr/>
        </p:nvSpPr>
        <p:spPr>
          <a:xfrm>
            <a:off x="1623310" y="1226681"/>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algn="r"/>
            <a:r>
              <a:rPr lang="zh-CN" altLang="en-US" dirty="0">
                <a:latin typeface="微软雅黑" pitchFamily="34" charset="-122"/>
              </a:rPr>
              <a:t>单击此处添加文本</a:t>
            </a:r>
          </a:p>
          <a:p>
            <a:pPr algn="r"/>
            <a:r>
              <a:rPr lang="zh-CN" altLang="en-US" dirty="0">
                <a:latin typeface="微软雅黑" pitchFamily="34" charset="-122"/>
              </a:rPr>
              <a:t>单击此处添加文本</a:t>
            </a:r>
          </a:p>
          <a:p>
            <a:pPr algn="r"/>
            <a:r>
              <a:rPr lang="zh-CN" altLang="en-US" dirty="0">
                <a:latin typeface="微软雅黑" pitchFamily="34" charset="-122"/>
              </a:rPr>
              <a:t>单击此处添加文本</a:t>
            </a:r>
          </a:p>
        </p:txBody>
      </p:sp>
      <p:sp>
        <p:nvSpPr>
          <p:cNvPr id="9" name="TextBox 8"/>
          <p:cNvSpPr txBox="1"/>
          <p:nvPr/>
        </p:nvSpPr>
        <p:spPr>
          <a:xfrm>
            <a:off x="1547664" y="4860652"/>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algn="r"/>
            <a:r>
              <a:rPr lang="zh-CN" altLang="en-US" dirty="0">
                <a:latin typeface="微软雅黑" pitchFamily="34" charset="-122"/>
              </a:rPr>
              <a:t>单击此处添加文本</a:t>
            </a:r>
          </a:p>
          <a:p>
            <a:pPr algn="r"/>
            <a:r>
              <a:rPr lang="zh-CN" altLang="en-US" dirty="0">
                <a:latin typeface="微软雅黑" pitchFamily="34" charset="-122"/>
              </a:rPr>
              <a:t>单击此处添加文本</a:t>
            </a:r>
          </a:p>
          <a:p>
            <a:pPr algn="r"/>
            <a:r>
              <a:rPr lang="zh-CN" altLang="en-US" dirty="0">
                <a:latin typeface="微软雅黑" pitchFamily="34" charset="-122"/>
              </a:rPr>
              <a:t>单击此处添加文本</a:t>
            </a:r>
          </a:p>
        </p:txBody>
      </p:sp>
      <p:sp>
        <p:nvSpPr>
          <p:cNvPr id="10" name="TextBox 9"/>
          <p:cNvSpPr txBox="1"/>
          <p:nvPr/>
        </p:nvSpPr>
        <p:spPr>
          <a:xfrm>
            <a:off x="5796136" y="4860652"/>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r>
              <a:rPr lang="zh-CN" altLang="en-US" dirty="0">
                <a:latin typeface="微软雅黑" pitchFamily="34" charset="-122"/>
              </a:rPr>
              <a:t>单击此处添加文本</a:t>
            </a:r>
          </a:p>
          <a:p>
            <a:r>
              <a:rPr lang="zh-CN" altLang="en-US" dirty="0">
                <a:latin typeface="微软雅黑" pitchFamily="34" charset="-122"/>
              </a:rPr>
              <a:t>单击此处添加文本</a:t>
            </a:r>
          </a:p>
          <a:p>
            <a:r>
              <a:rPr lang="zh-CN" altLang="en-US" dirty="0">
                <a:latin typeface="微软雅黑" pitchFamily="34" charset="-122"/>
              </a:rPr>
              <a:t>单击此处添加文本</a:t>
            </a:r>
          </a:p>
        </p:txBody>
      </p:sp>
      <p:sp>
        <p:nvSpPr>
          <p:cNvPr id="11" name="TextBox 10"/>
          <p:cNvSpPr txBox="1"/>
          <p:nvPr/>
        </p:nvSpPr>
        <p:spPr>
          <a:xfrm>
            <a:off x="5796136" y="1226681"/>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r>
              <a:rPr lang="zh-CN" altLang="en-US" dirty="0">
                <a:latin typeface="微软雅黑" pitchFamily="34" charset="-122"/>
              </a:rPr>
              <a:t>单击此处添加文本</a:t>
            </a:r>
          </a:p>
          <a:p>
            <a:r>
              <a:rPr lang="zh-CN" altLang="en-US" dirty="0">
                <a:latin typeface="微软雅黑" pitchFamily="34" charset="-122"/>
              </a:rPr>
              <a:t>单击此处添加文本</a:t>
            </a:r>
          </a:p>
          <a:p>
            <a:r>
              <a:rPr lang="zh-CN" altLang="en-US" dirty="0">
                <a:latin typeface="微软雅黑" pitchFamily="34" charset="-122"/>
              </a:rPr>
              <a:t>单击此处添加文本</a:t>
            </a:r>
          </a:p>
        </p:txBody>
      </p:sp>
      <p:grpSp>
        <p:nvGrpSpPr>
          <p:cNvPr id="12" name="组合 10"/>
          <p:cNvGrpSpPr/>
          <p:nvPr/>
        </p:nvGrpSpPr>
        <p:grpSpPr>
          <a:xfrm>
            <a:off x="3944582" y="2085975"/>
            <a:ext cx="1752956" cy="1753352"/>
            <a:chOff x="4828393" y="2858615"/>
            <a:chExt cx="1931237" cy="1931674"/>
          </a:xfrm>
          <a:effectLst/>
        </p:grpSpPr>
        <p:sp>
          <p:nvSpPr>
            <p:cNvPr id="13" name="Oval 19"/>
            <p:cNvSpPr>
              <a:spLocks noChangeArrowheads="1"/>
            </p:cNvSpPr>
            <p:nvPr/>
          </p:nvSpPr>
          <p:spPr bwMode="auto">
            <a:xfrm>
              <a:off x="4828393" y="2858615"/>
              <a:ext cx="1931237" cy="1931674"/>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点击此处添加文本</a:t>
              </a:r>
            </a:p>
          </p:txBody>
        </p:sp>
        <p:sp>
          <p:nvSpPr>
            <p:cNvPr id="14" name="未知"/>
            <p:cNvSpPr>
              <a:spLocks/>
            </p:cNvSpPr>
            <p:nvPr/>
          </p:nvSpPr>
          <p:spPr bwMode="auto">
            <a:xfrm>
              <a:off x="5049911"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356216432"/>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p:cNvSpPr>
          <p:nvPr/>
        </p:nvSpPr>
        <p:spPr bwMode="auto">
          <a:xfrm>
            <a:off x="4454525" y="1493838"/>
            <a:ext cx="796925" cy="733425"/>
          </a:xfrm>
          <a:custGeom>
            <a:avLst/>
            <a:gdLst>
              <a:gd name="T0" fmla="*/ 122 w 122"/>
              <a:gd name="T1" fmla="*/ 36 h 112"/>
              <a:gd name="T2" fmla="*/ 68 w 122"/>
              <a:gd name="T3" fmla="*/ 0 h 112"/>
              <a:gd name="T4" fmla="*/ 0 w 122"/>
              <a:gd name="T5" fmla="*/ 28 h 112"/>
              <a:gd name="T6" fmla="*/ 32 w 122"/>
              <a:gd name="T7" fmla="*/ 30 h 112"/>
              <a:gd name="T8" fmla="*/ 10 w 122"/>
              <a:gd name="T9" fmla="*/ 104 h 112"/>
              <a:gd name="T10" fmla="*/ 80 w 122"/>
              <a:gd name="T11" fmla="*/ 112 h 112"/>
              <a:gd name="T12" fmla="*/ 88 w 122"/>
              <a:gd name="T13" fmla="*/ 34 h 112"/>
              <a:gd name="T14" fmla="*/ 122 w 122"/>
              <a:gd name="T15" fmla="*/ 36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12">
                <a:moveTo>
                  <a:pt x="122" y="36"/>
                </a:moveTo>
                <a:lnTo>
                  <a:pt x="68" y="0"/>
                </a:lnTo>
                <a:lnTo>
                  <a:pt x="0" y="28"/>
                </a:lnTo>
                <a:lnTo>
                  <a:pt x="32" y="30"/>
                </a:lnTo>
                <a:lnTo>
                  <a:pt x="10" y="104"/>
                </a:lnTo>
                <a:lnTo>
                  <a:pt x="80" y="112"/>
                </a:lnTo>
                <a:lnTo>
                  <a:pt x="88" y="34"/>
                </a:lnTo>
                <a:lnTo>
                  <a:pt x="122" y="36"/>
                </a:lnTo>
                <a:close/>
              </a:path>
            </a:pathLst>
          </a:custGeom>
          <a:gradFill rotWithShape="1">
            <a:gsLst>
              <a:gs pos="0">
                <a:srgbClr val="C0C0C0">
                  <a:alpha val="50000"/>
                </a:srgbClr>
              </a:gs>
              <a:gs pos="100000">
                <a:srgbClr val="5F5F5F">
                  <a:alpha val="0"/>
                </a:srgb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 name="Freeform 4"/>
          <p:cNvSpPr>
            <a:spLocks/>
          </p:cNvSpPr>
          <p:nvPr/>
        </p:nvSpPr>
        <p:spPr bwMode="auto">
          <a:xfrm>
            <a:off x="4348163" y="1196975"/>
            <a:ext cx="822325" cy="757238"/>
          </a:xfrm>
          <a:custGeom>
            <a:avLst/>
            <a:gdLst>
              <a:gd name="T0" fmla="*/ 122 w 122"/>
              <a:gd name="T1" fmla="*/ 36 h 112"/>
              <a:gd name="T2" fmla="*/ 68 w 122"/>
              <a:gd name="T3" fmla="*/ 0 h 112"/>
              <a:gd name="T4" fmla="*/ 0 w 122"/>
              <a:gd name="T5" fmla="*/ 28 h 112"/>
              <a:gd name="T6" fmla="*/ 32 w 122"/>
              <a:gd name="T7" fmla="*/ 30 h 112"/>
              <a:gd name="T8" fmla="*/ 10 w 122"/>
              <a:gd name="T9" fmla="*/ 104 h 112"/>
              <a:gd name="T10" fmla="*/ 80 w 122"/>
              <a:gd name="T11" fmla="*/ 112 h 112"/>
              <a:gd name="T12" fmla="*/ 88 w 122"/>
              <a:gd name="T13" fmla="*/ 34 h 112"/>
              <a:gd name="T14" fmla="*/ 122 w 122"/>
              <a:gd name="T15" fmla="*/ 36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12">
                <a:moveTo>
                  <a:pt x="122" y="36"/>
                </a:moveTo>
                <a:lnTo>
                  <a:pt x="68" y="0"/>
                </a:lnTo>
                <a:lnTo>
                  <a:pt x="0" y="28"/>
                </a:lnTo>
                <a:lnTo>
                  <a:pt x="32" y="30"/>
                </a:lnTo>
                <a:lnTo>
                  <a:pt x="10" y="104"/>
                </a:lnTo>
                <a:lnTo>
                  <a:pt x="80" y="112"/>
                </a:lnTo>
                <a:lnTo>
                  <a:pt x="88" y="34"/>
                </a:lnTo>
                <a:lnTo>
                  <a:pt x="122" y="36"/>
                </a:lnTo>
                <a:close/>
              </a:path>
            </a:pathLst>
          </a:custGeom>
          <a:gradFill rotWithShape="1">
            <a:gsLst>
              <a:gs pos="0">
                <a:srgbClr val="DDDDDD"/>
              </a:gs>
              <a:gs pos="100000">
                <a:srgbClr val="F8F8F8"/>
              </a:gs>
            </a:gsLst>
            <a:lin ang="5400000" scaled="1"/>
          </a:gradFill>
          <a:ln>
            <a:noFill/>
          </a:ln>
          <a:effectLst/>
          <a:scene3d>
            <a:camera prst="legacyPerspectiveBottom"/>
            <a:lightRig rig="legacyFlat3" dir="b"/>
          </a:scene3d>
          <a:sp3d extrusionH="430200" prstMaterial="legacyMatte">
            <a:bevelT w="13500" h="13500" prst="angle"/>
            <a:bevelB w="13500" h="13500" prst="angle"/>
            <a:extrusionClr>
              <a:srgbClr val="DDDDDD"/>
            </a:extrusionClr>
          </a:sp3d>
          <a:extLst>
            <a:ext uri="{91240B29-F687-4F45-9708-019B960494DF}">
              <a14:hiddenLine xmlns:a14="http://schemas.microsoft.com/office/drawing/2010/main" w="9525" cap="flat" cmpd="sng">
                <a:noFill/>
                <a:prstDash val="solid"/>
                <a:round/>
                <a:headEnd type="none" w="med" len="med"/>
                <a:tailEnd type="none" w="med" len="med"/>
              </a14:hiddenLine>
            </a:ext>
          </a:extLst>
        </p:spPr>
        <p:txBody>
          <a:bodyPr>
            <a:flatTx/>
          </a:bodyPr>
          <a:lstStyle/>
          <a:p>
            <a:endParaRPr lang="zh-CN" altLang="en-US" kern="0" dirty="0">
              <a:solidFill>
                <a:sysClr val="windowText" lastClr="000000"/>
              </a:solidFill>
              <a:ea typeface="微软雅黑" pitchFamily="34" charset="-122"/>
            </a:endParaRPr>
          </a:p>
        </p:txBody>
      </p:sp>
      <p:sp>
        <p:nvSpPr>
          <p:cNvPr id="4" name="Oval 5"/>
          <p:cNvSpPr>
            <a:spLocks noChangeArrowheads="1"/>
          </p:cNvSpPr>
          <p:nvPr/>
        </p:nvSpPr>
        <p:spPr bwMode="auto">
          <a:xfrm>
            <a:off x="3476625" y="3144838"/>
            <a:ext cx="2020888" cy="855662"/>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5" name="Group 7"/>
          <p:cNvGrpSpPr>
            <a:grpSpLocks/>
          </p:cNvGrpSpPr>
          <p:nvPr/>
        </p:nvGrpSpPr>
        <p:grpSpPr bwMode="auto">
          <a:xfrm>
            <a:off x="3640138" y="1979194"/>
            <a:ext cx="1727200" cy="1701800"/>
            <a:chOff x="480" y="1198"/>
            <a:chExt cx="1042" cy="1019"/>
          </a:xfrm>
        </p:grpSpPr>
        <p:grpSp>
          <p:nvGrpSpPr>
            <p:cNvPr id="6" name="Group 8"/>
            <p:cNvGrpSpPr>
              <a:grpSpLocks/>
            </p:cNvGrpSpPr>
            <p:nvPr/>
          </p:nvGrpSpPr>
          <p:grpSpPr bwMode="auto">
            <a:xfrm>
              <a:off x="480" y="1198"/>
              <a:ext cx="1042" cy="1019"/>
              <a:chOff x="480" y="1198"/>
              <a:chExt cx="1042" cy="1019"/>
            </a:xfrm>
          </p:grpSpPr>
          <p:pic>
            <p:nvPicPr>
              <p:cNvPr id="8" name="Picture 9"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480" y="120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Oval 10"/>
              <p:cNvSpPr>
                <a:spLocks noChangeArrowheads="1"/>
              </p:cNvSpPr>
              <p:nvPr/>
            </p:nvSpPr>
            <p:spPr bwMode="gray">
              <a:xfrm>
                <a:off x="484" y="1198"/>
                <a:ext cx="1035" cy="1019"/>
              </a:xfrm>
              <a:prstGeom prst="ellipse">
                <a:avLst/>
              </a:prstGeom>
              <a:gradFill rotWithShape="1">
                <a:gsLst>
                  <a:gs pos="0">
                    <a:srgbClr val="2676FF"/>
                  </a:gs>
                  <a:gs pos="100000">
                    <a:srgbClr val="2676FF">
                      <a:lumMod val="75000"/>
                    </a:srgbClr>
                  </a:gs>
                </a:gsLst>
                <a:lin ang="2700000" scaled="1"/>
              </a:gradFill>
              <a:ln>
                <a:noFill/>
              </a:ln>
              <a:effectLst/>
              <a:extLst>
                <a:ext uri="{91240B29-F687-4F45-9708-019B960494DF}">
                  <a14:hiddenLine xmlns:a14="http://schemas.microsoft.com/office/drawing/2010/main" w="9525"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FFFF"/>
                    </a:solidFill>
                    <a:effectLst/>
                    <a:uLnTx/>
                    <a:uFillTx/>
                    <a:ea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FFFF"/>
                    </a:solidFill>
                    <a:effectLst/>
                    <a:uLnTx/>
                    <a:uFillTx/>
                    <a:ea typeface="微软雅黑" pitchFamily="34" charset="-122"/>
                  </a:rPr>
                  <a:t>添加文字</a:t>
                </a:r>
              </a:p>
            </p:txBody>
          </p:sp>
        </p:grpSp>
        <p:pic>
          <p:nvPicPr>
            <p:cNvPr id="7" name="Picture 11"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592" y="1216"/>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Group 12"/>
          <p:cNvGrpSpPr>
            <a:grpSpLocks/>
          </p:cNvGrpSpPr>
          <p:nvPr/>
        </p:nvGrpSpPr>
        <p:grpSpPr bwMode="auto">
          <a:xfrm rot="20302575" flipH="1" flipV="1">
            <a:off x="3753368" y="3280253"/>
            <a:ext cx="1479173" cy="354018"/>
            <a:chOff x="2532" y="1051"/>
            <a:chExt cx="893" cy="246"/>
          </a:xfrm>
        </p:grpSpPr>
        <p:grpSp>
          <p:nvGrpSpPr>
            <p:cNvPr id="11" name="Group 13"/>
            <p:cNvGrpSpPr>
              <a:grpSpLocks/>
            </p:cNvGrpSpPr>
            <p:nvPr/>
          </p:nvGrpSpPr>
          <p:grpSpPr bwMode="auto">
            <a:xfrm>
              <a:off x="2532" y="1051"/>
              <a:ext cx="743" cy="185"/>
              <a:chOff x="1565" y="2568"/>
              <a:chExt cx="1118" cy="279"/>
            </a:xfrm>
          </p:grpSpPr>
          <p:sp>
            <p:nvSpPr>
              <p:cNvPr id="17" name="AutoShape 14"/>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8" name="AutoShape 15"/>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9" name="AutoShape 16"/>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0" name="AutoShape 17"/>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2" name="Group 18"/>
            <p:cNvGrpSpPr>
              <a:grpSpLocks/>
            </p:cNvGrpSpPr>
            <p:nvPr/>
          </p:nvGrpSpPr>
          <p:grpSpPr bwMode="auto">
            <a:xfrm rot="1353540">
              <a:off x="2682" y="1111"/>
              <a:ext cx="743" cy="186"/>
              <a:chOff x="1565" y="2568"/>
              <a:chExt cx="1118" cy="279"/>
            </a:xfrm>
          </p:grpSpPr>
          <p:sp>
            <p:nvSpPr>
              <p:cNvPr id="13" name="AutoShape 19"/>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4" name="AutoShape 20"/>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5" name="AutoShape 21"/>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6" name="AutoShape 22"/>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sp>
        <p:nvSpPr>
          <p:cNvPr id="21" name="Freeform 23"/>
          <p:cNvSpPr>
            <a:spLocks/>
          </p:cNvSpPr>
          <p:nvPr/>
        </p:nvSpPr>
        <p:spPr bwMode="auto">
          <a:xfrm>
            <a:off x="1998663" y="3783013"/>
            <a:ext cx="1931987" cy="1762125"/>
          </a:xfrm>
          <a:custGeom>
            <a:avLst/>
            <a:gdLst>
              <a:gd name="T0" fmla="*/ 295 w 295"/>
              <a:gd name="T1" fmla="*/ 42 h 269"/>
              <a:gd name="T2" fmla="*/ 225 w 295"/>
              <a:gd name="T3" fmla="*/ 0 h 269"/>
              <a:gd name="T4" fmla="*/ 44 w 295"/>
              <a:gd name="T5" fmla="*/ 158 h 269"/>
              <a:gd name="T6" fmla="*/ 6 w 295"/>
              <a:gd name="T7" fmla="*/ 136 h 269"/>
              <a:gd name="T8" fmla="*/ 0 w 295"/>
              <a:gd name="T9" fmla="*/ 269 h 269"/>
              <a:gd name="T10" fmla="*/ 178 w 295"/>
              <a:gd name="T11" fmla="*/ 230 h 269"/>
              <a:gd name="T12" fmla="*/ 128 w 295"/>
              <a:gd name="T13" fmla="*/ 204 h 269"/>
              <a:gd name="T14" fmla="*/ 295 w 295"/>
              <a:gd name="T15" fmla="*/ 42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 h="269">
                <a:moveTo>
                  <a:pt x="295" y="42"/>
                </a:moveTo>
                <a:lnTo>
                  <a:pt x="225" y="0"/>
                </a:lnTo>
                <a:lnTo>
                  <a:pt x="44" y="158"/>
                </a:lnTo>
                <a:lnTo>
                  <a:pt x="6" y="136"/>
                </a:lnTo>
                <a:lnTo>
                  <a:pt x="0" y="269"/>
                </a:lnTo>
                <a:lnTo>
                  <a:pt x="178" y="230"/>
                </a:lnTo>
                <a:lnTo>
                  <a:pt x="128" y="204"/>
                </a:lnTo>
                <a:lnTo>
                  <a:pt x="295" y="42"/>
                </a:lnTo>
                <a:close/>
              </a:path>
            </a:pathLst>
          </a:custGeom>
          <a:gradFill rotWithShape="1">
            <a:gsLst>
              <a:gs pos="0">
                <a:srgbClr val="C0C0C0"/>
              </a:gs>
              <a:gs pos="100000">
                <a:srgbClr val="5F5F5F">
                  <a:alpha val="0"/>
                </a:srgbClr>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2" name="Freeform 24"/>
          <p:cNvSpPr>
            <a:spLocks/>
          </p:cNvSpPr>
          <p:nvPr/>
        </p:nvSpPr>
        <p:spPr bwMode="auto">
          <a:xfrm>
            <a:off x="4740275" y="4241800"/>
            <a:ext cx="1792288" cy="1981200"/>
          </a:xfrm>
          <a:custGeom>
            <a:avLst/>
            <a:gdLst>
              <a:gd name="T0" fmla="*/ 222 w 274"/>
              <a:gd name="T1" fmla="*/ 182 h 303"/>
              <a:gd name="T2" fmla="*/ 94 w 274"/>
              <a:gd name="T3" fmla="*/ 0 h 303"/>
              <a:gd name="T4" fmla="*/ 0 w 274"/>
              <a:gd name="T5" fmla="*/ 26 h 303"/>
              <a:gd name="T6" fmla="*/ 114 w 274"/>
              <a:gd name="T7" fmla="*/ 214 h 303"/>
              <a:gd name="T8" fmla="*/ 56 w 274"/>
              <a:gd name="T9" fmla="*/ 230 h 303"/>
              <a:gd name="T10" fmla="*/ 232 w 274"/>
              <a:gd name="T11" fmla="*/ 303 h 303"/>
              <a:gd name="T12" fmla="*/ 274 w 274"/>
              <a:gd name="T13" fmla="*/ 168 h 303"/>
              <a:gd name="T14" fmla="*/ 222 w 274"/>
              <a:gd name="T15" fmla="*/ 182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303">
                <a:moveTo>
                  <a:pt x="222" y="182"/>
                </a:moveTo>
                <a:lnTo>
                  <a:pt x="94" y="0"/>
                </a:lnTo>
                <a:lnTo>
                  <a:pt x="0" y="26"/>
                </a:lnTo>
                <a:lnTo>
                  <a:pt x="114" y="214"/>
                </a:lnTo>
                <a:lnTo>
                  <a:pt x="56" y="230"/>
                </a:lnTo>
                <a:lnTo>
                  <a:pt x="232" y="303"/>
                </a:lnTo>
                <a:lnTo>
                  <a:pt x="274" y="168"/>
                </a:lnTo>
                <a:lnTo>
                  <a:pt x="222" y="182"/>
                </a:lnTo>
                <a:close/>
              </a:path>
            </a:pathLst>
          </a:custGeom>
          <a:gradFill rotWithShape="1">
            <a:gsLst>
              <a:gs pos="0">
                <a:srgbClr val="5F5F5F">
                  <a:alpha val="0"/>
                </a:srgbClr>
              </a:gs>
              <a:gs pos="100000">
                <a:srgbClr val="C0C0C0"/>
              </a:gs>
            </a:gsLst>
            <a:lin ang="189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3" name="Freeform 25"/>
          <p:cNvSpPr>
            <a:spLocks/>
          </p:cNvSpPr>
          <p:nvPr/>
        </p:nvSpPr>
        <p:spPr bwMode="auto">
          <a:xfrm>
            <a:off x="5781675" y="3324225"/>
            <a:ext cx="2278063" cy="890588"/>
          </a:xfrm>
          <a:custGeom>
            <a:avLst/>
            <a:gdLst>
              <a:gd name="T0" fmla="*/ 348 w 348"/>
              <a:gd name="T1" fmla="*/ 94 h 136"/>
              <a:gd name="T2" fmla="*/ 242 w 348"/>
              <a:gd name="T3" fmla="*/ 20 h 136"/>
              <a:gd name="T4" fmla="*/ 242 w 348"/>
              <a:gd name="T5" fmla="*/ 48 h 136"/>
              <a:gd name="T6" fmla="*/ 20 w 348"/>
              <a:gd name="T7" fmla="*/ 0 h 136"/>
              <a:gd name="T8" fmla="*/ 0 w 348"/>
              <a:gd name="T9" fmla="*/ 54 h 136"/>
              <a:gd name="T10" fmla="*/ 242 w 348"/>
              <a:gd name="T11" fmla="*/ 104 h 136"/>
              <a:gd name="T12" fmla="*/ 242 w 348"/>
              <a:gd name="T13" fmla="*/ 136 h 136"/>
              <a:gd name="T14" fmla="*/ 348 w 348"/>
              <a:gd name="T15" fmla="*/ 94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136">
                <a:moveTo>
                  <a:pt x="348" y="94"/>
                </a:moveTo>
                <a:lnTo>
                  <a:pt x="242" y="20"/>
                </a:lnTo>
                <a:lnTo>
                  <a:pt x="242" y="48"/>
                </a:lnTo>
                <a:lnTo>
                  <a:pt x="20" y="0"/>
                </a:lnTo>
                <a:lnTo>
                  <a:pt x="0" y="54"/>
                </a:lnTo>
                <a:lnTo>
                  <a:pt x="242" y="104"/>
                </a:lnTo>
                <a:lnTo>
                  <a:pt x="242" y="136"/>
                </a:lnTo>
                <a:lnTo>
                  <a:pt x="348" y="94"/>
                </a:lnTo>
                <a:close/>
              </a:path>
            </a:pathLst>
          </a:custGeom>
          <a:gradFill rotWithShape="1">
            <a:gsLst>
              <a:gs pos="0">
                <a:srgbClr val="C0C0C0">
                  <a:alpha val="80000"/>
                </a:srgbClr>
              </a:gs>
              <a:gs pos="100000">
                <a:srgbClr val="5F5F5F">
                  <a:alpha val="0"/>
                </a:srgb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4" name="Freeform 26"/>
          <p:cNvSpPr>
            <a:spLocks/>
          </p:cNvSpPr>
          <p:nvPr/>
        </p:nvSpPr>
        <p:spPr bwMode="auto">
          <a:xfrm>
            <a:off x="5492750" y="2230438"/>
            <a:ext cx="1385888" cy="641350"/>
          </a:xfrm>
          <a:custGeom>
            <a:avLst/>
            <a:gdLst>
              <a:gd name="T0" fmla="*/ 212 w 212"/>
              <a:gd name="T1" fmla="*/ 66 h 98"/>
              <a:gd name="T2" fmla="*/ 204 w 212"/>
              <a:gd name="T3" fmla="*/ 6 h 98"/>
              <a:gd name="T4" fmla="*/ 106 w 212"/>
              <a:gd name="T5" fmla="*/ 0 h 98"/>
              <a:gd name="T6" fmla="*/ 130 w 212"/>
              <a:gd name="T7" fmla="*/ 16 h 98"/>
              <a:gd name="T8" fmla="*/ 0 w 212"/>
              <a:gd name="T9" fmla="*/ 64 h 98"/>
              <a:gd name="T10" fmla="*/ 42 w 212"/>
              <a:gd name="T11" fmla="*/ 98 h 98"/>
              <a:gd name="T12" fmla="*/ 178 w 212"/>
              <a:gd name="T13" fmla="*/ 46 h 98"/>
              <a:gd name="T14" fmla="*/ 212 w 212"/>
              <a:gd name="T15" fmla="*/ 66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98">
                <a:moveTo>
                  <a:pt x="212" y="66"/>
                </a:moveTo>
                <a:lnTo>
                  <a:pt x="204" y="6"/>
                </a:lnTo>
                <a:lnTo>
                  <a:pt x="106" y="0"/>
                </a:lnTo>
                <a:lnTo>
                  <a:pt x="130" y="16"/>
                </a:lnTo>
                <a:lnTo>
                  <a:pt x="0" y="64"/>
                </a:lnTo>
                <a:lnTo>
                  <a:pt x="42" y="98"/>
                </a:lnTo>
                <a:lnTo>
                  <a:pt x="178" y="46"/>
                </a:lnTo>
                <a:lnTo>
                  <a:pt x="212" y="66"/>
                </a:lnTo>
                <a:close/>
              </a:path>
            </a:pathLst>
          </a:custGeom>
          <a:gradFill rotWithShape="1">
            <a:gsLst>
              <a:gs pos="0">
                <a:srgbClr val="C0C0C0">
                  <a:alpha val="50000"/>
                </a:srgbClr>
              </a:gs>
              <a:gs pos="100000">
                <a:srgbClr val="5F5F5F">
                  <a:alpha val="0"/>
                </a:srgb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5" name="Freeform 27"/>
          <p:cNvSpPr>
            <a:spLocks/>
          </p:cNvSpPr>
          <p:nvPr/>
        </p:nvSpPr>
        <p:spPr bwMode="auto">
          <a:xfrm>
            <a:off x="1338263" y="3087688"/>
            <a:ext cx="1990725" cy="695325"/>
          </a:xfrm>
          <a:custGeom>
            <a:avLst/>
            <a:gdLst>
              <a:gd name="T0" fmla="*/ 304 w 304"/>
              <a:gd name="T1" fmla="*/ 10 h 106"/>
              <a:gd name="T2" fmla="*/ 96 w 304"/>
              <a:gd name="T3" fmla="*/ 18 h 106"/>
              <a:gd name="T4" fmla="*/ 104 w 304"/>
              <a:gd name="T5" fmla="*/ 0 h 106"/>
              <a:gd name="T6" fmla="*/ 0 w 304"/>
              <a:gd name="T7" fmla="*/ 56 h 106"/>
              <a:gd name="T8" fmla="*/ 64 w 304"/>
              <a:gd name="T9" fmla="*/ 106 h 106"/>
              <a:gd name="T10" fmla="*/ 78 w 304"/>
              <a:gd name="T11" fmla="*/ 68 h 106"/>
              <a:gd name="T12" fmla="*/ 304 w 304"/>
              <a:gd name="T13" fmla="*/ 60 h 106"/>
              <a:gd name="T14" fmla="*/ 304 w 304"/>
              <a:gd name="T15" fmla="*/ 1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4" h="106">
                <a:moveTo>
                  <a:pt x="304" y="10"/>
                </a:moveTo>
                <a:lnTo>
                  <a:pt x="96" y="18"/>
                </a:lnTo>
                <a:lnTo>
                  <a:pt x="104" y="0"/>
                </a:lnTo>
                <a:lnTo>
                  <a:pt x="0" y="56"/>
                </a:lnTo>
                <a:lnTo>
                  <a:pt x="64" y="106"/>
                </a:lnTo>
                <a:lnTo>
                  <a:pt x="78" y="68"/>
                </a:lnTo>
                <a:lnTo>
                  <a:pt x="304" y="60"/>
                </a:lnTo>
                <a:lnTo>
                  <a:pt x="304" y="10"/>
                </a:lnTo>
                <a:close/>
              </a:path>
            </a:pathLst>
          </a:custGeom>
          <a:gradFill rotWithShape="1">
            <a:gsLst>
              <a:gs pos="0">
                <a:srgbClr val="C0C0C0">
                  <a:alpha val="80000"/>
                </a:srgbClr>
              </a:gs>
              <a:gs pos="100000">
                <a:srgbClr val="5F5F5F">
                  <a:alpha val="0"/>
                </a:srgb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6" name="Freeform 28"/>
          <p:cNvSpPr>
            <a:spLocks/>
          </p:cNvSpPr>
          <p:nvPr/>
        </p:nvSpPr>
        <p:spPr bwMode="auto">
          <a:xfrm rot="252133" flipH="1">
            <a:off x="2384425" y="2035175"/>
            <a:ext cx="1387475" cy="639763"/>
          </a:xfrm>
          <a:custGeom>
            <a:avLst/>
            <a:gdLst>
              <a:gd name="T0" fmla="*/ 212 w 212"/>
              <a:gd name="T1" fmla="*/ 66 h 98"/>
              <a:gd name="T2" fmla="*/ 204 w 212"/>
              <a:gd name="T3" fmla="*/ 6 h 98"/>
              <a:gd name="T4" fmla="*/ 106 w 212"/>
              <a:gd name="T5" fmla="*/ 0 h 98"/>
              <a:gd name="T6" fmla="*/ 130 w 212"/>
              <a:gd name="T7" fmla="*/ 16 h 98"/>
              <a:gd name="T8" fmla="*/ 0 w 212"/>
              <a:gd name="T9" fmla="*/ 64 h 98"/>
              <a:gd name="T10" fmla="*/ 42 w 212"/>
              <a:gd name="T11" fmla="*/ 98 h 98"/>
              <a:gd name="T12" fmla="*/ 178 w 212"/>
              <a:gd name="T13" fmla="*/ 46 h 98"/>
              <a:gd name="T14" fmla="*/ 212 w 212"/>
              <a:gd name="T15" fmla="*/ 66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98">
                <a:moveTo>
                  <a:pt x="212" y="66"/>
                </a:moveTo>
                <a:lnTo>
                  <a:pt x="204" y="6"/>
                </a:lnTo>
                <a:lnTo>
                  <a:pt x="106" y="0"/>
                </a:lnTo>
                <a:lnTo>
                  <a:pt x="130" y="16"/>
                </a:lnTo>
                <a:lnTo>
                  <a:pt x="0" y="64"/>
                </a:lnTo>
                <a:lnTo>
                  <a:pt x="42" y="98"/>
                </a:lnTo>
                <a:lnTo>
                  <a:pt x="178" y="46"/>
                </a:lnTo>
                <a:lnTo>
                  <a:pt x="212" y="66"/>
                </a:lnTo>
                <a:close/>
              </a:path>
            </a:pathLst>
          </a:custGeom>
          <a:gradFill rotWithShape="1">
            <a:gsLst>
              <a:gs pos="0">
                <a:srgbClr val="C0C0C0">
                  <a:alpha val="50000"/>
                </a:srgbClr>
              </a:gs>
              <a:gs pos="100000">
                <a:srgbClr val="5F5F5F">
                  <a:alpha val="0"/>
                </a:srgb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7" name="Freeform 29"/>
          <p:cNvSpPr>
            <a:spLocks/>
          </p:cNvSpPr>
          <p:nvPr/>
        </p:nvSpPr>
        <p:spPr bwMode="auto">
          <a:xfrm rot="252133" flipH="1">
            <a:off x="2368550" y="1639888"/>
            <a:ext cx="1430338" cy="658812"/>
          </a:xfrm>
          <a:custGeom>
            <a:avLst/>
            <a:gdLst>
              <a:gd name="T0" fmla="*/ 212 w 212"/>
              <a:gd name="T1" fmla="*/ 66 h 98"/>
              <a:gd name="T2" fmla="*/ 204 w 212"/>
              <a:gd name="T3" fmla="*/ 6 h 98"/>
              <a:gd name="T4" fmla="*/ 106 w 212"/>
              <a:gd name="T5" fmla="*/ 0 h 98"/>
              <a:gd name="T6" fmla="*/ 130 w 212"/>
              <a:gd name="T7" fmla="*/ 16 h 98"/>
              <a:gd name="T8" fmla="*/ 0 w 212"/>
              <a:gd name="T9" fmla="*/ 64 h 98"/>
              <a:gd name="T10" fmla="*/ 42 w 212"/>
              <a:gd name="T11" fmla="*/ 98 h 98"/>
              <a:gd name="T12" fmla="*/ 178 w 212"/>
              <a:gd name="T13" fmla="*/ 46 h 98"/>
              <a:gd name="T14" fmla="*/ 212 w 212"/>
              <a:gd name="T15" fmla="*/ 66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98">
                <a:moveTo>
                  <a:pt x="212" y="66"/>
                </a:moveTo>
                <a:lnTo>
                  <a:pt x="204" y="6"/>
                </a:lnTo>
                <a:lnTo>
                  <a:pt x="106" y="0"/>
                </a:lnTo>
                <a:lnTo>
                  <a:pt x="130" y="16"/>
                </a:lnTo>
                <a:lnTo>
                  <a:pt x="0" y="64"/>
                </a:lnTo>
                <a:lnTo>
                  <a:pt x="42" y="98"/>
                </a:lnTo>
                <a:lnTo>
                  <a:pt x="178" y="46"/>
                </a:lnTo>
                <a:lnTo>
                  <a:pt x="212" y="66"/>
                </a:lnTo>
                <a:close/>
              </a:path>
            </a:pathLst>
          </a:custGeom>
          <a:gradFill rotWithShape="1">
            <a:gsLst>
              <a:gs pos="0">
                <a:srgbClr val="DDDDDD"/>
              </a:gs>
              <a:gs pos="100000">
                <a:srgbClr val="F8F8F8"/>
              </a:gs>
            </a:gsLst>
            <a:lin ang="5400000" scaled="1"/>
          </a:gradFill>
          <a:ln>
            <a:noFill/>
          </a:ln>
          <a:effectLst/>
          <a:scene3d>
            <a:camera prst="legacyPerspectiveBottom"/>
            <a:lightRig rig="legacyFlat3" dir="b"/>
          </a:scene3d>
          <a:sp3d extrusionH="430200" prstMaterial="legacyMatte">
            <a:bevelT w="13500" h="13500" prst="angle"/>
            <a:bevelB w="13500" h="13500" prst="angle"/>
            <a:extrusionClr>
              <a:srgbClr val="DDDDDD"/>
            </a:extrusionClr>
          </a:sp3d>
          <a:extLst>
            <a:ext uri="{91240B29-F687-4F45-9708-019B960494DF}">
              <a14:hiddenLine xmlns:a14="http://schemas.microsoft.com/office/drawing/2010/main" w="9525" cap="flat" cmpd="sng">
                <a:noFill/>
                <a:prstDash val="solid"/>
                <a:round/>
                <a:headEnd type="none" w="med" len="med"/>
                <a:tailEnd type="none" w="med" len="med"/>
              </a14:hiddenLine>
            </a:ext>
          </a:extLst>
        </p:spPr>
        <p:txBody>
          <a:bodyPr>
            <a:flatTx/>
          </a:bodyPr>
          <a:lstStyle/>
          <a:p>
            <a:endParaRPr lang="zh-CN" altLang="en-US" kern="0" dirty="0">
              <a:solidFill>
                <a:sysClr val="windowText" lastClr="000000"/>
              </a:solidFill>
              <a:ea typeface="微软雅黑" pitchFamily="34" charset="-122"/>
            </a:endParaRPr>
          </a:p>
        </p:txBody>
      </p:sp>
      <p:sp>
        <p:nvSpPr>
          <p:cNvPr id="28" name="Freeform 30"/>
          <p:cNvSpPr>
            <a:spLocks/>
          </p:cNvSpPr>
          <p:nvPr/>
        </p:nvSpPr>
        <p:spPr bwMode="auto">
          <a:xfrm>
            <a:off x="1895475" y="3482975"/>
            <a:ext cx="1992313" cy="1816100"/>
          </a:xfrm>
          <a:custGeom>
            <a:avLst/>
            <a:gdLst>
              <a:gd name="T0" fmla="*/ 295 w 295"/>
              <a:gd name="T1" fmla="*/ 42 h 269"/>
              <a:gd name="T2" fmla="*/ 225 w 295"/>
              <a:gd name="T3" fmla="*/ 0 h 269"/>
              <a:gd name="T4" fmla="*/ 44 w 295"/>
              <a:gd name="T5" fmla="*/ 158 h 269"/>
              <a:gd name="T6" fmla="*/ 6 w 295"/>
              <a:gd name="T7" fmla="*/ 136 h 269"/>
              <a:gd name="T8" fmla="*/ 0 w 295"/>
              <a:gd name="T9" fmla="*/ 269 h 269"/>
              <a:gd name="T10" fmla="*/ 178 w 295"/>
              <a:gd name="T11" fmla="*/ 230 h 269"/>
              <a:gd name="T12" fmla="*/ 128 w 295"/>
              <a:gd name="T13" fmla="*/ 204 h 269"/>
              <a:gd name="T14" fmla="*/ 295 w 295"/>
              <a:gd name="T15" fmla="*/ 42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 h="269">
                <a:moveTo>
                  <a:pt x="295" y="42"/>
                </a:moveTo>
                <a:lnTo>
                  <a:pt x="225" y="0"/>
                </a:lnTo>
                <a:lnTo>
                  <a:pt x="44" y="158"/>
                </a:lnTo>
                <a:lnTo>
                  <a:pt x="6" y="136"/>
                </a:lnTo>
                <a:lnTo>
                  <a:pt x="0" y="269"/>
                </a:lnTo>
                <a:lnTo>
                  <a:pt x="178" y="230"/>
                </a:lnTo>
                <a:lnTo>
                  <a:pt x="128" y="204"/>
                </a:lnTo>
                <a:lnTo>
                  <a:pt x="295" y="42"/>
                </a:lnTo>
                <a:close/>
              </a:path>
            </a:pathLst>
          </a:custGeom>
          <a:gradFill rotWithShape="1">
            <a:gsLst>
              <a:gs pos="0">
                <a:srgbClr val="DDDDDD"/>
              </a:gs>
              <a:gs pos="100000">
                <a:srgbClr val="F8F8F8"/>
              </a:gs>
            </a:gsLst>
            <a:lin ang="5400000" scaled="1"/>
          </a:gradFill>
          <a:ln>
            <a:noFill/>
          </a:ln>
          <a:effectLst/>
          <a:scene3d>
            <a:camera prst="legacyPerspectiveBottom"/>
            <a:lightRig rig="legacyFlat3" dir="b"/>
          </a:scene3d>
          <a:sp3d extrusionH="430200" prstMaterial="legacyMatte">
            <a:bevelT w="13500" h="13500" prst="angle"/>
            <a:bevelB w="13500" h="13500" prst="angle"/>
            <a:extrusionClr>
              <a:srgbClr val="DDDDDD"/>
            </a:extrusionClr>
          </a:sp3d>
          <a:extLst/>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9" name="Freeform 31"/>
          <p:cNvSpPr>
            <a:spLocks/>
          </p:cNvSpPr>
          <p:nvPr/>
        </p:nvSpPr>
        <p:spPr bwMode="auto">
          <a:xfrm>
            <a:off x="4730750" y="3735388"/>
            <a:ext cx="1851025" cy="2044700"/>
          </a:xfrm>
          <a:custGeom>
            <a:avLst/>
            <a:gdLst>
              <a:gd name="T0" fmla="*/ 222 w 274"/>
              <a:gd name="T1" fmla="*/ 182 h 303"/>
              <a:gd name="T2" fmla="*/ 94 w 274"/>
              <a:gd name="T3" fmla="*/ 0 h 303"/>
              <a:gd name="T4" fmla="*/ 0 w 274"/>
              <a:gd name="T5" fmla="*/ 26 h 303"/>
              <a:gd name="T6" fmla="*/ 114 w 274"/>
              <a:gd name="T7" fmla="*/ 214 h 303"/>
              <a:gd name="T8" fmla="*/ 56 w 274"/>
              <a:gd name="T9" fmla="*/ 230 h 303"/>
              <a:gd name="T10" fmla="*/ 232 w 274"/>
              <a:gd name="T11" fmla="*/ 303 h 303"/>
              <a:gd name="T12" fmla="*/ 274 w 274"/>
              <a:gd name="T13" fmla="*/ 168 h 303"/>
              <a:gd name="T14" fmla="*/ 222 w 274"/>
              <a:gd name="T15" fmla="*/ 182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303">
                <a:moveTo>
                  <a:pt x="222" y="182"/>
                </a:moveTo>
                <a:lnTo>
                  <a:pt x="94" y="0"/>
                </a:lnTo>
                <a:lnTo>
                  <a:pt x="0" y="26"/>
                </a:lnTo>
                <a:lnTo>
                  <a:pt x="114" y="214"/>
                </a:lnTo>
                <a:lnTo>
                  <a:pt x="56" y="230"/>
                </a:lnTo>
                <a:lnTo>
                  <a:pt x="232" y="303"/>
                </a:lnTo>
                <a:lnTo>
                  <a:pt x="274" y="168"/>
                </a:lnTo>
                <a:lnTo>
                  <a:pt x="222" y="182"/>
                </a:lnTo>
                <a:close/>
              </a:path>
            </a:pathLst>
          </a:custGeom>
          <a:gradFill rotWithShape="1">
            <a:gsLst>
              <a:gs pos="0">
                <a:srgbClr val="DDDDDD"/>
              </a:gs>
              <a:gs pos="100000">
                <a:srgbClr val="F8F8F8"/>
              </a:gs>
            </a:gsLst>
            <a:lin ang="5400000" scaled="1"/>
          </a:gradFill>
          <a:ln>
            <a:noFill/>
          </a:ln>
          <a:effectLst/>
          <a:scene3d>
            <a:camera prst="legacyPerspectiveBottom"/>
            <a:lightRig rig="legacyFlat3" dir="b"/>
          </a:scene3d>
          <a:sp3d extrusionH="430200" prstMaterial="legacyMatte">
            <a:bevelT w="13500" h="13500" prst="angle"/>
            <a:bevelB w="13500" h="13500" prst="angle"/>
            <a:extrusionClr>
              <a:srgbClr val="DDDDDD"/>
            </a:extrusionClr>
          </a:sp3d>
          <a:extLst>
            <a:ext uri="{91240B29-F687-4F45-9708-019B960494DF}">
              <a14:hiddenLine xmlns:a14="http://schemas.microsoft.com/office/drawing/2010/main" w="9525" cap="flat" cmpd="sng">
                <a:noFill/>
                <a:prstDash val="solid"/>
                <a:round/>
                <a:headEnd type="none" w="med" len="med"/>
                <a:tailEnd type="none" w="med" len="med"/>
              </a14:hiddenLine>
            </a:ext>
          </a:extLst>
        </p:spPr>
        <p:txBody>
          <a:bodyPr>
            <a:flatTx/>
          </a:bodyPr>
          <a:lstStyle/>
          <a:p>
            <a:endParaRPr lang="zh-CN" altLang="en-US" kern="0" dirty="0">
              <a:solidFill>
                <a:sysClr val="windowText" lastClr="000000"/>
              </a:solidFill>
              <a:ea typeface="微软雅黑" pitchFamily="34" charset="-122"/>
            </a:endParaRPr>
          </a:p>
        </p:txBody>
      </p:sp>
      <p:sp>
        <p:nvSpPr>
          <p:cNvPr id="30" name="Freeform 32"/>
          <p:cNvSpPr>
            <a:spLocks/>
          </p:cNvSpPr>
          <p:nvPr/>
        </p:nvSpPr>
        <p:spPr bwMode="auto">
          <a:xfrm>
            <a:off x="5710238" y="2897188"/>
            <a:ext cx="2349500" cy="919162"/>
          </a:xfrm>
          <a:custGeom>
            <a:avLst/>
            <a:gdLst>
              <a:gd name="T0" fmla="*/ 348 w 348"/>
              <a:gd name="T1" fmla="*/ 94 h 136"/>
              <a:gd name="T2" fmla="*/ 242 w 348"/>
              <a:gd name="T3" fmla="*/ 20 h 136"/>
              <a:gd name="T4" fmla="*/ 242 w 348"/>
              <a:gd name="T5" fmla="*/ 48 h 136"/>
              <a:gd name="T6" fmla="*/ 20 w 348"/>
              <a:gd name="T7" fmla="*/ 0 h 136"/>
              <a:gd name="T8" fmla="*/ 0 w 348"/>
              <a:gd name="T9" fmla="*/ 54 h 136"/>
              <a:gd name="T10" fmla="*/ 242 w 348"/>
              <a:gd name="T11" fmla="*/ 104 h 136"/>
              <a:gd name="T12" fmla="*/ 242 w 348"/>
              <a:gd name="T13" fmla="*/ 136 h 136"/>
              <a:gd name="T14" fmla="*/ 348 w 348"/>
              <a:gd name="T15" fmla="*/ 94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136">
                <a:moveTo>
                  <a:pt x="348" y="94"/>
                </a:moveTo>
                <a:lnTo>
                  <a:pt x="242" y="20"/>
                </a:lnTo>
                <a:lnTo>
                  <a:pt x="242" y="48"/>
                </a:lnTo>
                <a:lnTo>
                  <a:pt x="20" y="0"/>
                </a:lnTo>
                <a:lnTo>
                  <a:pt x="0" y="54"/>
                </a:lnTo>
                <a:lnTo>
                  <a:pt x="242" y="104"/>
                </a:lnTo>
                <a:lnTo>
                  <a:pt x="242" y="136"/>
                </a:lnTo>
                <a:lnTo>
                  <a:pt x="348" y="94"/>
                </a:lnTo>
                <a:close/>
              </a:path>
            </a:pathLst>
          </a:custGeom>
          <a:gradFill rotWithShape="1">
            <a:gsLst>
              <a:gs pos="0">
                <a:srgbClr val="DDDDDD"/>
              </a:gs>
              <a:gs pos="100000">
                <a:srgbClr val="F8F8F8"/>
              </a:gs>
            </a:gsLst>
            <a:lin ang="5400000" scaled="1"/>
          </a:gradFill>
          <a:ln>
            <a:noFill/>
          </a:ln>
          <a:effectLst/>
          <a:scene3d>
            <a:camera prst="legacyPerspectiveBottom"/>
            <a:lightRig rig="legacyFlat3" dir="b"/>
          </a:scene3d>
          <a:sp3d extrusionH="430200" prstMaterial="legacyMatte">
            <a:bevelT w="13500" h="13500" prst="angle"/>
            <a:bevelB w="13500" h="13500" prst="angle"/>
            <a:extrusionClr>
              <a:srgbClr val="DDDDDD"/>
            </a:extrusionClr>
          </a:sp3d>
          <a:extLst>
            <a:ext uri="{91240B29-F687-4F45-9708-019B960494DF}">
              <a14:hiddenLine xmlns:a14="http://schemas.microsoft.com/office/drawing/2010/main" w="9525" cap="flat" cmpd="sng">
                <a:noFill/>
                <a:prstDash val="solid"/>
                <a:round/>
                <a:headEnd type="none" w="med" len="med"/>
                <a:tailEnd type="none" w="med" len="med"/>
              </a14:hiddenLine>
            </a:ext>
          </a:extLst>
        </p:spPr>
        <p:txBody>
          <a:bodyPr>
            <a:flatTx/>
          </a:bodyPr>
          <a:lstStyle/>
          <a:p>
            <a:endParaRPr lang="zh-CN" altLang="en-US" kern="0" dirty="0">
              <a:solidFill>
                <a:sysClr val="windowText" lastClr="000000"/>
              </a:solidFill>
              <a:ea typeface="微软雅黑" pitchFamily="34" charset="-122"/>
            </a:endParaRPr>
          </a:p>
        </p:txBody>
      </p:sp>
      <p:sp>
        <p:nvSpPr>
          <p:cNvPr id="31" name="Freeform 33"/>
          <p:cNvSpPr>
            <a:spLocks/>
          </p:cNvSpPr>
          <p:nvPr/>
        </p:nvSpPr>
        <p:spPr bwMode="auto">
          <a:xfrm>
            <a:off x="5399088" y="1863725"/>
            <a:ext cx="1430337" cy="661988"/>
          </a:xfrm>
          <a:custGeom>
            <a:avLst/>
            <a:gdLst>
              <a:gd name="T0" fmla="*/ 212 w 212"/>
              <a:gd name="T1" fmla="*/ 66 h 98"/>
              <a:gd name="T2" fmla="*/ 204 w 212"/>
              <a:gd name="T3" fmla="*/ 6 h 98"/>
              <a:gd name="T4" fmla="*/ 106 w 212"/>
              <a:gd name="T5" fmla="*/ 0 h 98"/>
              <a:gd name="T6" fmla="*/ 130 w 212"/>
              <a:gd name="T7" fmla="*/ 16 h 98"/>
              <a:gd name="T8" fmla="*/ 0 w 212"/>
              <a:gd name="T9" fmla="*/ 64 h 98"/>
              <a:gd name="T10" fmla="*/ 42 w 212"/>
              <a:gd name="T11" fmla="*/ 98 h 98"/>
              <a:gd name="T12" fmla="*/ 178 w 212"/>
              <a:gd name="T13" fmla="*/ 46 h 98"/>
              <a:gd name="T14" fmla="*/ 212 w 212"/>
              <a:gd name="T15" fmla="*/ 66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98">
                <a:moveTo>
                  <a:pt x="212" y="66"/>
                </a:moveTo>
                <a:lnTo>
                  <a:pt x="204" y="6"/>
                </a:lnTo>
                <a:lnTo>
                  <a:pt x="106" y="0"/>
                </a:lnTo>
                <a:lnTo>
                  <a:pt x="130" y="16"/>
                </a:lnTo>
                <a:lnTo>
                  <a:pt x="0" y="64"/>
                </a:lnTo>
                <a:lnTo>
                  <a:pt x="42" y="98"/>
                </a:lnTo>
                <a:lnTo>
                  <a:pt x="178" y="46"/>
                </a:lnTo>
                <a:lnTo>
                  <a:pt x="212" y="66"/>
                </a:lnTo>
                <a:close/>
              </a:path>
            </a:pathLst>
          </a:custGeom>
          <a:gradFill rotWithShape="1">
            <a:gsLst>
              <a:gs pos="0">
                <a:srgbClr val="DDDDDD"/>
              </a:gs>
              <a:gs pos="100000">
                <a:srgbClr val="F8F8F8"/>
              </a:gs>
            </a:gsLst>
            <a:lin ang="5400000" scaled="1"/>
          </a:gradFill>
          <a:ln>
            <a:noFill/>
          </a:ln>
          <a:effectLst/>
          <a:scene3d>
            <a:camera prst="legacyPerspectiveBottom"/>
            <a:lightRig rig="legacyFlat3" dir="b"/>
          </a:scene3d>
          <a:sp3d extrusionH="430200" prstMaterial="legacyMatte">
            <a:bevelT w="13500" h="13500" prst="angle"/>
            <a:bevelB w="13500" h="13500" prst="angle"/>
            <a:extrusionClr>
              <a:srgbClr val="DDDDDD"/>
            </a:extrusionClr>
          </a:sp3d>
          <a:extLst>
            <a:ext uri="{91240B29-F687-4F45-9708-019B960494DF}">
              <a14:hiddenLine xmlns:a14="http://schemas.microsoft.com/office/drawing/2010/main" w="9525" cap="flat" cmpd="sng">
                <a:noFill/>
                <a:prstDash val="solid"/>
                <a:round/>
                <a:headEnd type="none" w="med" len="med"/>
                <a:tailEnd type="none" w="med" len="med"/>
              </a14:hiddenLine>
            </a:ext>
          </a:extLst>
        </p:spPr>
        <p:txBody>
          <a:bodyPr>
            <a:flatTx/>
          </a:bodyPr>
          <a:lstStyle/>
          <a:p>
            <a:endParaRPr lang="zh-CN" altLang="en-US" kern="0" dirty="0">
              <a:solidFill>
                <a:sysClr val="windowText" lastClr="000000"/>
              </a:solidFill>
              <a:ea typeface="微软雅黑" pitchFamily="34" charset="-122"/>
            </a:endParaRPr>
          </a:p>
        </p:txBody>
      </p:sp>
      <p:sp>
        <p:nvSpPr>
          <p:cNvPr id="32" name="Freeform 34"/>
          <p:cNvSpPr>
            <a:spLocks/>
          </p:cNvSpPr>
          <p:nvPr/>
        </p:nvSpPr>
        <p:spPr bwMode="auto">
          <a:xfrm>
            <a:off x="1185863" y="2654300"/>
            <a:ext cx="2052637" cy="717550"/>
          </a:xfrm>
          <a:custGeom>
            <a:avLst/>
            <a:gdLst>
              <a:gd name="T0" fmla="*/ 304 w 304"/>
              <a:gd name="T1" fmla="*/ 10 h 106"/>
              <a:gd name="T2" fmla="*/ 96 w 304"/>
              <a:gd name="T3" fmla="*/ 18 h 106"/>
              <a:gd name="T4" fmla="*/ 104 w 304"/>
              <a:gd name="T5" fmla="*/ 0 h 106"/>
              <a:gd name="T6" fmla="*/ 0 w 304"/>
              <a:gd name="T7" fmla="*/ 56 h 106"/>
              <a:gd name="T8" fmla="*/ 64 w 304"/>
              <a:gd name="T9" fmla="*/ 106 h 106"/>
              <a:gd name="T10" fmla="*/ 78 w 304"/>
              <a:gd name="T11" fmla="*/ 68 h 106"/>
              <a:gd name="T12" fmla="*/ 304 w 304"/>
              <a:gd name="T13" fmla="*/ 60 h 106"/>
              <a:gd name="T14" fmla="*/ 304 w 304"/>
              <a:gd name="T15" fmla="*/ 1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4" h="106">
                <a:moveTo>
                  <a:pt x="304" y="10"/>
                </a:moveTo>
                <a:lnTo>
                  <a:pt x="96" y="18"/>
                </a:lnTo>
                <a:lnTo>
                  <a:pt x="104" y="0"/>
                </a:lnTo>
                <a:lnTo>
                  <a:pt x="0" y="56"/>
                </a:lnTo>
                <a:lnTo>
                  <a:pt x="64" y="106"/>
                </a:lnTo>
                <a:lnTo>
                  <a:pt x="78" y="68"/>
                </a:lnTo>
                <a:lnTo>
                  <a:pt x="304" y="60"/>
                </a:lnTo>
                <a:lnTo>
                  <a:pt x="304" y="10"/>
                </a:lnTo>
                <a:close/>
              </a:path>
            </a:pathLst>
          </a:custGeom>
          <a:gradFill rotWithShape="1">
            <a:gsLst>
              <a:gs pos="0">
                <a:srgbClr val="DDDDDD"/>
              </a:gs>
              <a:gs pos="100000">
                <a:srgbClr val="F8F8F8"/>
              </a:gs>
            </a:gsLst>
            <a:lin ang="5400000" scaled="1"/>
          </a:gradFill>
          <a:ln>
            <a:noFill/>
          </a:ln>
          <a:effectLst/>
          <a:scene3d>
            <a:camera prst="legacyPerspectiveBottom"/>
            <a:lightRig rig="legacyFlat3" dir="b"/>
          </a:scene3d>
          <a:sp3d extrusionH="430200" prstMaterial="legacyMatte">
            <a:bevelT w="13500" h="13500" prst="angle"/>
            <a:bevelB w="13500" h="13500" prst="angle"/>
            <a:extrusionClr>
              <a:srgbClr val="DDDDDD"/>
            </a:extrusionClr>
          </a:sp3d>
          <a:extLst>
            <a:ext uri="{91240B29-F687-4F45-9708-019B960494DF}">
              <a14:hiddenLine xmlns:a14="http://schemas.microsoft.com/office/drawing/2010/main" w="9525" cap="flat" cmpd="sng">
                <a:noFill/>
                <a:prstDash val="solid"/>
                <a:round/>
                <a:headEnd type="none" w="med" len="med"/>
                <a:tailEnd type="none" w="med" len="med"/>
              </a14:hiddenLine>
            </a:ext>
          </a:extLst>
        </p:spPr>
        <p:txBody>
          <a:bodyPr>
            <a:flatTx/>
          </a:bodyPr>
          <a:lstStyle/>
          <a:p>
            <a:endParaRPr lang="zh-CN" altLang="en-US" kern="0" dirty="0">
              <a:solidFill>
                <a:sysClr val="windowText" lastClr="000000"/>
              </a:solidFill>
              <a:ea typeface="微软雅黑" pitchFamily="34" charset="-122"/>
            </a:endParaRPr>
          </a:p>
        </p:txBody>
      </p:sp>
    </p:spTree>
    <p:extLst>
      <p:ext uri="{BB962C8B-B14F-4D97-AF65-F5344CB8AC3E}">
        <p14:creationId xmlns:p14="http://schemas.microsoft.com/office/powerpoint/2010/main" val="2030707741"/>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50975" y="1604963"/>
            <a:ext cx="6600455" cy="3648075"/>
            <a:chOff x="1450975" y="1965325"/>
            <a:chExt cx="6600455" cy="3648075"/>
          </a:xfrm>
        </p:grpSpPr>
        <p:sp>
          <p:nvSpPr>
            <p:cNvPr id="3" name="椭圆 2"/>
            <p:cNvSpPr/>
            <p:nvPr/>
          </p:nvSpPr>
          <p:spPr>
            <a:xfrm>
              <a:off x="3759200" y="1965325"/>
              <a:ext cx="3649663" cy="3648075"/>
            </a:xfrm>
            <a:prstGeom prst="ellipse">
              <a:avLst/>
            </a:pr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4" name="椭圆 3"/>
            <p:cNvSpPr/>
            <p:nvPr/>
          </p:nvSpPr>
          <p:spPr>
            <a:xfrm>
              <a:off x="1906588" y="1965325"/>
              <a:ext cx="3648075" cy="3648075"/>
            </a:xfrm>
            <a:prstGeom prst="ellipse">
              <a:avLst/>
            </a:pr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5" name="等腰三角形 21"/>
            <p:cNvSpPr/>
            <p:nvPr/>
          </p:nvSpPr>
          <p:spPr>
            <a:xfrm rot="5400000">
              <a:off x="1860550" y="2409825"/>
              <a:ext cx="2809875" cy="2816225"/>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651002 w 2842568"/>
                <a:gd name="connsiteY0" fmla="*/ 3096344 h 3096344"/>
                <a:gd name="connsiteX1" fmla="*/ 6895 w 2842568"/>
                <a:gd name="connsiteY1" fmla="*/ 2222623 h 3096344"/>
                <a:gd name="connsiteX2" fmla="*/ 1181641 w 2842568"/>
                <a:gd name="connsiteY2" fmla="*/ 0 h 3096344"/>
                <a:gd name="connsiteX3" fmla="*/ 2842568 w 2842568"/>
                <a:gd name="connsiteY3" fmla="*/ 3096344 h 3096344"/>
                <a:gd name="connsiteX4" fmla="*/ 651002 w 2842568"/>
                <a:gd name="connsiteY4" fmla="*/ 3096344 h 3096344"/>
                <a:gd name="connsiteX0" fmla="*/ 666412 w 2857978"/>
                <a:gd name="connsiteY0" fmla="*/ 3096344 h 3096344"/>
                <a:gd name="connsiteX1" fmla="*/ 22305 w 2857978"/>
                <a:gd name="connsiteY1" fmla="*/ 2222623 h 3096344"/>
                <a:gd name="connsiteX2" fmla="*/ 1197051 w 2857978"/>
                <a:gd name="connsiteY2" fmla="*/ 0 h 3096344"/>
                <a:gd name="connsiteX3" fmla="*/ 2857978 w 2857978"/>
                <a:gd name="connsiteY3" fmla="*/ 3096344 h 3096344"/>
                <a:gd name="connsiteX4" fmla="*/ 666412 w 2857978"/>
                <a:gd name="connsiteY4" fmla="*/ 3096344 h 3096344"/>
                <a:gd name="connsiteX0" fmla="*/ 666412 w 2857978"/>
                <a:gd name="connsiteY0" fmla="*/ 2816944 h 2816944"/>
                <a:gd name="connsiteX1" fmla="*/ 22305 w 2857978"/>
                <a:gd name="connsiteY1" fmla="*/ 1943223 h 2816944"/>
                <a:gd name="connsiteX2" fmla="*/ 1235151 w 2857978"/>
                <a:gd name="connsiteY2" fmla="*/ 0 h 2816944"/>
                <a:gd name="connsiteX3" fmla="*/ 2857978 w 2857978"/>
                <a:gd name="connsiteY3" fmla="*/ 2816944 h 2816944"/>
                <a:gd name="connsiteX4" fmla="*/ 666412 w 2857978"/>
                <a:gd name="connsiteY4" fmla="*/ 2816944 h 2816944"/>
                <a:gd name="connsiteX0" fmla="*/ 738149 w 2929715"/>
                <a:gd name="connsiteY0" fmla="*/ 2816944 h 2816944"/>
                <a:gd name="connsiteX1" fmla="*/ 17842 w 2929715"/>
                <a:gd name="connsiteY1" fmla="*/ 2032123 h 2816944"/>
                <a:gd name="connsiteX2" fmla="*/ 1306888 w 2929715"/>
                <a:gd name="connsiteY2" fmla="*/ 0 h 2816944"/>
                <a:gd name="connsiteX3" fmla="*/ 2929715 w 2929715"/>
                <a:gd name="connsiteY3" fmla="*/ 2816944 h 2816944"/>
                <a:gd name="connsiteX4" fmla="*/ 738149 w 2929715"/>
                <a:gd name="connsiteY4" fmla="*/ 2816944 h 2816944"/>
                <a:gd name="connsiteX0" fmla="*/ 720307 w 2911873"/>
                <a:gd name="connsiteY0" fmla="*/ 2816944 h 2816944"/>
                <a:gd name="connsiteX1" fmla="*/ 0 w 2911873"/>
                <a:gd name="connsiteY1" fmla="*/ 2032123 h 2816944"/>
                <a:gd name="connsiteX2" fmla="*/ 1289046 w 2911873"/>
                <a:gd name="connsiteY2" fmla="*/ 0 h 2816944"/>
                <a:gd name="connsiteX3" fmla="*/ 2911873 w 2911873"/>
                <a:gd name="connsiteY3" fmla="*/ 2816944 h 2816944"/>
                <a:gd name="connsiteX4" fmla="*/ 720307 w 2911873"/>
                <a:gd name="connsiteY4" fmla="*/ 2816944 h 2816944"/>
                <a:gd name="connsiteX0" fmla="*/ 720307 w 2695975"/>
                <a:gd name="connsiteY0" fmla="*/ 2816944 h 2816944"/>
                <a:gd name="connsiteX1" fmla="*/ 0 w 2695975"/>
                <a:gd name="connsiteY1" fmla="*/ 2032123 h 2816944"/>
                <a:gd name="connsiteX2" fmla="*/ 1289046 w 2695975"/>
                <a:gd name="connsiteY2" fmla="*/ 0 h 2816944"/>
                <a:gd name="connsiteX3" fmla="*/ 2695975 w 2695975"/>
                <a:gd name="connsiteY3" fmla="*/ 2499444 h 2816944"/>
                <a:gd name="connsiteX4" fmla="*/ 720307 w 2695975"/>
                <a:gd name="connsiteY4" fmla="*/ 2816944 h 2816944"/>
                <a:gd name="connsiteX0" fmla="*/ 720307 w 2759477"/>
                <a:gd name="connsiteY0" fmla="*/ 2816944 h 2816944"/>
                <a:gd name="connsiteX1" fmla="*/ 0 w 2759477"/>
                <a:gd name="connsiteY1" fmla="*/ 2032123 h 2816944"/>
                <a:gd name="connsiteX2" fmla="*/ 1289046 w 2759477"/>
                <a:gd name="connsiteY2" fmla="*/ 0 h 2816944"/>
                <a:gd name="connsiteX3" fmla="*/ 2759477 w 2759477"/>
                <a:gd name="connsiteY3" fmla="*/ 2397844 h 2816944"/>
                <a:gd name="connsiteX4" fmla="*/ 720307 w 2759477"/>
                <a:gd name="connsiteY4" fmla="*/ 2816944 h 2816944"/>
                <a:gd name="connsiteX0" fmla="*/ 720307 w 2810279"/>
                <a:gd name="connsiteY0" fmla="*/ 2816944 h 2816944"/>
                <a:gd name="connsiteX1" fmla="*/ 0 w 2810279"/>
                <a:gd name="connsiteY1" fmla="*/ 2032123 h 2816944"/>
                <a:gd name="connsiteX2" fmla="*/ 1289046 w 2810279"/>
                <a:gd name="connsiteY2" fmla="*/ 0 h 2816944"/>
                <a:gd name="connsiteX3" fmla="*/ 2810279 w 2810279"/>
                <a:gd name="connsiteY3" fmla="*/ 2347044 h 2816944"/>
                <a:gd name="connsiteX4" fmla="*/ 720307 w 2810279"/>
                <a:gd name="connsiteY4" fmla="*/ 2816944 h 2816944"/>
                <a:gd name="connsiteX0" fmla="*/ 720307 w 2810279"/>
                <a:gd name="connsiteY0" fmla="*/ 2816944 h 2816944"/>
                <a:gd name="connsiteX1" fmla="*/ 0 w 2810279"/>
                <a:gd name="connsiteY1" fmla="*/ 2032123 h 2816944"/>
                <a:gd name="connsiteX2" fmla="*/ 1289046 w 2810279"/>
                <a:gd name="connsiteY2" fmla="*/ 0 h 2816944"/>
                <a:gd name="connsiteX3" fmla="*/ 2810279 w 2810279"/>
                <a:gd name="connsiteY3" fmla="*/ 2347044 h 2816944"/>
                <a:gd name="connsiteX4" fmla="*/ 1930403 w 2810279"/>
                <a:gd name="connsiteY4" fmla="*/ 2654423 h 2816944"/>
                <a:gd name="connsiteX5" fmla="*/ 720307 w 2810279"/>
                <a:gd name="connsiteY5" fmla="*/ 2816944 h 2816944"/>
                <a:gd name="connsiteX0" fmla="*/ 720307 w 2810279"/>
                <a:gd name="connsiteY0" fmla="*/ 2816944 h 2816944"/>
                <a:gd name="connsiteX1" fmla="*/ 0 w 2810279"/>
                <a:gd name="connsiteY1" fmla="*/ 2032123 h 2816944"/>
                <a:gd name="connsiteX2" fmla="*/ 1289046 w 2810279"/>
                <a:gd name="connsiteY2" fmla="*/ 0 h 2816944"/>
                <a:gd name="connsiteX3" fmla="*/ 2810279 w 2810279"/>
                <a:gd name="connsiteY3" fmla="*/ 2347044 h 2816944"/>
                <a:gd name="connsiteX4" fmla="*/ 1943105 w 2810279"/>
                <a:gd name="connsiteY4" fmla="*/ 2756023 h 2816944"/>
                <a:gd name="connsiteX5" fmla="*/ 720307 w 2810279"/>
                <a:gd name="connsiteY5" fmla="*/ 2816944 h 2816944"/>
                <a:gd name="connsiteX0" fmla="*/ 720307 w 2810279"/>
                <a:gd name="connsiteY0" fmla="*/ 2816944 h 2816944"/>
                <a:gd name="connsiteX1" fmla="*/ 0 w 2810279"/>
                <a:gd name="connsiteY1" fmla="*/ 2032123 h 2816944"/>
                <a:gd name="connsiteX2" fmla="*/ 1289046 w 2810279"/>
                <a:gd name="connsiteY2" fmla="*/ 0 h 2816944"/>
                <a:gd name="connsiteX3" fmla="*/ 2810279 w 2810279"/>
                <a:gd name="connsiteY3" fmla="*/ 2347044 h 2816944"/>
                <a:gd name="connsiteX4" fmla="*/ 1943105 w 2810279"/>
                <a:gd name="connsiteY4" fmla="*/ 2756023 h 2816944"/>
                <a:gd name="connsiteX5" fmla="*/ 720307 w 2810279"/>
                <a:gd name="connsiteY5" fmla="*/ 2816944 h 281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0279" h="2816944">
                  <a:moveTo>
                    <a:pt x="720307" y="2816944"/>
                  </a:moveTo>
                  <a:cubicBezTo>
                    <a:pt x="162705" y="2191270"/>
                    <a:pt x="163902" y="2276797"/>
                    <a:pt x="0" y="2032123"/>
                  </a:cubicBezTo>
                  <a:lnTo>
                    <a:pt x="1289046" y="0"/>
                  </a:lnTo>
                  <a:lnTo>
                    <a:pt x="2810279" y="2347044"/>
                  </a:lnTo>
                  <a:cubicBezTo>
                    <a:pt x="2504286" y="2419870"/>
                    <a:pt x="2249098" y="2683197"/>
                    <a:pt x="1943105" y="2756023"/>
                  </a:cubicBezTo>
                  <a:lnTo>
                    <a:pt x="720307" y="2816944"/>
                  </a:lnTo>
                  <a:close/>
                </a:path>
              </a:pathLst>
            </a:custGeom>
            <a:gradFill>
              <a:gsLst>
                <a:gs pos="100000">
                  <a:sysClr val="window" lastClr="FFFFFF">
                    <a:lumMod val="95000"/>
                  </a:sysClr>
                </a:gs>
                <a:gs pos="0">
                  <a:sysClr val="window" lastClr="FFFFFF">
                    <a:lumMod val="85000"/>
                  </a:sysClr>
                </a:gs>
              </a:gsLst>
              <a:lin ang="16200000" scaled="0"/>
            </a:gradFill>
            <a:ln w="9525" cap="rnd">
              <a:solidFill>
                <a:srgbClr val="E6E6E6"/>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6" name="等腰三角形 21"/>
            <p:cNvSpPr/>
            <p:nvPr/>
          </p:nvSpPr>
          <p:spPr>
            <a:xfrm rot="16200000" flipH="1">
              <a:off x="4774406" y="2409032"/>
              <a:ext cx="2809875" cy="2817812"/>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651002 w 2842568"/>
                <a:gd name="connsiteY0" fmla="*/ 3096344 h 3096344"/>
                <a:gd name="connsiteX1" fmla="*/ 6895 w 2842568"/>
                <a:gd name="connsiteY1" fmla="*/ 2222623 h 3096344"/>
                <a:gd name="connsiteX2" fmla="*/ 1181641 w 2842568"/>
                <a:gd name="connsiteY2" fmla="*/ 0 h 3096344"/>
                <a:gd name="connsiteX3" fmla="*/ 2842568 w 2842568"/>
                <a:gd name="connsiteY3" fmla="*/ 3096344 h 3096344"/>
                <a:gd name="connsiteX4" fmla="*/ 651002 w 2842568"/>
                <a:gd name="connsiteY4" fmla="*/ 3096344 h 3096344"/>
                <a:gd name="connsiteX0" fmla="*/ 666412 w 2857978"/>
                <a:gd name="connsiteY0" fmla="*/ 3096344 h 3096344"/>
                <a:gd name="connsiteX1" fmla="*/ 22305 w 2857978"/>
                <a:gd name="connsiteY1" fmla="*/ 2222623 h 3096344"/>
                <a:gd name="connsiteX2" fmla="*/ 1197051 w 2857978"/>
                <a:gd name="connsiteY2" fmla="*/ 0 h 3096344"/>
                <a:gd name="connsiteX3" fmla="*/ 2857978 w 2857978"/>
                <a:gd name="connsiteY3" fmla="*/ 3096344 h 3096344"/>
                <a:gd name="connsiteX4" fmla="*/ 666412 w 2857978"/>
                <a:gd name="connsiteY4" fmla="*/ 3096344 h 3096344"/>
                <a:gd name="connsiteX0" fmla="*/ 666412 w 2857978"/>
                <a:gd name="connsiteY0" fmla="*/ 2816944 h 2816944"/>
                <a:gd name="connsiteX1" fmla="*/ 22305 w 2857978"/>
                <a:gd name="connsiteY1" fmla="*/ 1943223 h 2816944"/>
                <a:gd name="connsiteX2" fmla="*/ 1235151 w 2857978"/>
                <a:gd name="connsiteY2" fmla="*/ 0 h 2816944"/>
                <a:gd name="connsiteX3" fmla="*/ 2857978 w 2857978"/>
                <a:gd name="connsiteY3" fmla="*/ 2816944 h 2816944"/>
                <a:gd name="connsiteX4" fmla="*/ 666412 w 2857978"/>
                <a:gd name="connsiteY4" fmla="*/ 2816944 h 2816944"/>
                <a:gd name="connsiteX0" fmla="*/ 738149 w 2929715"/>
                <a:gd name="connsiteY0" fmla="*/ 2816944 h 2816944"/>
                <a:gd name="connsiteX1" fmla="*/ 17842 w 2929715"/>
                <a:gd name="connsiteY1" fmla="*/ 2032123 h 2816944"/>
                <a:gd name="connsiteX2" fmla="*/ 1306888 w 2929715"/>
                <a:gd name="connsiteY2" fmla="*/ 0 h 2816944"/>
                <a:gd name="connsiteX3" fmla="*/ 2929715 w 2929715"/>
                <a:gd name="connsiteY3" fmla="*/ 2816944 h 2816944"/>
                <a:gd name="connsiteX4" fmla="*/ 738149 w 2929715"/>
                <a:gd name="connsiteY4" fmla="*/ 2816944 h 2816944"/>
                <a:gd name="connsiteX0" fmla="*/ 720307 w 2911873"/>
                <a:gd name="connsiteY0" fmla="*/ 2816944 h 2816944"/>
                <a:gd name="connsiteX1" fmla="*/ 0 w 2911873"/>
                <a:gd name="connsiteY1" fmla="*/ 2032123 h 2816944"/>
                <a:gd name="connsiteX2" fmla="*/ 1289046 w 2911873"/>
                <a:gd name="connsiteY2" fmla="*/ 0 h 2816944"/>
                <a:gd name="connsiteX3" fmla="*/ 2911873 w 2911873"/>
                <a:gd name="connsiteY3" fmla="*/ 2816944 h 2816944"/>
                <a:gd name="connsiteX4" fmla="*/ 720307 w 2911873"/>
                <a:gd name="connsiteY4" fmla="*/ 2816944 h 2816944"/>
                <a:gd name="connsiteX0" fmla="*/ 720307 w 2695975"/>
                <a:gd name="connsiteY0" fmla="*/ 2816944 h 2816944"/>
                <a:gd name="connsiteX1" fmla="*/ 0 w 2695975"/>
                <a:gd name="connsiteY1" fmla="*/ 2032123 h 2816944"/>
                <a:gd name="connsiteX2" fmla="*/ 1289046 w 2695975"/>
                <a:gd name="connsiteY2" fmla="*/ 0 h 2816944"/>
                <a:gd name="connsiteX3" fmla="*/ 2695975 w 2695975"/>
                <a:gd name="connsiteY3" fmla="*/ 2499444 h 2816944"/>
                <a:gd name="connsiteX4" fmla="*/ 720307 w 2695975"/>
                <a:gd name="connsiteY4" fmla="*/ 2816944 h 2816944"/>
                <a:gd name="connsiteX0" fmla="*/ 720307 w 2759477"/>
                <a:gd name="connsiteY0" fmla="*/ 2816944 h 2816944"/>
                <a:gd name="connsiteX1" fmla="*/ 0 w 2759477"/>
                <a:gd name="connsiteY1" fmla="*/ 2032123 h 2816944"/>
                <a:gd name="connsiteX2" fmla="*/ 1289046 w 2759477"/>
                <a:gd name="connsiteY2" fmla="*/ 0 h 2816944"/>
                <a:gd name="connsiteX3" fmla="*/ 2759477 w 2759477"/>
                <a:gd name="connsiteY3" fmla="*/ 2397844 h 2816944"/>
                <a:gd name="connsiteX4" fmla="*/ 720307 w 2759477"/>
                <a:gd name="connsiteY4" fmla="*/ 2816944 h 2816944"/>
                <a:gd name="connsiteX0" fmla="*/ 720307 w 2810279"/>
                <a:gd name="connsiteY0" fmla="*/ 2816944 h 2816944"/>
                <a:gd name="connsiteX1" fmla="*/ 0 w 2810279"/>
                <a:gd name="connsiteY1" fmla="*/ 2032123 h 2816944"/>
                <a:gd name="connsiteX2" fmla="*/ 1289046 w 2810279"/>
                <a:gd name="connsiteY2" fmla="*/ 0 h 2816944"/>
                <a:gd name="connsiteX3" fmla="*/ 2810279 w 2810279"/>
                <a:gd name="connsiteY3" fmla="*/ 2347044 h 2816944"/>
                <a:gd name="connsiteX4" fmla="*/ 720307 w 2810279"/>
                <a:gd name="connsiteY4" fmla="*/ 2816944 h 2816944"/>
                <a:gd name="connsiteX0" fmla="*/ 720307 w 2810279"/>
                <a:gd name="connsiteY0" fmla="*/ 2816944 h 2816944"/>
                <a:gd name="connsiteX1" fmla="*/ 0 w 2810279"/>
                <a:gd name="connsiteY1" fmla="*/ 2032123 h 2816944"/>
                <a:gd name="connsiteX2" fmla="*/ 1289046 w 2810279"/>
                <a:gd name="connsiteY2" fmla="*/ 0 h 2816944"/>
                <a:gd name="connsiteX3" fmla="*/ 2810279 w 2810279"/>
                <a:gd name="connsiteY3" fmla="*/ 2347044 h 2816944"/>
                <a:gd name="connsiteX4" fmla="*/ 1930403 w 2810279"/>
                <a:gd name="connsiteY4" fmla="*/ 2654423 h 2816944"/>
                <a:gd name="connsiteX5" fmla="*/ 720307 w 2810279"/>
                <a:gd name="connsiteY5" fmla="*/ 2816944 h 281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0279" h="2816944">
                  <a:moveTo>
                    <a:pt x="720307" y="2816944"/>
                  </a:moveTo>
                  <a:cubicBezTo>
                    <a:pt x="162705" y="2191270"/>
                    <a:pt x="163902" y="2276797"/>
                    <a:pt x="0" y="2032123"/>
                  </a:cubicBezTo>
                  <a:lnTo>
                    <a:pt x="1289046" y="0"/>
                  </a:lnTo>
                  <a:lnTo>
                    <a:pt x="2810279" y="2347044"/>
                  </a:lnTo>
                  <a:cubicBezTo>
                    <a:pt x="2504286" y="2419870"/>
                    <a:pt x="2236396" y="2581597"/>
                    <a:pt x="1930403" y="2654423"/>
                  </a:cubicBezTo>
                  <a:lnTo>
                    <a:pt x="720307" y="2816944"/>
                  </a:lnTo>
                  <a:close/>
                </a:path>
              </a:pathLst>
            </a:custGeom>
            <a:gradFill>
              <a:gsLst>
                <a:gs pos="100000">
                  <a:sysClr val="window" lastClr="FFFFFF">
                    <a:lumMod val="95000"/>
                  </a:sysClr>
                </a:gs>
                <a:gs pos="0">
                  <a:sysClr val="window" lastClr="FFFFFF">
                    <a:lumMod val="85000"/>
                  </a:sysClr>
                </a:gs>
              </a:gsLst>
              <a:lin ang="16200000" scaled="0"/>
            </a:gradFill>
            <a:ln w="9525" cap="rnd">
              <a:solidFill>
                <a:srgbClr val="E6E6E6"/>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7" name="组合 31"/>
            <p:cNvGrpSpPr>
              <a:grpSpLocks/>
            </p:cNvGrpSpPr>
            <p:nvPr/>
          </p:nvGrpSpPr>
          <p:grpSpPr bwMode="auto">
            <a:xfrm>
              <a:off x="6646863" y="2171700"/>
              <a:ext cx="1397000" cy="1397000"/>
              <a:chOff x="6646863" y="2171700"/>
              <a:chExt cx="1397000" cy="1397000"/>
            </a:xfrm>
          </p:grpSpPr>
          <p:sp>
            <p:nvSpPr>
              <p:cNvPr id="25" name="Oval 19"/>
              <p:cNvSpPr>
                <a:spLocks noChangeArrowheads="1"/>
              </p:cNvSpPr>
              <p:nvPr/>
            </p:nvSpPr>
            <p:spPr bwMode="auto">
              <a:xfrm>
                <a:off x="6646863" y="2171700"/>
                <a:ext cx="1397000" cy="1397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rPr>
                  <a:t>点击此处添加文本</a:t>
                </a:r>
              </a:p>
            </p:txBody>
          </p:sp>
          <p:sp>
            <p:nvSpPr>
              <p:cNvPr id="26" name="未知"/>
              <p:cNvSpPr>
                <a:spLocks/>
              </p:cNvSpPr>
              <p:nvPr/>
            </p:nvSpPr>
            <p:spPr bwMode="auto">
              <a:xfrm>
                <a:off x="6807200" y="2203450"/>
                <a:ext cx="1077913" cy="52546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8" name="组合 32"/>
            <p:cNvGrpSpPr>
              <a:grpSpLocks/>
            </p:cNvGrpSpPr>
            <p:nvPr/>
          </p:nvGrpSpPr>
          <p:grpSpPr bwMode="auto">
            <a:xfrm>
              <a:off x="6646863" y="3873500"/>
              <a:ext cx="1397000" cy="1397000"/>
              <a:chOff x="6646863" y="3873500"/>
              <a:chExt cx="1397000" cy="1397000"/>
            </a:xfrm>
          </p:grpSpPr>
          <p:sp>
            <p:nvSpPr>
              <p:cNvPr id="23" name="Oval 19"/>
              <p:cNvSpPr>
                <a:spLocks noChangeArrowheads="1"/>
              </p:cNvSpPr>
              <p:nvPr/>
            </p:nvSpPr>
            <p:spPr bwMode="auto">
              <a:xfrm>
                <a:off x="6646863" y="3873500"/>
                <a:ext cx="1397000" cy="1397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rPr>
                  <a:t>点击此处添加文本</a:t>
                </a:r>
              </a:p>
            </p:txBody>
          </p:sp>
          <p:sp>
            <p:nvSpPr>
              <p:cNvPr id="24" name="未知"/>
              <p:cNvSpPr>
                <a:spLocks/>
              </p:cNvSpPr>
              <p:nvPr/>
            </p:nvSpPr>
            <p:spPr bwMode="auto">
              <a:xfrm>
                <a:off x="6807200" y="3905250"/>
                <a:ext cx="1077913" cy="52705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9" name="组合 33"/>
            <p:cNvGrpSpPr>
              <a:grpSpLocks/>
            </p:cNvGrpSpPr>
            <p:nvPr/>
          </p:nvGrpSpPr>
          <p:grpSpPr bwMode="auto">
            <a:xfrm>
              <a:off x="1476375" y="3873500"/>
              <a:ext cx="1395413" cy="1397000"/>
              <a:chOff x="1476375" y="3873500"/>
              <a:chExt cx="1395413" cy="1397000"/>
            </a:xfrm>
          </p:grpSpPr>
          <p:sp>
            <p:nvSpPr>
              <p:cNvPr id="21" name="Oval 19"/>
              <p:cNvSpPr>
                <a:spLocks noChangeArrowheads="1"/>
              </p:cNvSpPr>
              <p:nvPr/>
            </p:nvSpPr>
            <p:spPr bwMode="auto">
              <a:xfrm>
                <a:off x="1476375" y="3873500"/>
                <a:ext cx="1395413" cy="1397000"/>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点击此处添加文本</a:t>
                </a:r>
              </a:p>
            </p:txBody>
          </p:sp>
          <p:sp>
            <p:nvSpPr>
              <p:cNvPr id="22" name="未知"/>
              <p:cNvSpPr>
                <a:spLocks/>
              </p:cNvSpPr>
              <p:nvPr/>
            </p:nvSpPr>
            <p:spPr bwMode="auto">
              <a:xfrm>
                <a:off x="1635125" y="3892550"/>
                <a:ext cx="1077913" cy="52705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0" name="组合 30"/>
            <p:cNvGrpSpPr>
              <a:grpSpLocks/>
            </p:cNvGrpSpPr>
            <p:nvPr/>
          </p:nvGrpSpPr>
          <p:grpSpPr bwMode="auto">
            <a:xfrm>
              <a:off x="1450975" y="2159000"/>
              <a:ext cx="1395413" cy="1397000"/>
              <a:chOff x="1450975" y="2159000"/>
              <a:chExt cx="1395413" cy="1397000"/>
            </a:xfrm>
          </p:grpSpPr>
          <p:sp>
            <p:nvSpPr>
              <p:cNvPr id="19" name="Oval 19"/>
              <p:cNvSpPr>
                <a:spLocks noChangeArrowheads="1"/>
              </p:cNvSpPr>
              <p:nvPr/>
            </p:nvSpPr>
            <p:spPr bwMode="auto">
              <a:xfrm>
                <a:off x="1450975" y="2159000"/>
                <a:ext cx="1395413" cy="1397000"/>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点击此处添加文本</a:t>
                </a:r>
              </a:p>
            </p:txBody>
          </p:sp>
          <p:sp>
            <p:nvSpPr>
              <p:cNvPr id="20" name="未知"/>
              <p:cNvSpPr>
                <a:spLocks/>
              </p:cNvSpPr>
              <p:nvPr/>
            </p:nvSpPr>
            <p:spPr bwMode="auto">
              <a:xfrm>
                <a:off x="1609725" y="2190750"/>
                <a:ext cx="1077913" cy="52546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cxnSp>
          <p:nvCxnSpPr>
            <p:cNvPr id="11" name="直接连接符 10"/>
            <p:cNvCxnSpPr/>
            <p:nvPr/>
          </p:nvCxnSpPr>
          <p:spPr>
            <a:xfrm>
              <a:off x="2843213" y="3130550"/>
              <a:ext cx="627062" cy="217488"/>
            </a:xfrm>
            <a:prstGeom prst="line">
              <a:avLst/>
            </a:prstGeom>
            <a:noFill/>
            <a:ln w="28575" cap="flat" cmpd="sng" algn="ctr">
              <a:solidFill>
                <a:sysClr val="window" lastClr="FFFFFF">
                  <a:lumMod val="50000"/>
                </a:sysClr>
              </a:solidFill>
              <a:prstDash val="solid"/>
              <a:tailEnd type="oval"/>
            </a:ln>
            <a:effectLst/>
          </p:spPr>
        </p:cxnSp>
        <p:cxnSp>
          <p:nvCxnSpPr>
            <p:cNvPr id="12" name="直接连接符 11"/>
            <p:cNvCxnSpPr/>
            <p:nvPr/>
          </p:nvCxnSpPr>
          <p:spPr>
            <a:xfrm flipV="1">
              <a:off x="2843213" y="4060825"/>
              <a:ext cx="627062" cy="215900"/>
            </a:xfrm>
            <a:prstGeom prst="line">
              <a:avLst/>
            </a:prstGeom>
            <a:noFill/>
            <a:ln w="28575" cap="flat" cmpd="sng" algn="ctr">
              <a:solidFill>
                <a:sysClr val="window" lastClr="FFFFFF">
                  <a:lumMod val="50000"/>
                </a:sysClr>
              </a:solidFill>
              <a:prstDash val="solid"/>
              <a:tailEnd type="oval"/>
            </a:ln>
            <a:effectLst/>
          </p:spPr>
        </p:cxnSp>
        <p:cxnSp>
          <p:nvCxnSpPr>
            <p:cNvPr id="13" name="直接连接符 12"/>
            <p:cNvCxnSpPr/>
            <p:nvPr/>
          </p:nvCxnSpPr>
          <p:spPr>
            <a:xfrm flipH="1" flipV="1">
              <a:off x="6007100" y="4111625"/>
              <a:ext cx="627063" cy="215900"/>
            </a:xfrm>
            <a:prstGeom prst="line">
              <a:avLst/>
            </a:prstGeom>
            <a:noFill/>
            <a:ln w="28575" cap="flat" cmpd="sng" algn="ctr">
              <a:solidFill>
                <a:sysClr val="window" lastClr="FFFFFF">
                  <a:lumMod val="50000"/>
                </a:sysClr>
              </a:solidFill>
              <a:prstDash val="solid"/>
              <a:tailEnd type="oval"/>
            </a:ln>
            <a:effectLst/>
          </p:spPr>
        </p:cxnSp>
        <p:cxnSp>
          <p:nvCxnSpPr>
            <p:cNvPr id="14" name="直接连接符 13"/>
            <p:cNvCxnSpPr/>
            <p:nvPr/>
          </p:nvCxnSpPr>
          <p:spPr>
            <a:xfrm flipH="1">
              <a:off x="5994400" y="3143250"/>
              <a:ext cx="627063" cy="217488"/>
            </a:xfrm>
            <a:prstGeom prst="line">
              <a:avLst/>
            </a:prstGeom>
            <a:noFill/>
            <a:ln w="28575" cap="flat" cmpd="sng" algn="ctr">
              <a:solidFill>
                <a:sysClr val="window" lastClr="FFFFFF">
                  <a:lumMod val="50000"/>
                </a:sysClr>
              </a:solidFill>
              <a:prstDash val="solid"/>
              <a:tailEnd type="oval"/>
            </a:ln>
            <a:effectLst/>
          </p:spPr>
        </p:cxnSp>
        <p:sp>
          <p:nvSpPr>
            <p:cNvPr id="15" name="Oval 19"/>
            <p:cNvSpPr>
              <a:spLocks noChangeArrowheads="1"/>
            </p:cNvSpPr>
            <p:nvPr/>
          </p:nvSpPr>
          <p:spPr bwMode="auto">
            <a:xfrm>
              <a:off x="3606800" y="2692400"/>
              <a:ext cx="2105025" cy="2105025"/>
            </a:xfrm>
            <a:prstGeom prst="ellipse">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6" name="Oval 19"/>
            <p:cNvSpPr>
              <a:spLocks noChangeArrowheads="1"/>
            </p:cNvSpPr>
            <p:nvPr/>
          </p:nvSpPr>
          <p:spPr bwMode="auto">
            <a:xfrm>
              <a:off x="4089400" y="3175000"/>
              <a:ext cx="1139825" cy="113982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innerShdw blurRad="114300">
                <a:prstClr val="black">
                  <a:alpha val="27000"/>
                </a:prst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rgbClr val="4D4D4D"/>
                  </a:solidFill>
                  <a:effectLst/>
                  <a:uLnTx/>
                  <a:uFillTx/>
                  <a:latin typeface="Impact" pitchFamily="34" charset="0"/>
                  <a:ea typeface="微软雅黑" pitchFamily="34" charset="-122"/>
                  <a:cs typeface="+mn-cs"/>
                </a:rPr>
                <a:t>文本</a:t>
              </a:r>
              <a:endParaRPr kumimoji="0" lang="zh-CN" altLang="en-US" sz="24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sp>
          <p:nvSpPr>
            <p:cNvPr id="17" name="椭圆 16"/>
            <p:cNvSpPr/>
            <p:nvPr/>
          </p:nvSpPr>
          <p:spPr>
            <a:xfrm>
              <a:off x="1552554" y="5267338"/>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8" name="椭圆 17"/>
            <p:cNvSpPr/>
            <p:nvPr/>
          </p:nvSpPr>
          <p:spPr>
            <a:xfrm>
              <a:off x="6796102" y="5267338"/>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spTree>
    <p:extLst>
      <p:ext uri="{BB962C8B-B14F-4D97-AF65-F5344CB8AC3E}">
        <p14:creationId xmlns:p14="http://schemas.microsoft.com/office/powerpoint/2010/main" val="2515293013"/>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17699" y="1554155"/>
            <a:ext cx="6686637" cy="3749691"/>
            <a:chOff x="1317699" y="1965325"/>
            <a:chExt cx="6686637" cy="3749691"/>
          </a:xfrm>
        </p:grpSpPr>
        <p:sp>
          <p:nvSpPr>
            <p:cNvPr id="3" name="椭圆 2"/>
            <p:cNvSpPr/>
            <p:nvPr/>
          </p:nvSpPr>
          <p:spPr>
            <a:xfrm>
              <a:off x="6596076" y="5500702"/>
              <a:ext cx="1143008" cy="21431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4" name="椭圆 3"/>
            <p:cNvSpPr/>
            <p:nvPr/>
          </p:nvSpPr>
          <p:spPr>
            <a:xfrm>
              <a:off x="1466828" y="5357826"/>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5" name="椭圆 4"/>
            <p:cNvSpPr/>
            <p:nvPr/>
          </p:nvSpPr>
          <p:spPr>
            <a:xfrm>
              <a:off x="1906588" y="1965325"/>
              <a:ext cx="3648075" cy="3648075"/>
            </a:xfrm>
            <a:prstGeom prst="ellipse">
              <a:avLst/>
            </a:pr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6" name="椭圆 5"/>
            <p:cNvSpPr/>
            <p:nvPr/>
          </p:nvSpPr>
          <p:spPr>
            <a:xfrm>
              <a:off x="3759200" y="1965325"/>
              <a:ext cx="3649663" cy="3648075"/>
            </a:xfrm>
            <a:prstGeom prst="ellipse">
              <a:avLst/>
            </a:pr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7" name="Oval 19"/>
            <p:cNvSpPr>
              <a:spLocks noChangeArrowheads="1"/>
            </p:cNvSpPr>
            <p:nvPr/>
          </p:nvSpPr>
          <p:spPr bwMode="auto">
            <a:xfrm>
              <a:off x="3606800" y="2567832"/>
              <a:ext cx="2105025" cy="2105025"/>
            </a:xfrm>
            <a:prstGeom prst="ellipse">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 name="Oval 19"/>
            <p:cNvSpPr>
              <a:spLocks noChangeArrowheads="1"/>
            </p:cNvSpPr>
            <p:nvPr/>
          </p:nvSpPr>
          <p:spPr bwMode="auto">
            <a:xfrm>
              <a:off x="4089400" y="3048845"/>
              <a:ext cx="1139825" cy="114141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innerShdw blurRad="114300">
                <a:prstClr val="black">
                  <a:alpha val="27000"/>
                </a:prst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rgbClr val="4D4D4D"/>
                  </a:solidFill>
                  <a:effectLst/>
                  <a:uLnTx/>
                  <a:uFillTx/>
                  <a:latin typeface="Impact" pitchFamily="34" charset="0"/>
                  <a:ea typeface="微软雅黑" pitchFamily="34" charset="-122"/>
                  <a:cs typeface="+mn-cs"/>
                </a:rPr>
                <a:t>文本</a:t>
              </a:r>
              <a:endParaRPr kumimoji="0" lang="zh-CN" altLang="en-US" sz="24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sp>
          <p:nvSpPr>
            <p:cNvPr id="9" name="等腰三角形 21"/>
            <p:cNvSpPr/>
            <p:nvPr/>
          </p:nvSpPr>
          <p:spPr bwMode="auto">
            <a:xfrm rot="5400000">
              <a:off x="1419226" y="2928194"/>
              <a:ext cx="2849562" cy="1973263"/>
            </a:xfrm>
            <a:custGeom>
              <a:avLst/>
              <a:gdLst/>
              <a:ahLst/>
              <a:cxnLst/>
              <a:rect l="l" t="t" r="r" b="b"/>
              <a:pathLst>
                <a:path w="2849922" h="1974448">
                  <a:moveTo>
                    <a:pt x="2817968" y="1974314"/>
                  </a:moveTo>
                  <a:lnTo>
                    <a:pt x="2829656" y="1936668"/>
                  </a:lnTo>
                  <a:lnTo>
                    <a:pt x="2849922" y="1974448"/>
                  </a:lnTo>
                  <a:close/>
                  <a:moveTo>
                    <a:pt x="0" y="1142492"/>
                  </a:moveTo>
                  <a:cubicBezTo>
                    <a:pt x="3385" y="1127358"/>
                    <a:pt x="8645" y="1113576"/>
                    <a:pt x="14249" y="1100727"/>
                  </a:cubicBezTo>
                  <a:lnTo>
                    <a:pt x="567930" y="53161"/>
                  </a:lnTo>
                  <a:cubicBezTo>
                    <a:pt x="732848" y="161671"/>
                    <a:pt x="930346" y="224427"/>
                    <a:pt x="1142505" y="224427"/>
                  </a:cubicBezTo>
                  <a:cubicBezTo>
                    <a:pt x="1387306" y="224427"/>
                    <a:pt x="1612587" y="140875"/>
                    <a:pt x="1790798" y="0"/>
                  </a:cubicBezTo>
                  <a:lnTo>
                    <a:pt x="2384007" y="1105876"/>
                  </a:lnTo>
                  <a:cubicBezTo>
                    <a:pt x="2301494" y="1071648"/>
                    <a:pt x="2210966" y="1053606"/>
                    <a:pt x="2116223" y="1053606"/>
                  </a:cubicBezTo>
                  <a:cubicBezTo>
                    <a:pt x="1712986" y="1053606"/>
                    <a:pt x="1386097" y="1380421"/>
                    <a:pt x="1386097" y="1783567"/>
                  </a:cubicBezTo>
                  <a:cubicBezTo>
                    <a:pt x="1386097" y="1847684"/>
                    <a:pt x="1394366" y="1909870"/>
                    <a:pt x="1412642" y="1968398"/>
                  </a:cubicBezTo>
                  <a:lnTo>
                    <a:pt x="1099549" y="1967080"/>
                  </a:lnTo>
                  <a:cubicBezTo>
                    <a:pt x="1121738" y="1902887"/>
                    <a:pt x="1131849" y="1834015"/>
                    <a:pt x="1131849" y="1762781"/>
                  </a:cubicBezTo>
                  <a:cubicBezTo>
                    <a:pt x="1131849" y="1355854"/>
                    <a:pt x="801895" y="1025975"/>
                    <a:pt x="394877" y="1025975"/>
                  </a:cubicBezTo>
                  <a:cubicBezTo>
                    <a:pt x="249228" y="1025975"/>
                    <a:pt x="113447" y="1068217"/>
                    <a:pt x="0" y="1142492"/>
                  </a:cubicBezTo>
                  <a:close/>
                </a:path>
              </a:pathLst>
            </a:custGeom>
            <a:gradFill>
              <a:gsLst>
                <a:gs pos="100000">
                  <a:sysClr val="window" lastClr="FFFFFF">
                    <a:lumMod val="95000"/>
                  </a:sysClr>
                </a:gs>
                <a:gs pos="0">
                  <a:sysClr val="window" lastClr="FFFFFF">
                    <a:lumMod val="85000"/>
                  </a:sysClr>
                </a:gs>
              </a:gsLst>
              <a:lin ang="16200000" scaled="0"/>
            </a:gradFill>
            <a:ln w="9525" cap="rnd">
              <a:solidFill>
                <a:srgbClr val="E6E6E6"/>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0" name="直接连接符 9"/>
            <p:cNvCxnSpPr/>
            <p:nvPr/>
          </p:nvCxnSpPr>
          <p:spPr bwMode="auto">
            <a:xfrm flipV="1">
              <a:off x="2805113" y="4076700"/>
              <a:ext cx="600075" cy="285750"/>
            </a:xfrm>
            <a:prstGeom prst="line">
              <a:avLst/>
            </a:prstGeom>
            <a:noFill/>
            <a:ln w="28575" cap="flat" cmpd="sng" algn="ctr">
              <a:solidFill>
                <a:sysClr val="window" lastClr="FFFFFF">
                  <a:lumMod val="50000"/>
                </a:sysClr>
              </a:solidFill>
              <a:prstDash val="solid"/>
              <a:tailEnd type="oval"/>
            </a:ln>
            <a:effectLst/>
          </p:spPr>
        </p:cxnSp>
        <p:cxnSp>
          <p:nvCxnSpPr>
            <p:cNvPr id="11" name="直接连接符 10"/>
            <p:cNvCxnSpPr/>
            <p:nvPr/>
          </p:nvCxnSpPr>
          <p:spPr bwMode="auto">
            <a:xfrm>
              <a:off x="2805113" y="3092450"/>
              <a:ext cx="627062" cy="217488"/>
            </a:xfrm>
            <a:prstGeom prst="line">
              <a:avLst/>
            </a:prstGeom>
            <a:noFill/>
            <a:ln w="28575" cap="flat" cmpd="sng" algn="ctr">
              <a:solidFill>
                <a:sysClr val="window" lastClr="FFFFFF">
                  <a:lumMod val="50000"/>
                </a:sysClr>
              </a:solidFill>
              <a:prstDash val="solid"/>
              <a:tailEnd type="oval"/>
            </a:ln>
            <a:effectLst/>
          </p:spPr>
        </p:cxnSp>
        <p:sp>
          <p:nvSpPr>
            <p:cNvPr id="12" name="等腰三角形 22"/>
            <p:cNvSpPr/>
            <p:nvPr/>
          </p:nvSpPr>
          <p:spPr bwMode="auto">
            <a:xfrm rot="16200000" flipH="1">
              <a:off x="5078413" y="2540844"/>
              <a:ext cx="2725738" cy="1909763"/>
            </a:xfrm>
            <a:custGeom>
              <a:avLst/>
              <a:gdLst/>
              <a:ahLst/>
              <a:cxnLst/>
              <a:rect l="l" t="t" r="r" b="b"/>
              <a:pathLst>
                <a:path w="2726060" h="1909843">
                  <a:moveTo>
                    <a:pt x="288577" y="1143744"/>
                  </a:moveTo>
                  <a:cubicBezTo>
                    <a:pt x="345746" y="1120270"/>
                    <a:pt x="408387" y="1108131"/>
                    <a:pt x="473865" y="1108131"/>
                  </a:cubicBezTo>
                  <a:cubicBezTo>
                    <a:pt x="760113" y="1108131"/>
                    <a:pt x="992163" y="1340129"/>
                    <a:pt x="992163" y="1626312"/>
                  </a:cubicBezTo>
                  <a:cubicBezTo>
                    <a:pt x="992163" y="1731116"/>
                    <a:pt x="961042" y="1828654"/>
                    <a:pt x="907005" y="1909843"/>
                  </a:cubicBezTo>
                  <a:lnTo>
                    <a:pt x="1066773" y="1909843"/>
                  </a:lnTo>
                  <a:cubicBezTo>
                    <a:pt x="1104516" y="1649539"/>
                    <a:pt x="1329164" y="1450388"/>
                    <a:pt x="1600338" y="1450388"/>
                  </a:cubicBezTo>
                  <a:cubicBezTo>
                    <a:pt x="1871511" y="1450388"/>
                    <a:pt x="2096160" y="1649539"/>
                    <a:pt x="2133903" y="1909843"/>
                  </a:cubicBezTo>
                  <a:lnTo>
                    <a:pt x="2321908" y="1909843"/>
                  </a:lnTo>
                  <a:cubicBezTo>
                    <a:pt x="2267536" y="1826599"/>
                    <a:pt x="2236676" y="1727032"/>
                    <a:pt x="2236676" y="1620259"/>
                  </a:cubicBezTo>
                  <a:cubicBezTo>
                    <a:pt x="2236676" y="1338721"/>
                    <a:pt x="2451234" y="1107285"/>
                    <a:pt x="2726060" y="1083234"/>
                  </a:cubicBezTo>
                  <a:lnTo>
                    <a:pt x="2144997" y="0"/>
                  </a:lnTo>
                  <a:cubicBezTo>
                    <a:pt x="1962973" y="150530"/>
                    <a:pt x="1729424" y="240959"/>
                    <a:pt x="1474748" y="240959"/>
                  </a:cubicBezTo>
                  <a:cubicBezTo>
                    <a:pt x="1253284" y="240959"/>
                    <a:pt x="1047794" y="172577"/>
                    <a:pt x="878490" y="55434"/>
                  </a:cubicBezTo>
                  <a:cubicBezTo>
                    <a:pt x="693155" y="421164"/>
                    <a:pt x="501454" y="785195"/>
                    <a:pt x="288577" y="1143744"/>
                  </a:cubicBezTo>
                  <a:close/>
                  <a:moveTo>
                    <a:pt x="0" y="1909843"/>
                  </a:moveTo>
                  <a:lnTo>
                    <a:pt x="40724" y="1909843"/>
                  </a:lnTo>
                  <a:lnTo>
                    <a:pt x="17383" y="1866850"/>
                  </a:lnTo>
                  <a:cubicBezTo>
                    <a:pt x="13098" y="1882047"/>
                    <a:pt x="6655" y="1896105"/>
                    <a:pt x="0" y="1909843"/>
                  </a:cubicBezTo>
                  <a:close/>
                </a:path>
              </a:pathLst>
            </a:custGeom>
            <a:gradFill>
              <a:gsLst>
                <a:gs pos="100000">
                  <a:sysClr val="window" lastClr="FFFFFF">
                    <a:lumMod val="95000"/>
                  </a:sysClr>
                </a:gs>
                <a:gs pos="0">
                  <a:sysClr val="window" lastClr="FFFFFF">
                    <a:lumMod val="85000"/>
                  </a:sysClr>
                </a:gs>
              </a:gsLst>
              <a:lin ang="16200000" scaled="0"/>
            </a:gradFill>
            <a:ln w="9525" cap="rnd">
              <a:solidFill>
                <a:srgbClr val="E6E6E6"/>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3" name="直接连接符 12"/>
            <p:cNvCxnSpPr/>
            <p:nvPr/>
          </p:nvCxnSpPr>
          <p:spPr bwMode="auto">
            <a:xfrm flipH="1">
              <a:off x="6076950" y="2827338"/>
              <a:ext cx="566738" cy="265112"/>
            </a:xfrm>
            <a:prstGeom prst="line">
              <a:avLst/>
            </a:prstGeom>
            <a:noFill/>
            <a:ln w="28575" cap="flat" cmpd="sng" algn="ctr">
              <a:solidFill>
                <a:sysClr val="window" lastClr="FFFFFF">
                  <a:lumMod val="50000"/>
                </a:sysClr>
              </a:solidFill>
              <a:prstDash val="solid"/>
              <a:headEnd type="none"/>
              <a:tailEnd type="oval"/>
            </a:ln>
            <a:effectLst/>
          </p:spPr>
        </p:cxnSp>
        <p:cxnSp>
          <p:nvCxnSpPr>
            <p:cNvPr id="14" name="直接连接符 13"/>
            <p:cNvCxnSpPr/>
            <p:nvPr/>
          </p:nvCxnSpPr>
          <p:spPr bwMode="auto">
            <a:xfrm flipH="1" flipV="1">
              <a:off x="6261100" y="3708400"/>
              <a:ext cx="639763" cy="12700"/>
            </a:xfrm>
            <a:prstGeom prst="line">
              <a:avLst/>
            </a:prstGeom>
            <a:noFill/>
            <a:ln w="28575" cap="flat" cmpd="sng" algn="ctr">
              <a:solidFill>
                <a:sysClr val="window" lastClr="FFFFFF">
                  <a:lumMod val="50000"/>
                </a:sysClr>
              </a:solidFill>
              <a:prstDash val="solid"/>
              <a:tailEnd type="oval"/>
            </a:ln>
            <a:effectLst/>
          </p:spPr>
        </p:cxnSp>
        <p:cxnSp>
          <p:nvCxnSpPr>
            <p:cNvPr id="15" name="直接连接符 14"/>
            <p:cNvCxnSpPr>
              <a:stCxn id="25" idx="1"/>
            </p:cNvCxnSpPr>
            <p:nvPr/>
          </p:nvCxnSpPr>
          <p:spPr bwMode="auto">
            <a:xfrm flipH="1" flipV="1">
              <a:off x="6013450" y="4187825"/>
              <a:ext cx="693738" cy="350838"/>
            </a:xfrm>
            <a:prstGeom prst="line">
              <a:avLst/>
            </a:prstGeom>
            <a:noFill/>
            <a:ln w="28575" cap="flat" cmpd="sng" algn="ctr">
              <a:solidFill>
                <a:sysClr val="window" lastClr="FFFFFF">
                  <a:lumMod val="50000"/>
                </a:sysClr>
              </a:solidFill>
              <a:prstDash val="solid"/>
              <a:tailEnd type="oval"/>
            </a:ln>
            <a:effectLst/>
          </p:spPr>
        </p:cxnSp>
        <p:grpSp>
          <p:nvGrpSpPr>
            <p:cNvPr id="16" name="组合 3"/>
            <p:cNvGrpSpPr/>
            <p:nvPr/>
          </p:nvGrpSpPr>
          <p:grpSpPr>
            <a:xfrm>
              <a:off x="1331640" y="2132856"/>
              <a:ext cx="1473611" cy="1473944"/>
              <a:chOff x="4828392" y="2858615"/>
              <a:chExt cx="1931237" cy="1931674"/>
            </a:xfrm>
            <a:effectLst/>
          </p:grpSpPr>
          <p:sp>
            <p:nvSpPr>
              <p:cNvPr id="29" name="Oval 19"/>
              <p:cNvSpPr>
                <a:spLocks noChangeArrowheads="1"/>
              </p:cNvSpPr>
              <p:nvPr/>
            </p:nvSpPr>
            <p:spPr bwMode="auto">
              <a:xfrm>
                <a:off x="4828392" y="2858615"/>
                <a:ext cx="1931237" cy="1931674"/>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点击此处添加文本</a:t>
                </a:r>
              </a:p>
            </p:txBody>
          </p:sp>
          <p:sp>
            <p:nvSpPr>
              <p:cNvPr id="30" name="未知"/>
              <p:cNvSpPr>
                <a:spLocks/>
              </p:cNvSpPr>
              <p:nvPr/>
            </p:nvSpPr>
            <p:spPr bwMode="auto">
              <a:xfrm>
                <a:off x="5049911"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7" name="组合 6"/>
            <p:cNvGrpSpPr/>
            <p:nvPr/>
          </p:nvGrpSpPr>
          <p:grpSpPr>
            <a:xfrm>
              <a:off x="1317699" y="3861048"/>
              <a:ext cx="1459921" cy="1460252"/>
              <a:chOff x="4828394" y="2858614"/>
              <a:chExt cx="1931237" cy="1931674"/>
            </a:xfrm>
            <a:effectLst/>
          </p:grpSpPr>
          <p:sp>
            <p:nvSpPr>
              <p:cNvPr id="27" name="Oval 19"/>
              <p:cNvSpPr>
                <a:spLocks noChangeArrowheads="1"/>
              </p:cNvSpPr>
              <p:nvPr/>
            </p:nvSpPr>
            <p:spPr bwMode="auto">
              <a:xfrm>
                <a:off x="4828394" y="2858614"/>
                <a:ext cx="1931237" cy="1931674"/>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点击此处添加文本</a:t>
                </a:r>
              </a:p>
            </p:txBody>
          </p:sp>
          <p:sp>
            <p:nvSpPr>
              <p:cNvPr id="28" name="未知"/>
              <p:cNvSpPr>
                <a:spLocks/>
              </p:cNvSpPr>
              <p:nvPr/>
            </p:nvSpPr>
            <p:spPr bwMode="auto">
              <a:xfrm>
                <a:off x="5049911"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8" name="组合 9"/>
            <p:cNvGrpSpPr/>
            <p:nvPr/>
          </p:nvGrpSpPr>
          <p:grpSpPr>
            <a:xfrm>
              <a:off x="6548350" y="4379384"/>
              <a:ext cx="1084755" cy="1085001"/>
              <a:chOff x="4828393" y="2858614"/>
              <a:chExt cx="1931237" cy="1931673"/>
            </a:xfrm>
            <a:effectLst/>
          </p:grpSpPr>
          <p:sp>
            <p:nvSpPr>
              <p:cNvPr id="25" name="Oval 19"/>
              <p:cNvSpPr>
                <a:spLocks noChangeArrowheads="1"/>
              </p:cNvSpPr>
              <p:nvPr/>
            </p:nvSpPr>
            <p:spPr bwMode="auto">
              <a:xfrm>
                <a:off x="4828393" y="2858614"/>
                <a:ext cx="1931237" cy="1931673"/>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rPr>
                  <a:t>添加文本</a:t>
                </a:r>
              </a:p>
            </p:txBody>
          </p:sp>
          <p:sp>
            <p:nvSpPr>
              <p:cNvPr id="26" name="未知"/>
              <p:cNvSpPr>
                <a:spLocks/>
              </p:cNvSpPr>
              <p:nvPr/>
            </p:nvSpPr>
            <p:spPr bwMode="auto">
              <a:xfrm>
                <a:off x="5049911" y="2948151"/>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9" name="组合 12"/>
            <p:cNvGrpSpPr/>
            <p:nvPr/>
          </p:nvGrpSpPr>
          <p:grpSpPr>
            <a:xfrm>
              <a:off x="6920857" y="3226584"/>
              <a:ext cx="1083479" cy="1083724"/>
              <a:chOff x="4828393" y="2903891"/>
              <a:chExt cx="1931237" cy="1931675"/>
            </a:xfrm>
            <a:effectLst/>
          </p:grpSpPr>
          <p:sp>
            <p:nvSpPr>
              <p:cNvPr id="23" name="Oval 19"/>
              <p:cNvSpPr>
                <a:spLocks noChangeArrowheads="1"/>
              </p:cNvSpPr>
              <p:nvPr/>
            </p:nvSpPr>
            <p:spPr bwMode="auto">
              <a:xfrm>
                <a:off x="4828393" y="2903891"/>
                <a:ext cx="1931237" cy="1931675"/>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rPr>
                  <a:t>添加文本</a:t>
                </a:r>
              </a:p>
            </p:txBody>
          </p:sp>
          <p:sp>
            <p:nvSpPr>
              <p:cNvPr id="24" name="未知"/>
              <p:cNvSpPr>
                <a:spLocks/>
              </p:cNvSpPr>
              <p:nvPr/>
            </p:nvSpPr>
            <p:spPr bwMode="auto">
              <a:xfrm>
                <a:off x="5049911" y="2948203"/>
                <a:ext cx="1490215"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20" name="组合 15"/>
            <p:cNvGrpSpPr/>
            <p:nvPr/>
          </p:nvGrpSpPr>
          <p:grpSpPr>
            <a:xfrm>
              <a:off x="6578600" y="2123675"/>
              <a:ext cx="1036361" cy="1036595"/>
              <a:chOff x="4828393" y="2905949"/>
              <a:chExt cx="1931237" cy="1931675"/>
            </a:xfrm>
            <a:effectLst/>
          </p:grpSpPr>
          <p:sp>
            <p:nvSpPr>
              <p:cNvPr id="21" name="Oval 19"/>
              <p:cNvSpPr>
                <a:spLocks noChangeArrowheads="1"/>
              </p:cNvSpPr>
              <p:nvPr/>
            </p:nvSpPr>
            <p:spPr bwMode="auto">
              <a:xfrm>
                <a:off x="4828393" y="2905949"/>
                <a:ext cx="1931237" cy="1931675"/>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rPr>
                  <a:t>添加文本</a:t>
                </a:r>
              </a:p>
            </p:txBody>
          </p:sp>
          <p:sp>
            <p:nvSpPr>
              <p:cNvPr id="22" name="未知"/>
              <p:cNvSpPr>
                <a:spLocks/>
              </p:cNvSpPr>
              <p:nvPr/>
            </p:nvSpPr>
            <p:spPr bwMode="auto">
              <a:xfrm>
                <a:off x="5049910" y="2950261"/>
                <a:ext cx="1490215"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spTree>
    <p:extLst>
      <p:ext uri="{BB962C8B-B14F-4D97-AF65-F5344CB8AC3E}">
        <p14:creationId xmlns:p14="http://schemas.microsoft.com/office/powerpoint/2010/main" val="1131912188"/>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12850" y="1604963"/>
            <a:ext cx="6745288" cy="3648075"/>
            <a:chOff x="1212850" y="2092325"/>
            <a:chExt cx="6745288" cy="3648075"/>
          </a:xfrm>
        </p:grpSpPr>
        <p:sp>
          <p:nvSpPr>
            <p:cNvPr id="3" name="椭圆 2"/>
            <p:cNvSpPr/>
            <p:nvPr/>
          </p:nvSpPr>
          <p:spPr>
            <a:xfrm>
              <a:off x="1639888" y="2092325"/>
              <a:ext cx="3648075" cy="3648075"/>
            </a:xfrm>
            <a:prstGeom prst="ellipse">
              <a:avLst/>
            </a:pr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4" name="椭圆 3"/>
            <p:cNvSpPr/>
            <p:nvPr/>
          </p:nvSpPr>
          <p:spPr>
            <a:xfrm>
              <a:off x="3822700" y="2092325"/>
              <a:ext cx="3649663" cy="3648075"/>
            </a:xfrm>
            <a:prstGeom prst="ellipse">
              <a:avLst/>
            </a:pr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5" name="等腰三角形 21"/>
            <p:cNvSpPr/>
            <p:nvPr/>
          </p:nvSpPr>
          <p:spPr>
            <a:xfrm rot="5400000">
              <a:off x="1617662" y="2284413"/>
              <a:ext cx="2898775" cy="3060700"/>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9173" h="3060823">
                  <a:moveTo>
                    <a:pt x="631407" y="2702644"/>
                  </a:moveTo>
                  <a:cubicBezTo>
                    <a:pt x="188105" y="2115070"/>
                    <a:pt x="214702" y="2225997"/>
                    <a:pt x="0" y="1994023"/>
                  </a:cubicBezTo>
                  <a:lnTo>
                    <a:pt x="1365246" y="0"/>
                  </a:lnTo>
                  <a:lnTo>
                    <a:pt x="2899173" y="2461344"/>
                  </a:lnTo>
                  <a:cubicBezTo>
                    <a:pt x="1957141" y="2953270"/>
                    <a:pt x="2132710" y="2835597"/>
                    <a:pt x="1508178" y="3060823"/>
                  </a:cubicBezTo>
                  <a:lnTo>
                    <a:pt x="631407" y="2702644"/>
                  </a:lnTo>
                  <a:close/>
                </a:path>
              </a:pathLst>
            </a:custGeom>
            <a:gradFill>
              <a:gsLst>
                <a:gs pos="100000">
                  <a:sysClr val="window" lastClr="FFFFFF">
                    <a:lumMod val="95000"/>
                  </a:sysClr>
                </a:gs>
                <a:gs pos="0">
                  <a:sysClr val="window" lastClr="FFFFFF">
                    <a:lumMod val="85000"/>
                  </a:sysClr>
                </a:gs>
              </a:gsLst>
              <a:lin ang="16200000" scaled="0"/>
            </a:gradFill>
            <a:ln w="9525" cap="rnd">
              <a:solidFill>
                <a:srgbClr val="E6E6E6"/>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6" name="等腰三角形 21"/>
            <p:cNvSpPr/>
            <p:nvPr/>
          </p:nvSpPr>
          <p:spPr>
            <a:xfrm rot="16200000" flipH="1">
              <a:off x="4722812" y="2259013"/>
              <a:ext cx="2911475" cy="3098800"/>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44107 w 2822973"/>
                <a:gd name="connsiteY0" fmla="*/ 2702644 h 3035423"/>
                <a:gd name="connsiteX1" fmla="*/ 0 w 2822973"/>
                <a:gd name="connsiteY1" fmla="*/ 2006723 h 3035423"/>
                <a:gd name="connsiteX2" fmla="*/ 1377946 w 2822973"/>
                <a:gd name="connsiteY2" fmla="*/ 0 h 3035423"/>
                <a:gd name="connsiteX3" fmla="*/ 2822973 w 2822973"/>
                <a:gd name="connsiteY3" fmla="*/ 2258144 h 3035423"/>
                <a:gd name="connsiteX4" fmla="*/ 1330378 w 2822973"/>
                <a:gd name="connsiteY4" fmla="*/ 3035423 h 3035423"/>
                <a:gd name="connsiteX5" fmla="*/ 644107 w 2822973"/>
                <a:gd name="connsiteY5" fmla="*/ 2702644 h 3035423"/>
                <a:gd name="connsiteX0" fmla="*/ 644107 w 2911873"/>
                <a:gd name="connsiteY0" fmla="*/ 2702644 h 3035423"/>
                <a:gd name="connsiteX1" fmla="*/ 0 w 2911873"/>
                <a:gd name="connsiteY1" fmla="*/ 2006723 h 3035423"/>
                <a:gd name="connsiteX2" fmla="*/ 1377946 w 2911873"/>
                <a:gd name="connsiteY2" fmla="*/ 0 h 3035423"/>
                <a:gd name="connsiteX3" fmla="*/ 2911873 w 2911873"/>
                <a:gd name="connsiteY3" fmla="*/ 2334344 h 3035423"/>
                <a:gd name="connsiteX4" fmla="*/ 1330378 w 2911873"/>
                <a:gd name="connsiteY4" fmla="*/ 3035423 h 3035423"/>
                <a:gd name="connsiteX5" fmla="*/ 644107 w 2911873"/>
                <a:gd name="connsiteY5" fmla="*/ 2702644 h 3035423"/>
                <a:gd name="connsiteX0" fmla="*/ 644107 w 2911873"/>
                <a:gd name="connsiteY0" fmla="*/ 2702644 h 3035423"/>
                <a:gd name="connsiteX1" fmla="*/ 0 w 2911873"/>
                <a:gd name="connsiteY1" fmla="*/ 2006723 h 3035423"/>
                <a:gd name="connsiteX2" fmla="*/ 1377946 w 2911873"/>
                <a:gd name="connsiteY2" fmla="*/ 0 h 3035423"/>
                <a:gd name="connsiteX3" fmla="*/ 2911873 w 2911873"/>
                <a:gd name="connsiteY3" fmla="*/ 2334344 h 3035423"/>
                <a:gd name="connsiteX4" fmla="*/ 1330378 w 2911873"/>
                <a:gd name="connsiteY4" fmla="*/ 3035423 h 3035423"/>
                <a:gd name="connsiteX5" fmla="*/ 644107 w 2911873"/>
                <a:gd name="connsiteY5" fmla="*/ 2702644 h 3035423"/>
                <a:gd name="connsiteX0" fmla="*/ 644107 w 2911873"/>
                <a:gd name="connsiteY0" fmla="*/ 2702644 h 3098923"/>
                <a:gd name="connsiteX1" fmla="*/ 0 w 2911873"/>
                <a:gd name="connsiteY1" fmla="*/ 2006723 h 3098923"/>
                <a:gd name="connsiteX2" fmla="*/ 1377946 w 2911873"/>
                <a:gd name="connsiteY2" fmla="*/ 0 h 3098923"/>
                <a:gd name="connsiteX3" fmla="*/ 2911873 w 2911873"/>
                <a:gd name="connsiteY3" fmla="*/ 2334344 h 3098923"/>
                <a:gd name="connsiteX4" fmla="*/ 1368478 w 2911873"/>
                <a:gd name="connsiteY4" fmla="*/ 3098923 h 3098923"/>
                <a:gd name="connsiteX5" fmla="*/ 644107 w 2911873"/>
                <a:gd name="connsiteY5" fmla="*/ 2702644 h 309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11873" h="3098923">
                  <a:moveTo>
                    <a:pt x="644107" y="2702644"/>
                  </a:moveTo>
                  <a:cubicBezTo>
                    <a:pt x="200805" y="2115070"/>
                    <a:pt x="214702" y="2238697"/>
                    <a:pt x="0" y="2006723"/>
                  </a:cubicBezTo>
                  <a:lnTo>
                    <a:pt x="1377946" y="0"/>
                  </a:lnTo>
                  <a:lnTo>
                    <a:pt x="2911873" y="2334344"/>
                  </a:lnTo>
                  <a:cubicBezTo>
                    <a:pt x="2020641" y="2864370"/>
                    <a:pt x="1954910" y="2810197"/>
                    <a:pt x="1368478" y="3098923"/>
                  </a:cubicBezTo>
                  <a:lnTo>
                    <a:pt x="644107" y="2702644"/>
                  </a:lnTo>
                  <a:close/>
                </a:path>
              </a:pathLst>
            </a:custGeom>
            <a:gradFill>
              <a:gsLst>
                <a:gs pos="100000">
                  <a:sysClr val="window" lastClr="FFFFFF">
                    <a:lumMod val="95000"/>
                  </a:sysClr>
                </a:gs>
                <a:gs pos="0">
                  <a:sysClr val="window" lastClr="FFFFFF">
                    <a:lumMod val="85000"/>
                  </a:sysClr>
                </a:gs>
              </a:gsLst>
              <a:lin ang="16200000" scaled="0"/>
            </a:gradFill>
            <a:ln w="9525" cap="rnd">
              <a:solidFill>
                <a:srgbClr val="E6E6E6"/>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7" name="直接连接符 6"/>
            <p:cNvCxnSpPr/>
            <p:nvPr/>
          </p:nvCxnSpPr>
          <p:spPr>
            <a:xfrm>
              <a:off x="2641600" y="2982913"/>
              <a:ext cx="571500" cy="268287"/>
            </a:xfrm>
            <a:prstGeom prst="line">
              <a:avLst/>
            </a:prstGeom>
            <a:noFill/>
            <a:ln w="28575" cap="flat" cmpd="sng" algn="ctr">
              <a:solidFill>
                <a:sysClr val="window" lastClr="FFFFFF">
                  <a:lumMod val="50000"/>
                </a:sysClr>
              </a:solidFill>
              <a:prstDash val="solid"/>
              <a:tailEnd type="oval"/>
            </a:ln>
            <a:effectLst/>
          </p:spPr>
        </p:cxnSp>
        <p:cxnSp>
          <p:nvCxnSpPr>
            <p:cNvPr id="8" name="直接连接符 7"/>
            <p:cNvCxnSpPr/>
            <p:nvPr/>
          </p:nvCxnSpPr>
          <p:spPr>
            <a:xfrm>
              <a:off x="2336800" y="3806825"/>
              <a:ext cx="590550" cy="0"/>
            </a:xfrm>
            <a:prstGeom prst="line">
              <a:avLst/>
            </a:prstGeom>
            <a:noFill/>
            <a:ln w="28575" cap="flat" cmpd="sng" algn="ctr">
              <a:solidFill>
                <a:sysClr val="window" lastClr="FFFFFF">
                  <a:lumMod val="50000"/>
                </a:sysClr>
              </a:solidFill>
              <a:prstDash val="solid"/>
              <a:tailEnd type="oval"/>
            </a:ln>
            <a:effectLst/>
          </p:spPr>
        </p:cxnSp>
        <p:cxnSp>
          <p:nvCxnSpPr>
            <p:cNvPr id="9" name="直接连接符 8"/>
            <p:cNvCxnSpPr/>
            <p:nvPr/>
          </p:nvCxnSpPr>
          <p:spPr>
            <a:xfrm flipV="1">
              <a:off x="2641600" y="4340225"/>
              <a:ext cx="590550" cy="312738"/>
            </a:xfrm>
            <a:prstGeom prst="line">
              <a:avLst/>
            </a:prstGeom>
            <a:noFill/>
            <a:ln w="28575" cap="flat" cmpd="sng" algn="ctr">
              <a:solidFill>
                <a:sysClr val="window" lastClr="FFFFFF">
                  <a:lumMod val="50000"/>
                </a:sysClr>
              </a:solidFill>
              <a:prstDash val="solid"/>
              <a:tailEnd type="oval"/>
            </a:ln>
            <a:effectLst/>
          </p:spPr>
        </p:cxnSp>
        <p:cxnSp>
          <p:nvCxnSpPr>
            <p:cNvPr id="10" name="直接连接符 9"/>
            <p:cNvCxnSpPr/>
            <p:nvPr/>
          </p:nvCxnSpPr>
          <p:spPr>
            <a:xfrm flipH="1" flipV="1">
              <a:off x="5973763" y="4327525"/>
              <a:ext cx="590550" cy="312738"/>
            </a:xfrm>
            <a:prstGeom prst="line">
              <a:avLst/>
            </a:prstGeom>
            <a:noFill/>
            <a:ln w="28575" cap="flat" cmpd="sng" algn="ctr">
              <a:solidFill>
                <a:sysClr val="window" lastClr="FFFFFF">
                  <a:lumMod val="50000"/>
                </a:sysClr>
              </a:solidFill>
              <a:prstDash val="solid"/>
              <a:tailEnd type="oval"/>
            </a:ln>
            <a:effectLst/>
          </p:spPr>
        </p:cxnSp>
        <p:cxnSp>
          <p:nvCxnSpPr>
            <p:cNvPr id="11" name="直接连接符 10"/>
            <p:cNvCxnSpPr/>
            <p:nvPr/>
          </p:nvCxnSpPr>
          <p:spPr>
            <a:xfrm flipH="1">
              <a:off x="6269038" y="3803650"/>
              <a:ext cx="590550" cy="0"/>
            </a:xfrm>
            <a:prstGeom prst="line">
              <a:avLst/>
            </a:prstGeom>
            <a:noFill/>
            <a:ln w="28575" cap="flat" cmpd="sng" algn="ctr">
              <a:solidFill>
                <a:sysClr val="window" lastClr="FFFFFF">
                  <a:lumMod val="50000"/>
                </a:sysClr>
              </a:solidFill>
              <a:prstDash val="solid"/>
              <a:tailEnd type="oval"/>
            </a:ln>
            <a:effectLst/>
          </p:spPr>
        </p:cxnSp>
        <p:cxnSp>
          <p:nvCxnSpPr>
            <p:cNvPr id="12" name="直接连接符 11"/>
            <p:cNvCxnSpPr/>
            <p:nvPr/>
          </p:nvCxnSpPr>
          <p:spPr>
            <a:xfrm flipH="1">
              <a:off x="5992813" y="2982913"/>
              <a:ext cx="571500" cy="268287"/>
            </a:xfrm>
            <a:prstGeom prst="line">
              <a:avLst/>
            </a:prstGeom>
            <a:noFill/>
            <a:ln w="28575" cap="flat" cmpd="sng" algn="ctr">
              <a:solidFill>
                <a:sysClr val="window" lastClr="FFFFFF">
                  <a:lumMod val="50000"/>
                </a:sysClr>
              </a:solidFill>
              <a:prstDash val="solid"/>
              <a:tailEnd type="oval"/>
            </a:ln>
            <a:effectLst/>
          </p:spPr>
        </p:cxnSp>
        <p:sp>
          <p:nvSpPr>
            <p:cNvPr id="13" name="Oval 19"/>
            <p:cNvSpPr>
              <a:spLocks noChangeArrowheads="1"/>
            </p:cNvSpPr>
            <p:nvPr/>
          </p:nvSpPr>
          <p:spPr bwMode="auto">
            <a:xfrm>
              <a:off x="3505200" y="2759943"/>
              <a:ext cx="2105025" cy="2105025"/>
            </a:xfrm>
            <a:prstGeom prst="ellipse">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 name="Oval 19"/>
            <p:cNvSpPr>
              <a:spLocks noChangeArrowheads="1"/>
            </p:cNvSpPr>
            <p:nvPr/>
          </p:nvSpPr>
          <p:spPr bwMode="auto">
            <a:xfrm>
              <a:off x="3987800" y="3242543"/>
              <a:ext cx="1139825" cy="113982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innerShdw blurRad="114300">
                <a:prstClr val="black">
                  <a:alpha val="27000"/>
                </a:prst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rgbClr val="4D4D4D"/>
                  </a:solidFill>
                  <a:effectLst/>
                  <a:uLnTx/>
                  <a:uFillTx/>
                  <a:latin typeface="Impact" pitchFamily="34" charset="0"/>
                  <a:ea typeface="微软雅黑" pitchFamily="34" charset="-122"/>
                  <a:cs typeface="+mn-cs"/>
                </a:rPr>
                <a:t>文本</a:t>
              </a:r>
              <a:endParaRPr kumimoji="0" lang="zh-CN" altLang="en-US" sz="24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grpSp>
          <p:nvGrpSpPr>
            <p:cNvPr id="15" name="组合 29"/>
            <p:cNvGrpSpPr>
              <a:grpSpLocks/>
            </p:cNvGrpSpPr>
            <p:nvPr/>
          </p:nvGrpSpPr>
          <p:grpSpPr bwMode="auto">
            <a:xfrm>
              <a:off x="1657350" y="2178050"/>
              <a:ext cx="992188" cy="992188"/>
              <a:chOff x="1657350" y="2178050"/>
              <a:chExt cx="992188" cy="992188"/>
            </a:xfrm>
          </p:grpSpPr>
          <p:sp>
            <p:nvSpPr>
              <p:cNvPr id="33" name="Oval 19"/>
              <p:cNvSpPr>
                <a:spLocks noChangeArrowheads="1"/>
              </p:cNvSpPr>
              <p:nvPr/>
            </p:nvSpPr>
            <p:spPr bwMode="auto">
              <a:xfrm>
                <a:off x="1657350" y="2178050"/>
                <a:ext cx="992188" cy="992188"/>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添加文本</a:t>
                </a:r>
              </a:p>
            </p:txBody>
          </p:sp>
          <p:sp>
            <p:nvSpPr>
              <p:cNvPr id="34" name="未知"/>
              <p:cNvSpPr>
                <a:spLocks/>
              </p:cNvSpPr>
              <p:nvPr/>
            </p:nvSpPr>
            <p:spPr bwMode="auto">
              <a:xfrm>
                <a:off x="1770063" y="2200275"/>
                <a:ext cx="766762" cy="37465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6" name="组合 36"/>
            <p:cNvGrpSpPr>
              <a:grpSpLocks/>
            </p:cNvGrpSpPr>
            <p:nvPr/>
          </p:nvGrpSpPr>
          <p:grpSpPr bwMode="auto">
            <a:xfrm>
              <a:off x="6513513" y="2193925"/>
              <a:ext cx="992187" cy="993775"/>
              <a:chOff x="6513513" y="2193925"/>
              <a:chExt cx="992187" cy="993775"/>
            </a:xfrm>
          </p:grpSpPr>
          <p:sp>
            <p:nvSpPr>
              <p:cNvPr id="31" name="Oval 19"/>
              <p:cNvSpPr>
                <a:spLocks noChangeArrowheads="1"/>
              </p:cNvSpPr>
              <p:nvPr/>
            </p:nvSpPr>
            <p:spPr bwMode="auto">
              <a:xfrm>
                <a:off x="6513513" y="2193925"/>
                <a:ext cx="992187" cy="993775"/>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rPr>
                  <a:t>添加文本</a:t>
                </a:r>
              </a:p>
            </p:txBody>
          </p:sp>
          <p:sp>
            <p:nvSpPr>
              <p:cNvPr id="32" name="未知"/>
              <p:cNvSpPr>
                <a:spLocks/>
              </p:cNvSpPr>
              <p:nvPr/>
            </p:nvSpPr>
            <p:spPr bwMode="auto">
              <a:xfrm>
                <a:off x="6626225" y="2216150"/>
                <a:ext cx="766763" cy="37465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7" name="组合 39"/>
            <p:cNvGrpSpPr>
              <a:grpSpLocks/>
            </p:cNvGrpSpPr>
            <p:nvPr/>
          </p:nvGrpSpPr>
          <p:grpSpPr bwMode="auto">
            <a:xfrm>
              <a:off x="6964363" y="3346450"/>
              <a:ext cx="993775" cy="993775"/>
              <a:chOff x="6964363" y="3346450"/>
              <a:chExt cx="993775" cy="993775"/>
            </a:xfrm>
          </p:grpSpPr>
          <p:sp>
            <p:nvSpPr>
              <p:cNvPr id="29" name="Oval 19"/>
              <p:cNvSpPr>
                <a:spLocks noChangeArrowheads="1"/>
              </p:cNvSpPr>
              <p:nvPr/>
            </p:nvSpPr>
            <p:spPr bwMode="auto">
              <a:xfrm>
                <a:off x="6964363" y="3346450"/>
                <a:ext cx="993775" cy="993775"/>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rPr>
                  <a:t>添加文本</a:t>
                </a:r>
              </a:p>
            </p:txBody>
          </p:sp>
          <p:sp>
            <p:nvSpPr>
              <p:cNvPr id="30" name="未知"/>
              <p:cNvSpPr>
                <a:spLocks/>
              </p:cNvSpPr>
              <p:nvPr/>
            </p:nvSpPr>
            <p:spPr bwMode="auto">
              <a:xfrm>
                <a:off x="7078663" y="3370263"/>
                <a:ext cx="766762" cy="37306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8" name="组合 42"/>
            <p:cNvGrpSpPr>
              <a:grpSpLocks/>
            </p:cNvGrpSpPr>
            <p:nvPr/>
          </p:nvGrpSpPr>
          <p:grpSpPr bwMode="auto">
            <a:xfrm>
              <a:off x="6562725" y="4486275"/>
              <a:ext cx="993775" cy="993775"/>
              <a:chOff x="6562725" y="4486275"/>
              <a:chExt cx="993775" cy="993775"/>
            </a:xfrm>
          </p:grpSpPr>
          <p:sp>
            <p:nvSpPr>
              <p:cNvPr id="27" name="Oval 19"/>
              <p:cNvSpPr>
                <a:spLocks noChangeArrowheads="1"/>
              </p:cNvSpPr>
              <p:nvPr/>
            </p:nvSpPr>
            <p:spPr bwMode="auto">
              <a:xfrm>
                <a:off x="6562725" y="4486275"/>
                <a:ext cx="993775" cy="993775"/>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rPr>
                  <a:t>添加文本</a:t>
                </a:r>
              </a:p>
            </p:txBody>
          </p:sp>
          <p:sp>
            <p:nvSpPr>
              <p:cNvPr id="28" name="未知"/>
              <p:cNvSpPr>
                <a:spLocks/>
              </p:cNvSpPr>
              <p:nvPr/>
            </p:nvSpPr>
            <p:spPr bwMode="auto">
              <a:xfrm>
                <a:off x="6677025" y="4510088"/>
                <a:ext cx="766763" cy="37306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9" name="组合 30"/>
            <p:cNvGrpSpPr>
              <a:grpSpLocks/>
            </p:cNvGrpSpPr>
            <p:nvPr/>
          </p:nvGrpSpPr>
          <p:grpSpPr bwMode="auto">
            <a:xfrm>
              <a:off x="1212850" y="3308350"/>
              <a:ext cx="993775" cy="993775"/>
              <a:chOff x="1212850" y="3308350"/>
              <a:chExt cx="993775" cy="993775"/>
            </a:xfrm>
          </p:grpSpPr>
          <p:sp>
            <p:nvSpPr>
              <p:cNvPr id="25" name="Oval 19"/>
              <p:cNvSpPr>
                <a:spLocks noChangeArrowheads="1"/>
              </p:cNvSpPr>
              <p:nvPr/>
            </p:nvSpPr>
            <p:spPr bwMode="auto">
              <a:xfrm>
                <a:off x="1212850" y="3308350"/>
                <a:ext cx="993775" cy="993775"/>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添加文本</a:t>
                </a:r>
              </a:p>
            </p:txBody>
          </p:sp>
          <p:sp>
            <p:nvSpPr>
              <p:cNvPr id="26" name="未知"/>
              <p:cNvSpPr>
                <a:spLocks/>
              </p:cNvSpPr>
              <p:nvPr/>
            </p:nvSpPr>
            <p:spPr bwMode="auto">
              <a:xfrm>
                <a:off x="1327150" y="3332163"/>
                <a:ext cx="765175" cy="37306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20" name="组合 33"/>
            <p:cNvGrpSpPr>
              <a:grpSpLocks/>
            </p:cNvGrpSpPr>
            <p:nvPr/>
          </p:nvGrpSpPr>
          <p:grpSpPr bwMode="auto">
            <a:xfrm>
              <a:off x="1619250" y="4479925"/>
              <a:ext cx="993775" cy="993775"/>
              <a:chOff x="1619250" y="4479925"/>
              <a:chExt cx="993775" cy="993775"/>
            </a:xfrm>
          </p:grpSpPr>
          <p:sp>
            <p:nvSpPr>
              <p:cNvPr id="23" name="Oval 19"/>
              <p:cNvSpPr>
                <a:spLocks noChangeArrowheads="1"/>
              </p:cNvSpPr>
              <p:nvPr/>
            </p:nvSpPr>
            <p:spPr bwMode="auto">
              <a:xfrm>
                <a:off x="1619250" y="4479925"/>
                <a:ext cx="993775" cy="993775"/>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添加文本</a:t>
                </a:r>
              </a:p>
            </p:txBody>
          </p:sp>
          <p:sp>
            <p:nvSpPr>
              <p:cNvPr id="24" name="未知"/>
              <p:cNvSpPr>
                <a:spLocks/>
              </p:cNvSpPr>
              <p:nvPr/>
            </p:nvSpPr>
            <p:spPr bwMode="auto">
              <a:xfrm>
                <a:off x="1733550" y="4503738"/>
                <a:ext cx="765175" cy="37306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21" name="椭圆 20"/>
            <p:cNvSpPr/>
            <p:nvPr/>
          </p:nvSpPr>
          <p:spPr>
            <a:xfrm>
              <a:off x="6519876" y="5443552"/>
              <a:ext cx="1143008" cy="21431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22" name="椭圆 21"/>
            <p:cNvSpPr/>
            <p:nvPr/>
          </p:nvSpPr>
          <p:spPr>
            <a:xfrm>
              <a:off x="1543028" y="5443552"/>
              <a:ext cx="1143008" cy="21431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spTree>
    <p:extLst>
      <p:ext uri="{BB962C8B-B14F-4D97-AF65-F5344CB8AC3E}">
        <p14:creationId xmlns:p14="http://schemas.microsoft.com/office/powerpoint/2010/main" val="17765169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a:spLocks/>
          </p:cNvSpPr>
          <p:nvPr/>
        </p:nvSpPr>
        <p:spPr bwMode="gray">
          <a:xfrm rot="3046289" flipH="1">
            <a:off x="4829175" y="1073150"/>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3" name="Freeform 3"/>
          <p:cNvSpPr>
            <a:spLocks/>
          </p:cNvSpPr>
          <p:nvPr/>
        </p:nvSpPr>
        <p:spPr bwMode="ltGray">
          <a:xfrm rot="3171804" flipH="1">
            <a:off x="2290762" y="3284538"/>
            <a:ext cx="1952625" cy="3117850"/>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4" name="Freeform 4"/>
          <p:cNvSpPr>
            <a:spLocks/>
          </p:cNvSpPr>
          <p:nvPr/>
        </p:nvSpPr>
        <p:spPr bwMode="gray">
          <a:xfrm rot="-46326947">
            <a:off x="4829175" y="3289300"/>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5" name="Freeform 5"/>
          <p:cNvSpPr>
            <a:spLocks/>
          </p:cNvSpPr>
          <p:nvPr/>
        </p:nvSpPr>
        <p:spPr bwMode="ltGray">
          <a:xfrm rot="-46246289">
            <a:off x="2295525" y="1071563"/>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6" name="Oval 7"/>
          <p:cNvSpPr>
            <a:spLocks noChangeArrowheads="1"/>
          </p:cNvSpPr>
          <p:nvPr/>
        </p:nvSpPr>
        <p:spPr bwMode="gray">
          <a:xfrm>
            <a:off x="3711575" y="2943225"/>
            <a:ext cx="1647825" cy="1647825"/>
          </a:xfrm>
          <a:prstGeom prst="ellipse">
            <a:avLst/>
          </a:prstGeom>
          <a:solidFill>
            <a:sysClr val="window" lastClr="FFFFFF">
              <a:alpha val="50195"/>
            </a:sys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TextBox 20"/>
          <p:cNvSpPr txBox="1"/>
          <p:nvPr/>
        </p:nvSpPr>
        <p:spPr bwMode="auto">
          <a:xfrm>
            <a:off x="2426430" y="2060848"/>
            <a:ext cx="1728787" cy="12003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kumimoji="0" lang="zh-CN" altLang="en-US" sz="2800" b="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8" name="TextBox 20"/>
          <p:cNvSpPr txBox="1"/>
          <p:nvPr/>
        </p:nvSpPr>
        <p:spPr bwMode="auto">
          <a:xfrm>
            <a:off x="4953793" y="2060848"/>
            <a:ext cx="1728787" cy="12003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kumimoji="0" lang="zh-CN" altLang="en-US" sz="2800" b="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9" name="TextBox 20"/>
          <p:cNvSpPr txBox="1"/>
          <p:nvPr/>
        </p:nvSpPr>
        <p:spPr bwMode="auto">
          <a:xfrm>
            <a:off x="5001293" y="4328721"/>
            <a:ext cx="1728787" cy="12003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kumimoji="0" lang="zh-CN" altLang="en-US" sz="2800" b="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10" name="TextBox 20"/>
          <p:cNvSpPr txBox="1"/>
          <p:nvPr/>
        </p:nvSpPr>
        <p:spPr bwMode="auto">
          <a:xfrm>
            <a:off x="2351627" y="4328721"/>
            <a:ext cx="1728787" cy="12003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kumimoji="0" lang="zh-CN" altLang="en-US" sz="2800" b="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153013965"/>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01750" y="1232684"/>
            <a:ext cx="6540500" cy="4392633"/>
            <a:chOff x="1298575" y="1889125"/>
            <a:chExt cx="6540500" cy="4392633"/>
          </a:xfrm>
        </p:grpSpPr>
        <p:sp>
          <p:nvSpPr>
            <p:cNvPr id="3" name="椭圆 2"/>
            <p:cNvSpPr/>
            <p:nvPr/>
          </p:nvSpPr>
          <p:spPr>
            <a:xfrm>
              <a:off x="5853122" y="6067444"/>
              <a:ext cx="1143008" cy="21431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4" name="椭圆 3"/>
            <p:cNvSpPr/>
            <p:nvPr/>
          </p:nvSpPr>
          <p:spPr>
            <a:xfrm>
              <a:off x="2143108" y="6067444"/>
              <a:ext cx="1143008" cy="21431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5" name="椭圆 4"/>
            <p:cNvSpPr/>
            <p:nvPr/>
          </p:nvSpPr>
          <p:spPr bwMode="auto">
            <a:xfrm>
              <a:off x="1639888" y="2193925"/>
              <a:ext cx="3648075" cy="3648075"/>
            </a:xfrm>
            <a:prstGeom prst="ellipse">
              <a:avLst/>
            </a:pr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6" name="椭圆 5"/>
            <p:cNvSpPr/>
            <p:nvPr/>
          </p:nvSpPr>
          <p:spPr bwMode="auto">
            <a:xfrm>
              <a:off x="3824288" y="2193925"/>
              <a:ext cx="3648075" cy="3648075"/>
            </a:xfrm>
            <a:prstGeom prst="ellipse">
              <a:avLst/>
            </a:pr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7" name="等腰三角形 21"/>
            <p:cNvSpPr/>
            <p:nvPr/>
          </p:nvSpPr>
          <p:spPr bwMode="auto">
            <a:xfrm rot="5400000">
              <a:off x="1166019" y="2524919"/>
              <a:ext cx="3830637" cy="2930525"/>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399796 w 2845362"/>
                <a:gd name="connsiteY0" fmla="*/ 3121744 h 3121744"/>
                <a:gd name="connsiteX1" fmla="*/ 9689 w 2845362"/>
                <a:gd name="connsiteY1" fmla="*/ 2222623 h 3121744"/>
                <a:gd name="connsiteX2" fmla="*/ 1184435 w 2845362"/>
                <a:gd name="connsiteY2" fmla="*/ 0 h 3121744"/>
                <a:gd name="connsiteX3" fmla="*/ 2845362 w 2845362"/>
                <a:gd name="connsiteY3" fmla="*/ 3096344 h 3121744"/>
                <a:gd name="connsiteX4" fmla="*/ 399796 w 2845362"/>
                <a:gd name="connsiteY4" fmla="*/ 3121744 h 3121744"/>
                <a:gd name="connsiteX0" fmla="*/ 462403 w 2907969"/>
                <a:gd name="connsiteY0" fmla="*/ 3121744 h 3121744"/>
                <a:gd name="connsiteX1" fmla="*/ 8796 w 2907969"/>
                <a:gd name="connsiteY1" fmla="*/ 2311523 h 3121744"/>
                <a:gd name="connsiteX2" fmla="*/ 1247042 w 2907969"/>
                <a:gd name="connsiteY2" fmla="*/ 0 h 3121744"/>
                <a:gd name="connsiteX3" fmla="*/ 2907969 w 2907969"/>
                <a:gd name="connsiteY3" fmla="*/ 3096344 h 3121744"/>
                <a:gd name="connsiteX4" fmla="*/ 462403 w 2907969"/>
                <a:gd name="connsiteY4" fmla="*/ 3121744 h 3121744"/>
                <a:gd name="connsiteX0" fmla="*/ 453607 w 2899173"/>
                <a:gd name="connsiteY0" fmla="*/ 3121744 h 3121744"/>
                <a:gd name="connsiteX1" fmla="*/ 0 w 2899173"/>
                <a:gd name="connsiteY1" fmla="*/ 2311523 h 3121744"/>
                <a:gd name="connsiteX2" fmla="*/ 1238246 w 2899173"/>
                <a:gd name="connsiteY2" fmla="*/ 0 h 3121744"/>
                <a:gd name="connsiteX3" fmla="*/ 2899173 w 2899173"/>
                <a:gd name="connsiteY3" fmla="*/ 3096344 h 3121744"/>
                <a:gd name="connsiteX4" fmla="*/ 453607 w 2899173"/>
                <a:gd name="connsiteY4" fmla="*/ 3121744 h 3121744"/>
                <a:gd name="connsiteX0" fmla="*/ 453607 w 2899173"/>
                <a:gd name="connsiteY0" fmla="*/ 3121744 h 3121744"/>
                <a:gd name="connsiteX1" fmla="*/ 0 w 2899173"/>
                <a:gd name="connsiteY1" fmla="*/ 2311523 h 3121744"/>
                <a:gd name="connsiteX2" fmla="*/ 1238246 w 2899173"/>
                <a:gd name="connsiteY2" fmla="*/ 0 h 3121744"/>
                <a:gd name="connsiteX3" fmla="*/ 2899173 w 2899173"/>
                <a:gd name="connsiteY3" fmla="*/ 3096344 h 3121744"/>
                <a:gd name="connsiteX4" fmla="*/ 453607 w 2899173"/>
                <a:gd name="connsiteY4" fmla="*/ 3121744 h 3121744"/>
                <a:gd name="connsiteX0" fmla="*/ 466307 w 2911873"/>
                <a:gd name="connsiteY0" fmla="*/ 3121744 h 3121744"/>
                <a:gd name="connsiteX1" fmla="*/ 0 w 2911873"/>
                <a:gd name="connsiteY1" fmla="*/ 2413123 h 3121744"/>
                <a:gd name="connsiteX2" fmla="*/ 1250946 w 2911873"/>
                <a:gd name="connsiteY2" fmla="*/ 0 h 3121744"/>
                <a:gd name="connsiteX3" fmla="*/ 2911873 w 2911873"/>
                <a:gd name="connsiteY3" fmla="*/ 3096344 h 3121744"/>
                <a:gd name="connsiteX4" fmla="*/ 466307 w 2911873"/>
                <a:gd name="connsiteY4" fmla="*/ 3121744 h 3121744"/>
                <a:gd name="connsiteX0" fmla="*/ 504407 w 2949973"/>
                <a:gd name="connsiteY0" fmla="*/ 3121744 h 3121744"/>
                <a:gd name="connsiteX1" fmla="*/ 0 w 2949973"/>
                <a:gd name="connsiteY1" fmla="*/ 2425823 h 3121744"/>
                <a:gd name="connsiteX2" fmla="*/ 1289046 w 2949973"/>
                <a:gd name="connsiteY2" fmla="*/ 0 h 3121744"/>
                <a:gd name="connsiteX3" fmla="*/ 2949973 w 2949973"/>
                <a:gd name="connsiteY3" fmla="*/ 3096344 h 3121744"/>
                <a:gd name="connsiteX4" fmla="*/ 504407 w 2949973"/>
                <a:gd name="connsiteY4" fmla="*/ 3121744 h 3121744"/>
                <a:gd name="connsiteX0" fmla="*/ 504407 w 2949973"/>
                <a:gd name="connsiteY0" fmla="*/ 3121744 h 3121744"/>
                <a:gd name="connsiteX1" fmla="*/ 0 w 2949973"/>
                <a:gd name="connsiteY1" fmla="*/ 2425823 h 3121744"/>
                <a:gd name="connsiteX2" fmla="*/ 1289046 w 2949973"/>
                <a:gd name="connsiteY2" fmla="*/ 0 h 3121744"/>
                <a:gd name="connsiteX3" fmla="*/ 2949973 w 2949973"/>
                <a:gd name="connsiteY3" fmla="*/ 3096344 h 3121744"/>
                <a:gd name="connsiteX4" fmla="*/ 504407 w 2949973"/>
                <a:gd name="connsiteY4" fmla="*/ 3121744 h 3121744"/>
                <a:gd name="connsiteX0" fmla="*/ 504407 w 2949973"/>
                <a:gd name="connsiteY0" fmla="*/ 3121744 h 3121744"/>
                <a:gd name="connsiteX1" fmla="*/ 0 w 2949973"/>
                <a:gd name="connsiteY1" fmla="*/ 2425823 h 3121744"/>
                <a:gd name="connsiteX2" fmla="*/ 1289046 w 2949973"/>
                <a:gd name="connsiteY2" fmla="*/ 0 h 3121744"/>
                <a:gd name="connsiteX3" fmla="*/ 2949973 w 2949973"/>
                <a:gd name="connsiteY3" fmla="*/ 3096344 h 3121744"/>
                <a:gd name="connsiteX4" fmla="*/ 504407 w 2949973"/>
                <a:gd name="connsiteY4" fmla="*/ 3121744 h 3121744"/>
                <a:gd name="connsiteX0" fmla="*/ 961607 w 3407173"/>
                <a:gd name="connsiteY0" fmla="*/ 3121744 h 3121744"/>
                <a:gd name="connsiteX1" fmla="*/ 0 w 3407173"/>
                <a:gd name="connsiteY1" fmla="*/ 1740023 h 3121744"/>
                <a:gd name="connsiteX2" fmla="*/ 1746246 w 3407173"/>
                <a:gd name="connsiteY2" fmla="*/ 0 h 3121744"/>
                <a:gd name="connsiteX3" fmla="*/ 3407173 w 3407173"/>
                <a:gd name="connsiteY3" fmla="*/ 3096344 h 3121744"/>
                <a:gd name="connsiteX4" fmla="*/ 961607 w 3407173"/>
                <a:gd name="connsiteY4" fmla="*/ 3121744 h 3121744"/>
                <a:gd name="connsiteX0" fmla="*/ 961607 w 2683272"/>
                <a:gd name="connsiteY0" fmla="*/ 3121744 h 3121744"/>
                <a:gd name="connsiteX1" fmla="*/ 0 w 2683272"/>
                <a:gd name="connsiteY1" fmla="*/ 1740023 h 3121744"/>
                <a:gd name="connsiteX2" fmla="*/ 1746246 w 2683272"/>
                <a:gd name="connsiteY2" fmla="*/ 0 h 3121744"/>
                <a:gd name="connsiteX3" fmla="*/ 2683272 w 2683272"/>
                <a:gd name="connsiteY3" fmla="*/ 3096344 h 3121744"/>
                <a:gd name="connsiteX4" fmla="*/ 961607 w 2683272"/>
                <a:gd name="connsiteY4" fmla="*/ 3121744 h 3121744"/>
                <a:gd name="connsiteX0" fmla="*/ 961607 w 3652714"/>
                <a:gd name="connsiteY0" fmla="*/ 3121744 h 3121744"/>
                <a:gd name="connsiteX1" fmla="*/ 0 w 3652714"/>
                <a:gd name="connsiteY1" fmla="*/ 1740023 h 3121744"/>
                <a:gd name="connsiteX2" fmla="*/ 1746246 w 3652714"/>
                <a:gd name="connsiteY2" fmla="*/ 0 h 3121744"/>
                <a:gd name="connsiteX3" fmla="*/ 3652714 w 3652714"/>
                <a:gd name="connsiteY3" fmla="*/ 1854112 h 3121744"/>
                <a:gd name="connsiteX4" fmla="*/ 2683272 w 3652714"/>
                <a:gd name="connsiteY4" fmla="*/ 3096344 h 3121744"/>
                <a:gd name="connsiteX5" fmla="*/ 961607 w 3652714"/>
                <a:gd name="connsiteY5" fmla="*/ 3121744 h 3121744"/>
                <a:gd name="connsiteX0" fmla="*/ 961607 w 3652714"/>
                <a:gd name="connsiteY0" fmla="*/ 3121744 h 3121744"/>
                <a:gd name="connsiteX1" fmla="*/ 0 w 3652714"/>
                <a:gd name="connsiteY1" fmla="*/ 1740023 h 3121744"/>
                <a:gd name="connsiteX2" fmla="*/ 1746246 w 3652714"/>
                <a:gd name="connsiteY2" fmla="*/ 0 h 3121744"/>
                <a:gd name="connsiteX3" fmla="*/ 3652714 w 3652714"/>
                <a:gd name="connsiteY3" fmla="*/ 1854112 h 3121744"/>
                <a:gd name="connsiteX4" fmla="*/ 2683272 w 3652714"/>
                <a:gd name="connsiteY4" fmla="*/ 3096344 h 3121744"/>
                <a:gd name="connsiteX5" fmla="*/ 961607 w 3652714"/>
                <a:gd name="connsiteY5" fmla="*/ 3121744 h 3121744"/>
                <a:gd name="connsiteX0" fmla="*/ 961607 w 3703514"/>
                <a:gd name="connsiteY0" fmla="*/ 3121744 h 3121744"/>
                <a:gd name="connsiteX1" fmla="*/ 0 w 3703514"/>
                <a:gd name="connsiteY1" fmla="*/ 1740023 h 3121744"/>
                <a:gd name="connsiteX2" fmla="*/ 1746246 w 3703514"/>
                <a:gd name="connsiteY2" fmla="*/ 0 h 3121744"/>
                <a:gd name="connsiteX3" fmla="*/ 3703514 w 3703514"/>
                <a:gd name="connsiteY3" fmla="*/ 1739812 h 3121744"/>
                <a:gd name="connsiteX4" fmla="*/ 2683272 w 3703514"/>
                <a:gd name="connsiteY4" fmla="*/ 3096344 h 3121744"/>
                <a:gd name="connsiteX5" fmla="*/ 961607 w 3703514"/>
                <a:gd name="connsiteY5" fmla="*/ 3121744 h 3121744"/>
                <a:gd name="connsiteX0" fmla="*/ 961607 w 3703514"/>
                <a:gd name="connsiteY0" fmla="*/ 3121744 h 3121744"/>
                <a:gd name="connsiteX1" fmla="*/ 0 w 3703514"/>
                <a:gd name="connsiteY1" fmla="*/ 1740023 h 3121744"/>
                <a:gd name="connsiteX2" fmla="*/ 1746246 w 3703514"/>
                <a:gd name="connsiteY2" fmla="*/ 0 h 3121744"/>
                <a:gd name="connsiteX3" fmla="*/ 3703514 w 3703514"/>
                <a:gd name="connsiteY3" fmla="*/ 1739812 h 3121744"/>
                <a:gd name="connsiteX4" fmla="*/ 2683272 w 3703514"/>
                <a:gd name="connsiteY4" fmla="*/ 3096344 h 3121744"/>
                <a:gd name="connsiteX5" fmla="*/ 961607 w 3703514"/>
                <a:gd name="connsiteY5" fmla="*/ 3121744 h 3121744"/>
                <a:gd name="connsiteX0" fmla="*/ 961607 w 3703514"/>
                <a:gd name="connsiteY0" fmla="*/ 3032844 h 3032844"/>
                <a:gd name="connsiteX1" fmla="*/ 0 w 3703514"/>
                <a:gd name="connsiteY1" fmla="*/ 1651123 h 3032844"/>
                <a:gd name="connsiteX2" fmla="*/ 1746246 w 3703514"/>
                <a:gd name="connsiteY2" fmla="*/ 0 h 3032844"/>
                <a:gd name="connsiteX3" fmla="*/ 3703514 w 3703514"/>
                <a:gd name="connsiteY3" fmla="*/ 1650912 h 3032844"/>
                <a:gd name="connsiteX4" fmla="*/ 2683272 w 3703514"/>
                <a:gd name="connsiteY4" fmla="*/ 3007444 h 3032844"/>
                <a:gd name="connsiteX5" fmla="*/ 961607 w 3703514"/>
                <a:gd name="connsiteY5" fmla="*/ 3032844 h 3032844"/>
                <a:gd name="connsiteX0" fmla="*/ 961607 w 3703514"/>
                <a:gd name="connsiteY0" fmla="*/ 2842344 h 2842344"/>
                <a:gd name="connsiteX1" fmla="*/ 0 w 3703514"/>
                <a:gd name="connsiteY1" fmla="*/ 1460623 h 2842344"/>
                <a:gd name="connsiteX2" fmla="*/ 1822446 w 3703514"/>
                <a:gd name="connsiteY2" fmla="*/ 0 h 2842344"/>
                <a:gd name="connsiteX3" fmla="*/ 3703514 w 3703514"/>
                <a:gd name="connsiteY3" fmla="*/ 1460412 h 2842344"/>
                <a:gd name="connsiteX4" fmla="*/ 2683272 w 3703514"/>
                <a:gd name="connsiteY4" fmla="*/ 2816944 h 2842344"/>
                <a:gd name="connsiteX5" fmla="*/ 961607 w 3703514"/>
                <a:gd name="connsiteY5" fmla="*/ 2842344 h 2842344"/>
                <a:gd name="connsiteX0" fmla="*/ 961607 w 3703514"/>
                <a:gd name="connsiteY0" fmla="*/ 2931244 h 2931244"/>
                <a:gd name="connsiteX1" fmla="*/ 0 w 3703514"/>
                <a:gd name="connsiteY1" fmla="*/ 1549523 h 2931244"/>
                <a:gd name="connsiteX2" fmla="*/ 1797046 w 3703514"/>
                <a:gd name="connsiteY2" fmla="*/ 0 h 2931244"/>
                <a:gd name="connsiteX3" fmla="*/ 3703514 w 3703514"/>
                <a:gd name="connsiteY3" fmla="*/ 1549312 h 2931244"/>
                <a:gd name="connsiteX4" fmla="*/ 2683272 w 3703514"/>
                <a:gd name="connsiteY4" fmla="*/ 2905844 h 2931244"/>
                <a:gd name="connsiteX5" fmla="*/ 961607 w 3703514"/>
                <a:gd name="connsiteY5" fmla="*/ 2931244 h 2931244"/>
                <a:gd name="connsiteX0" fmla="*/ 1088607 w 3830514"/>
                <a:gd name="connsiteY0" fmla="*/ 2931244 h 2931244"/>
                <a:gd name="connsiteX1" fmla="*/ 0 w 3830514"/>
                <a:gd name="connsiteY1" fmla="*/ 1638423 h 2931244"/>
                <a:gd name="connsiteX2" fmla="*/ 1924046 w 3830514"/>
                <a:gd name="connsiteY2" fmla="*/ 0 h 2931244"/>
                <a:gd name="connsiteX3" fmla="*/ 3830514 w 3830514"/>
                <a:gd name="connsiteY3" fmla="*/ 1549312 h 2931244"/>
                <a:gd name="connsiteX4" fmla="*/ 2810272 w 3830514"/>
                <a:gd name="connsiteY4" fmla="*/ 2905844 h 2931244"/>
                <a:gd name="connsiteX5" fmla="*/ 1088607 w 3830514"/>
                <a:gd name="connsiteY5" fmla="*/ 2931244 h 2931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0514" h="2931244">
                  <a:moveTo>
                    <a:pt x="1088607" y="2931244"/>
                  </a:moveTo>
                  <a:cubicBezTo>
                    <a:pt x="645305" y="2305570"/>
                    <a:pt x="138502" y="1819597"/>
                    <a:pt x="0" y="1638423"/>
                  </a:cubicBezTo>
                  <a:lnTo>
                    <a:pt x="1924046" y="0"/>
                  </a:lnTo>
                  <a:cubicBezTo>
                    <a:pt x="2292835" y="351337"/>
                    <a:pt x="3233125" y="969375"/>
                    <a:pt x="3830514" y="1549312"/>
                  </a:cubicBezTo>
                  <a:lnTo>
                    <a:pt x="2810272" y="2905844"/>
                  </a:lnTo>
                  <a:lnTo>
                    <a:pt x="1088607" y="2931244"/>
                  </a:lnTo>
                  <a:close/>
                </a:path>
              </a:pathLst>
            </a:custGeom>
            <a:gradFill>
              <a:gsLst>
                <a:gs pos="100000">
                  <a:sysClr val="window" lastClr="FFFFFF">
                    <a:lumMod val="95000"/>
                  </a:sysClr>
                </a:gs>
                <a:gs pos="0">
                  <a:sysClr val="window" lastClr="FFFFFF">
                    <a:lumMod val="85000"/>
                  </a:sysClr>
                </a:gs>
              </a:gsLst>
              <a:lin ang="16200000" scaled="0"/>
            </a:gradFill>
            <a:ln w="9525" cap="rnd">
              <a:solidFill>
                <a:srgbClr val="E6E6E6"/>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8" name="等腰三角形 21"/>
            <p:cNvSpPr/>
            <p:nvPr/>
          </p:nvSpPr>
          <p:spPr bwMode="auto">
            <a:xfrm rot="16200000" flipH="1">
              <a:off x="4110038" y="2536825"/>
              <a:ext cx="3805237" cy="293211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399796 w 2845362"/>
                <a:gd name="connsiteY0" fmla="*/ 3121744 h 3121744"/>
                <a:gd name="connsiteX1" fmla="*/ 9689 w 2845362"/>
                <a:gd name="connsiteY1" fmla="*/ 2222623 h 3121744"/>
                <a:gd name="connsiteX2" fmla="*/ 1184435 w 2845362"/>
                <a:gd name="connsiteY2" fmla="*/ 0 h 3121744"/>
                <a:gd name="connsiteX3" fmla="*/ 2845362 w 2845362"/>
                <a:gd name="connsiteY3" fmla="*/ 3096344 h 3121744"/>
                <a:gd name="connsiteX4" fmla="*/ 399796 w 2845362"/>
                <a:gd name="connsiteY4" fmla="*/ 3121744 h 3121744"/>
                <a:gd name="connsiteX0" fmla="*/ 462403 w 2907969"/>
                <a:gd name="connsiteY0" fmla="*/ 3121744 h 3121744"/>
                <a:gd name="connsiteX1" fmla="*/ 8796 w 2907969"/>
                <a:gd name="connsiteY1" fmla="*/ 2311523 h 3121744"/>
                <a:gd name="connsiteX2" fmla="*/ 1247042 w 2907969"/>
                <a:gd name="connsiteY2" fmla="*/ 0 h 3121744"/>
                <a:gd name="connsiteX3" fmla="*/ 2907969 w 2907969"/>
                <a:gd name="connsiteY3" fmla="*/ 3096344 h 3121744"/>
                <a:gd name="connsiteX4" fmla="*/ 462403 w 2907969"/>
                <a:gd name="connsiteY4" fmla="*/ 3121744 h 3121744"/>
                <a:gd name="connsiteX0" fmla="*/ 453607 w 2899173"/>
                <a:gd name="connsiteY0" fmla="*/ 3121744 h 3121744"/>
                <a:gd name="connsiteX1" fmla="*/ 0 w 2899173"/>
                <a:gd name="connsiteY1" fmla="*/ 2311523 h 3121744"/>
                <a:gd name="connsiteX2" fmla="*/ 1238246 w 2899173"/>
                <a:gd name="connsiteY2" fmla="*/ 0 h 3121744"/>
                <a:gd name="connsiteX3" fmla="*/ 2899173 w 2899173"/>
                <a:gd name="connsiteY3" fmla="*/ 3096344 h 3121744"/>
                <a:gd name="connsiteX4" fmla="*/ 453607 w 2899173"/>
                <a:gd name="connsiteY4" fmla="*/ 3121744 h 3121744"/>
                <a:gd name="connsiteX0" fmla="*/ 453607 w 2899173"/>
                <a:gd name="connsiteY0" fmla="*/ 3121744 h 3121744"/>
                <a:gd name="connsiteX1" fmla="*/ 0 w 2899173"/>
                <a:gd name="connsiteY1" fmla="*/ 2311523 h 3121744"/>
                <a:gd name="connsiteX2" fmla="*/ 1238246 w 2899173"/>
                <a:gd name="connsiteY2" fmla="*/ 0 h 3121744"/>
                <a:gd name="connsiteX3" fmla="*/ 2899173 w 2899173"/>
                <a:gd name="connsiteY3" fmla="*/ 3096344 h 3121744"/>
                <a:gd name="connsiteX4" fmla="*/ 453607 w 2899173"/>
                <a:gd name="connsiteY4" fmla="*/ 3121744 h 3121744"/>
                <a:gd name="connsiteX0" fmla="*/ 466307 w 2911873"/>
                <a:gd name="connsiteY0" fmla="*/ 3121744 h 3121744"/>
                <a:gd name="connsiteX1" fmla="*/ 0 w 2911873"/>
                <a:gd name="connsiteY1" fmla="*/ 2413123 h 3121744"/>
                <a:gd name="connsiteX2" fmla="*/ 1250946 w 2911873"/>
                <a:gd name="connsiteY2" fmla="*/ 0 h 3121744"/>
                <a:gd name="connsiteX3" fmla="*/ 2911873 w 2911873"/>
                <a:gd name="connsiteY3" fmla="*/ 3096344 h 3121744"/>
                <a:gd name="connsiteX4" fmla="*/ 466307 w 2911873"/>
                <a:gd name="connsiteY4" fmla="*/ 3121744 h 3121744"/>
                <a:gd name="connsiteX0" fmla="*/ 504407 w 2949973"/>
                <a:gd name="connsiteY0" fmla="*/ 3121744 h 3121744"/>
                <a:gd name="connsiteX1" fmla="*/ 0 w 2949973"/>
                <a:gd name="connsiteY1" fmla="*/ 2425823 h 3121744"/>
                <a:gd name="connsiteX2" fmla="*/ 1289046 w 2949973"/>
                <a:gd name="connsiteY2" fmla="*/ 0 h 3121744"/>
                <a:gd name="connsiteX3" fmla="*/ 2949973 w 2949973"/>
                <a:gd name="connsiteY3" fmla="*/ 3096344 h 3121744"/>
                <a:gd name="connsiteX4" fmla="*/ 504407 w 2949973"/>
                <a:gd name="connsiteY4" fmla="*/ 3121744 h 3121744"/>
                <a:gd name="connsiteX0" fmla="*/ 504407 w 2949973"/>
                <a:gd name="connsiteY0" fmla="*/ 3121744 h 3121744"/>
                <a:gd name="connsiteX1" fmla="*/ 0 w 2949973"/>
                <a:gd name="connsiteY1" fmla="*/ 2425823 h 3121744"/>
                <a:gd name="connsiteX2" fmla="*/ 1289046 w 2949973"/>
                <a:gd name="connsiteY2" fmla="*/ 0 h 3121744"/>
                <a:gd name="connsiteX3" fmla="*/ 2949973 w 2949973"/>
                <a:gd name="connsiteY3" fmla="*/ 3096344 h 3121744"/>
                <a:gd name="connsiteX4" fmla="*/ 504407 w 2949973"/>
                <a:gd name="connsiteY4" fmla="*/ 3121744 h 3121744"/>
                <a:gd name="connsiteX0" fmla="*/ 504407 w 2949973"/>
                <a:gd name="connsiteY0" fmla="*/ 3121744 h 3121744"/>
                <a:gd name="connsiteX1" fmla="*/ 0 w 2949973"/>
                <a:gd name="connsiteY1" fmla="*/ 2425823 h 3121744"/>
                <a:gd name="connsiteX2" fmla="*/ 1289046 w 2949973"/>
                <a:gd name="connsiteY2" fmla="*/ 0 h 3121744"/>
                <a:gd name="connsiteX3" fmla="*/ 2949973 w 2949973"/>
                <a:gd name="connsiteY3" fmla="*/ 3096344 h 3121744"/>
                <a:gd name="connsiteX4" fmla="*/ 504407 w 2949973"/>
                <a:gd name="connsiteY4" fmla="*/ 3121744 h 3121744"/>
                <a:gd name="connsiteX0" fmla="*/ 961607 w 3407173"/>
                <a:gd name="connsiteY0" fmla="*/ 3121744 h 3121744"/>
                <a:gd name="connsiteX1" fmla="*/ 0 w 3407173"/>
                <a:gd name="connsiteY1" fmla="*/ 1740023 h 3121744"/>
                <a:gd name="connsiteX2" fmla="*/ 1746246 w 3407173"/>
                <a:gd name="connsiteY2" fmla="*/ 0 h 3121744"/>
                <a:gd name="connsiteX3" fmla="*/ 3407173 w 3407173"/>
                <a:gd name="connsiteY3" fmla="*/ 3096344 h 3121744"/>
                <a:gd name="connsiteX4" fmla="*/ 961607 w 3407173"/>
                <a:gd name="connsiteY4" fmla="*/ 3121744 h 3121744"/>
                <a:gd name="connsiteX0" fmla="*/ 961607 w 2683272"/>
                <a:gd name="connsiteY0" fmla="*/ 3121744 h 3121744"/>
                <a:gd name="connsiteX1" fmla="*/ 0 w 2683272"/>
                <a:gd name="connsiteY1" fmla="*/ 1740023 h 3121744"/>
                <a:gd name="connsiteX2" fmla="*/ 1746246 w 2683272"/>
                <a:gd name="connsiteY2" fmla="*/ 0 h 3121744"/>
                <a:gd name="connsiteX3" fmla="*/ 2683272 w 2683272"/>
                <a:gd name="connsiteY3" fmla="*/ 3096344 h 3121744"/>
                <a:gd name="connsiteX4" fmla="*/ 961607 w 2683272"/>
                <a:gd name="connsiteY4" fmla="*/ 3121744 h 3121744"/>
                <a:gd name="connsiteX0" fmla="*/ 961607 w 3652714"/>
                <a:gd name="connsiteY0" fmla="*/ 3121744 h 3121744"/>
                <a:gd name="connsiteX1" fmla="*/ 0 w 3652714"/>
                <a:gd name="connsiteY1" fmla="*/ 1740023 h 3121744"/>
                <a:gd name="connsiteX2" fmla="*/ 1746246 w 3652714"/>
                <a:gd name="connsiteY2" fmla="*/ 0 h 3121744"/>
                <a:gd name="connsiteX3" fmla="*/ 3652714 w 3652714"/>
                <a:gd name="connsiteY3" fmla="*/ 1854112 h 3121744"/>
                <a:gd name="connsiteX4" fmla="*/ 2683272 w 3652714"/>
                <a:gd name="connsiteY4" fmla="*/ 3096344 h 3121744"/>
                <a:gd name="connsiteX5" fmla="*/ 961607 w 3652714"/>
                <a:gd name="connsiteY5" fmla="*/ 3121744 h 3121744"/>
                <a:gd name="connsiteX0" fmla="*/ 961607 w 3652714"/>
                <a:gd name="connsiteY0" fmla="*/ 3121744 h 3121744"/>
                <a:gd name="connsiteX1" fmla="*/ 0 w 3652714"/>
                <a:gd name="connsiteY1" fmla="*/ 1740023 h 3121744"/>
                <a:gd name="connsiteX2" fmla="*/ 1746246 w 3652714"/>
                <a:gd name="connsiteY2" fmla="*/ 0 h 3121744"/>
                <a:gd name="connsiteX3" fmla="*/ 3652714 w 3652714"/>
                <a:gd name="connsiteY3" fmla="*/ 1854112 h 3121744"/>
                <a:gd name="connsiteX4" fmla="*/ 2683272 w 3652714"/>
                <a:gd name="connsiteY4" fmla="*/ 3096344 h 3121744"/>
                <a:gd name="connsiteX5" fmla="*/ 961607 w 3652714"/>
                <a:gd name="connsiteY5" fmla="*/ 3121744 h 3121744"/>
                <a:gd name="connsiteX0" fmla="*/ 961607 w 3703514"/>
                <a:gd name="connsiteY0" fmla="*/ 3121744 h 3121744"/>
                <a:gd name="connsiteX1" fmla="*/ 0 w 3703514"/>
                <a:gd name="connsiteY1" fmla="*/ 1740023 h 3121744"/>
                <a:gd name="connsiteX2" fmla="*/ 1746246 w 3703514"/>
                <a:gd name="connsiteY2" fmla="*/ 0 h 3121744"/>
                <a:gd name="connsiteX3" fmla="*/ 3703514 w 3703514"/>
                <a:gd name="connsiteY3" fmla="*/ 1739812 h 3121744"/>
                <a:gd name="connsiteX4" fmla="*/ 2683272 w 3703514"/>
                <a:gd name="connsiteY4" fmla="*/ 3096344 h 3121744"/>
                <a:gd name="connsiteX5" fmla="*/ 961607 w 3703514"/>
                <a:gd name="connsiteY5" fmla="*/ 3121744 h 3121744"/>
                <a:gd name="connsiteX0" fmla="*/ 961607 w 3703514"/>
                <a:gd name="connsiteY0" fmla="*/ 3121744 h 3121744"/>
                <a:gd name="connsiteX1" fmla="*/ 0 w 3703514"/>
                <a:gd name="connsiteY1" fmla="*/ 1740023 h 3121744"/>
                <a:gd name="connsiteX2" fmla="*/ 1746246 w 3703514"/>
                <a:gd name="connsiteY2" fmla="*/ 0 h 3121744"/>
                <a:gd name="connsiteX3" fmla="*/ 3703514 w 3703514"/>
                <a:gd name="connsiteY3" fmla="*/ 1739812 h 3121744"/>
                <a:gd name="connsiteX4" fmla="*/ 2683272 w 3703514"/>
                <a:gd name="connsiteY4" fmla="*/ 3096344 h 3121744"/>
                <a:gd name="connsiteX5" fmla="*/ 961607 w 3703514"/>
                <a:gd name="connsiteY5" fmla="*/ 3121744 h 3121744"/>
                <a:gd name="connsiteX0" fmla="*/ 961607 w 3703514"/>
                <a:gd name="connsiteY0" fmla="*/ 3032844 h 3032844"/>
                <a:gd name="connsiteX1" fmla="*/ 0 w 3703514"/>
                <a:gd name="connsiteY1" fmla="*/ 1651123 h 3032844"/>
                <a:gd name="connsiteX2" fmla="*/ 1746246 w 3703514"/>
                <a:gd name="connsiteY2" fmla="*/ 0 h 3032844"/>
                <a:gd name="connsiteX3" fmla="*/ 3703514 w 3703514"/>
                <a:gd name="connsiteY3" fmla="*/ 1650912 h 3032844"/>
                <a:gd name="connsiteX4" fmla="*/ 2683272 w 3703514"/>
                <a:gd name="connsiteY4" fmla="*/ 3007444 h 3032844"/>
                <a:gd name="connsiteX5" fmla="*/ 961607 w 3703514"/>
                <a:gd name="connsiteY5" fmla="*/ 3032844 h 3032844"/>
                <a:gd name="connsiteX0" fmla="*/ 961607 w 3703514"/>
                <a:gd name="connsiteY0" fmla="*/ 2842344 h 2842344"/>
                <a:gd name="connsiteX1" fmla="*/ 0 w 3703514"/>
                <a:gd name="connsiteY1" fmla="*/ 1460623 h 2842344"/>
                <a:gd name="connsiteX2" fmla="*/ 1822446 w 3703514"/>
                <a:gd name="connsiteY2" fmla="*/ 0 h 2842344"/>
                <a:gd name="connsiteX3" fmla="*/ 3703514 w 3703514"/>
                <a:gd name="connsiteY3" fmla="*/ 1460412 h 2842344"/>
                <a:gd name="connsiteX4" fmla="*/ 2683272 w 3703514"/>
                <a:gd name="connsiteY4" fmla="*/ 2816944 h 2842344"/>
                <a:gd name="connsiteX5" fmla="*/ 961607 w 3703514"/>
                <a:gd name="connsiteY5" fmla="*/ 2842344 h 2842344"/>
                <a:gd name="connsiteX0" fmla="*/ 961607 w 3703514"/>
                <a:gd name="connsiteY0" fmla="*/ 2931244 h 2931244"/>
                <a:gd name="connsiteX1" fmla="*/ 0 w 3703514"/>
                <a:gd name="connsiteY1" fmla="*/ 1549523 h 2931244"/>
                <a:gd name="connsiteX2" fmla="*/ 1797046 w 3703514"/>
                <a:gd name="connsiteY2" fmla="*/ 0 h 2931244"/>
                <a:gd name="connsiteX3" fmla="*/ 3703514 w 3703514"/>
                <a:gd name="connsiteY3" fmla="*/ 1549312 h 2931244"/>
                <a:gd name="connsiteX4" fmla="*/ 2683272 w 3703514"/>
                <a:gd name="connsiteY4" fmla="*/ 2905844 h 2931244"/>
                <a:gd name="connsiteX5" fmla="*/ 961607 w 3703514"/>
                <a:gd name="connsiteY5" fmla="*/ 2931244 h 2931244"/>
                <a:gd name="connsiteX0" fmla="*/ 1063207 w 3805114"/>
                <a:gd name="connsiteY0" fmla="*/ 2931244 h 2931244"/>
                <a:gd name="connsiteX1" fmla="*/ 0 w 3805114"/>
                <a:gd name="connsiteY1" fmla="*/ 1676523 h 2931244"/>
                <a:gd name="connsiteX2" fmla="*/ 1898646 w 3805114"/>
                <a:gd name="connsiteY2" fmla="*/ 0 h 2931244"/>
                <a:gd name="connsiteX3" fmla="*/ 3805114 w 3805114"/>
                <a:gd name="connsiteY3" fmla="*/ 1549312 h 2931244"/>
                <a:gd name="connsiteX4" fmla="*/ 2784872 w 3805114"/>
                <a:gd name="connsiteY4" fmla="*/ 2905844 h 2931244"/>
                <a:gd name="connsiteX5" fmla="*/ 1063207 w 3805114"/>
                <a:gd name="connsiteY5" fmla="*/ 2931244 h 2931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5114" h="2931244">
                  <a:moveTo>
                    <a:pt x="1063207" y="2931244"/>
                  </a:moveTo>
                  <a:cubicBezTo>
                    <a:pt x="619905" y="2305570"/>
                    <a:pt x="138502" y="1857697"/>
                    <a:pt x="0" y="1676523"/>
                  </a:cubicBezTo>
                  <a:lnTo>
                    <a:pt x="1898646" y="0"/>
                  </a:lnTo>
                  <a:cubicBezTo>
                    <a:pt x="2267435" y="351337"/>
                    <a:pt x="3207725" y="969375"/>
                    <a:pt x="3805114" y="1549312"/>
                  </a:cubicBezTo>
                  <a:lnTo>
                    <a:pt x="2784872" y="2905844"/>
                  </a:lnTo>
                  <a:lnTo>
                    <a:pt x="1063207" y="2931244"/>
                  </a:lnTo>
                  <a:close/>
                </a:path>
              </a:pathLst>
            </a:custGeom>
            <a:gradFill>
              <a:gsLst>
                <a:gs pos="100000">
                  <a:sysClr val="window" lastClr="FFFFFF">
                    <a:lumMod val="95000"/>
                  </a:sysClr>
                </a:gs>
                <a:gs pos="0">
                  <a:sysClr val="window" lastClr="FFFFFF">
                    <a:lumMod val="85000"/>
                  </a:sysClr>
                </a:gs>
              </a:gsLst>
              <a:lin ang="16200000" scaled="0"/>
            </a:gradFill>
            <a:ln w="9525" cap="rnd">
              <a:solidFill>
                <a:srgbClr val="E6E6E6"/>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9" name="组合 61"/>
            <p:cNvGrpSpPr>
              <a:grpSpLocks/>
            </p:cNvGrpSpPr>
            <p:nvPr/>
          </p:nvGrpSpPr>
          <p:grpSpPr bwMode="auto">
            <a:xfrm>
              <a:off x="6845300" y="2900363"/>
              <a:ext cx="993775" cy="993775"/>
              <a:chOff x="6845300" y="2900363"/>
              <a:chExt cx="993775" cy="993775"/>
            </a:xfrm>
          </p:grpSpPr>
          <p:sp>
            <p:nvSpPr>
              <p:cNvPr id="41" name="Oval 19"/>
              <p:cNvSpPr>
                <a:spLocks noChangeArrowheads="1"/>
              </p:cNvSpPr>
              <p:nvPr/>
            </p:nvSpPr>
            <p:spPr bwMode="auto">
              <a:xfrm>
                <a:off x="6845300" y="2900363"/>
                <a:ext cx="993775" cy="993775"/>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rPr>
                  <a:t>添加文本</a:t>
                </a:r>
              </a:p>
            </p:txBody>
          </p:sp>
          <p:sp>
            <p:nvSpPr>
              <p:cNvPr id="42" name="未知"/>
              <p:cNvSpPr>
                <a:spLocks/>
              </p:cNvSpPr>
              <p:nvPr/>
            </p:nvSpPr>
            <p:spPr bwMode="auto">
              <a:xfrm>
                <a:off x="6959600" y="2924175"/>
                <a:ext cx="766763" cy="37306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0" name="组合 60"/>
            <p:cNvGrpSpPr>
              <a:grpSpLocks/>
            </p:cNvGrpSpPr>
            <p:nvPr/>
          </p:nvGrpSpPr>
          <p:grpSpPr bwMode="auto">
            <a:xfrm>
              <a:off x="5967413" y="1908175"/>
              <a:ext cx="992187" cy="992188"/>
              <a:chOff x="5967413" y="1908175"/>
              <a:chExt cx="992187" cy="992188"/>
            </a:xfrm>
          </p:grpSpPr>
          <p:sp>
            <p:nvSpPr>
              <p:cNvPr id="39" name="Oval 19"/>
              <p:cNvSpPr>
                <a:spLocks noChangeArrowheads="1"/>
              </p:cNvSpPr>
              <p:nvPr/>
            </p:nvSpPr>
            <p:spPr bwMode="auto">
              <a:xfrm>
                <a:off x="5967413" y="1908175"/>
                <a:ext cx="992187" cy="992188"/>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rPr>
                  <a:t>添加文本</a:t>
                </a:r>
              </a:p>
            </p:txBody>
          </p:sp>
          <p:sp>
            <p:nvSpPr>
              <p:cNvPr id="40" name="未知"/>
              <p:cNvSpPr>
                <a:spLocks/>
              </p:cNvSpPr>
              <p:nvPr/>
            </p:nvSpPr>
            <p:spPr bwMode="auto">
              <a:xfrm>
                <a:off x="6080125" y="1930400"/>
                <a:ext cx="766763" cy="37306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1" name="组合 62"/>
            <p:cNvGrpSpPr>
              <a:grpSpLocks/>
            </p:cNvGrpSpPr>
            <p:nvPr/>
          </p:nvGrpSpPr>
          <p:grpSpPr bwMode="auto">
            <a:xfrm>
              <a:off x="6808788" y="4149725"/>
              <a:ext cx="993775" cy="992188"/>
              <a:chOff x="6808788" y="4149725"/>
              <a:chExt cx="993775" cy="992188"/>
            </a:xfrm>
          </p:grpSpPr>
          <p:sp>
            <p:nvSpPr>
              <p:cNvPr id="37" name="Oval 19"/>
              <p:cNvSpPr>
                <a:spLocks noChangeArrowheads="1"/>
              </p:cNvSpPr>
              <p:nvPr/>
            </p:nvSpPr>
            <p:spPr bwMode="auto">
              <a:xfrm>
                <a:off x="6808788" y="4149725"/>
                <a:ext cx="993775" cy="992188"/>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rPr>
                  <a:t>添加文本</a:t>
                </a:r>
              </a:p>
            </p:txBody>
          </p:sp>
          <p:sp>
            <p:nvSpPr>
              <p:cNvPr id="38" name="未知"/>
              <p:cNvSpPr>
                <a:spLocks/>
              </p:cNvSpPr>
              <p:nvPr/>
            </p:nvSpPr>
            <p:spPr bwMode="auto">
              <a:xfrm>
                <a:off x="6923088" y="4171950"/>
                <a:ext cx="766762" cy="37465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2" name="组合 63"/>
            <p:cNvGrpSpPr>
              <a:grpSpLocks/>
            </p:cNvGrpSpPr>
            <p:nvPr/>
          </p:nvGrpSpPr>
          <p:grpSpPr bwMode="auto">
            <a:xfrm>
              <a:off x="5929313" y="5103813"/>
              <a:ext cx="993775" cy="992187"/>
              <a:chOff x="5929313" y="5103813"/>
              <a:chExt cx="993775" cy="992187"/>
            </a:xfrm>
          </p:grpSpPr>
          <p:sp>
            <p:nvSpPr>
              <p:cNvPr id="35" name="Oval 19"/>
              <p:cNvSpPr>
                <a:spLocks noChangeArrowheads="1"/>
              </p:cNvSpPr>
              <p:nvPr/>
            </p:nvSpPr>
            <p:spPr bwMode="auto">
              <a:xfrm>
                <a:off x="5929313" y="5103813"/>
                <a:ext cx="993775" cy="992187"/>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rPr>
                  <a:t>添加文本</a:t>
                </a:r>
              </a:p>
            </p:txBody>
          </p:sp>
          <p:sp>
            <p:nvSpPr>
              <p:cNvPr id="36" name="未知"/>
              <p:cNvSpPr>
                <a:spLocks/>
              </p:cNvSpPr>
              <p:nvPr/>
            </p:nvSpPr>
            <p:spPr bwMode="auto">
              <a:xfrm>
                <a:off x="6043613" y="5126038"/>
                <a:ext cx="766762" cy="37465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3" name="组合 64"/>
            <p:cNvGrpSpPr>
              <a:grpSpLocks/>
            </p:cNvGrpSpPr>
            <p:nvPr/>
          </p:nvGrpSpPr>
          <p:grpSpPr bwMode="auto">
            <a:xfrm>
              <a:off x="2195513" y="5141913"/>
              <a:ext cx="993775" cy="993775"/>
              <a:chOff x="2195513" y="5141913"/>
              <a:chExt cx="993775" cy="993775"/>
            </a:xfrm>
          </p:grpSpPr>
          <p:sp>
            <p:nvSpPr>
              <p:cNvPr id="33" name="Oval 19"/>
              <p:cNvSpPr>
                <a:spLocks noChangeArrowheads="1"/>
              </p:cNvSpPr>
              <p:nvPr/>
            </p:nvSpPr>
            <p:spPr bwMode="auto">
              <a:xfrm>
                <a:off x="2195513" y="5141913"/>
                <a:ext cx="993775" cy="993775"/>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添加文本</a:t>
                </a:r>
              </a:p>
            </p:txBody>
          </p:sp>
          <p:sp>
            <p:nvSpPr>
              <p:cNvPr id="34" name="未知"/>
              <p:cNvSpPr>
                <a:spLocks/>
              </p:cNvSpPr>
              <p:nvPr/>
            </p:nvSpPr>
            <p:spPr bwMode="auto">
              <a:xfrm>
                <a:off x="2309813" y="5165725"/>
                <a:ext cx="766762" cy="37306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4" name="组合 65"/>
            <p:cNvGrpSpPr>
              <a:grpSpLocks/>
            </p:cNvGrpSpPr>
            <p:nvPr/>
          </p:nvGrpSpPr>
          <p:grpSpPr bwMode="auto">
            <a:xfrm>
              <a:off x="1317625" y="4164013"/>
              <a:ext cx="992188" cy="993775"/>
              <a:chOff x="1317625" y="4164013"/>
              <a:chExt cx="992188" cy="993775"/>
            </a:xfrm>
          </p:grpSpPr>
          <p:sp>
            <p:nvSpPr>
              <p:cNvPr id="31" name="Oval 19"/>
              <p:cNvSpPr>
                <a:spLocks noChangeArrowheads="1"/>
              </p:cNvSpPr>
              <p:nvPr/>
            </p:nvSpPr>
            <p:spPr bwMode="auto">
              <a:xfrm>
                <a:off x="1317625" y="4164013"/>
                <a:ext cx="992188" cy="993775"/>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添加文本</a:t>
                </a:r>
              </a:p>
            </p:txBody>
          </p:sp>
          <p:sp>
            <p:nvSpPr>
              <p:cNvPr id="32" name="未知"/>
              <p:cNvSpPr>
                <a:spLocks/>
              </p:cNvSpPr>
              <p:nvPr/>
            </p:nvSpPr>
            <p:spPr bwMode="auto">
              <a:xfrm>
                <a:off x="1430338" y="4186238"/>
                <a:ext cx="766762" cy="37465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5" name="组合 66"/>
            <p:cNvGrpSpPr>
              <a:grpSpLocks/>
            </p:cNvGrpSpPr>
            <p:nvPr/>
          </p:nvGrpSpPr>
          <p:grpSpPr bwMode="auto">
            <a:xfrm>
              <a:off x="1298575" y="2900363"/>
              <a:ext cx="993775" cy="992187"/>
              <a:chOff x="1298575" y="2900363"/>
              <a:chExt cx="993775" cy="992187"/>
            </a:xfrm>
          </p:grpSpPr>
          <p:sp>
            <p:nvSpPr>
              <p:cNvPr id="29" name="Oval 19"/>
              <p:cNvSpPr>
                <a:spLocks noChangeArrowheads="1"/>
              </p:cNvSpPr>
              <p:nvPr/>
            </p:nvSpPr>
            <p:spPr bwMode="auto">
              <a:xfrm>
                <a:off x="1298575" y="2900363"/>
                <a:ext cx="993775" cy="992187"/>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添加文本</a:t>
                </a:r>
              </a:p>
            </p:txBody>
          </p:sp>
          <p:sp>
            <p:nvSpPr>
              <p:cNvPr id="30" name="未知"/>
              <p:cNvSpPr>
                <a:spLocks/>
              </p:cNvSpPr>
              <p:nvPr/>
            </p:nvSpPr>
            <p:spPr bwMode="auto">
              <a:xfrm>
                <a:off x="1412875" y="2922588"/>
                <a:ext cx="765175" cy="37465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6" name="组合 59"/>
            <p:cNvGrpSpPr>
              <a:grpSpLocks/>
            </p:cNvGrpSpPr>
            <p:nvPr/>
          </p:nvGrpSpPr>
          <p:grpSpPr bwMode="auto">
            <a:xfrm>
              <a:off x="2168525" y="1889125"/>
              <a:ext cx="993775" cy="993775"/>
              <a:chOff x="2168525" y="1889125"/>
              <a:chExt cx="993775" cy="993775"/>
            </a:xfrm>
          </p:grpSpPr>
          <p:sp>
            <p:nvSpPr>
              <p:cNvPr id="27" name="Oval 19"/>
              <p:cNvSpPr>
                <a:spLocks noChangeArrowheads="1"/>
              </p:cNvSpPr>
              <p:nvPr/>
            </p:nvSpPr>
            <p:spPr bwMode="auto">
              <a:xfrm>
                <a:off x="2168525" y="1889125"/>
                <a:ext cx="993775" cy="993775"/>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添加文本</a:t>
                </a:r>
              </a:p>
            </p:txBody>
          </p:sp>
          <p:sp>
            <p:nvSpPr>
              <p:cNvPr id="28" name="未知"/>
              <p:cNvSpPr>
                <a:spLocks/>
              </p:cNvSpPr>
              <p:nvPr/>
            </p:nvSpPr>
            <p:spPr bwMode="auto">
              <a:xfrm>
                <a:off x="2282825" y="1911350"/>
                <a:ext cx="766763" cy="37465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cxnSp>
          <p:nvCxnSpPr>
            <p:cNvPr id="17" name="直接连接符 16"/>
            <p:cNvCxnSpPr/>
            <p:nvPr/>
          </p:nvCxnSpPr>
          <p:spPr bwMode="auto">
            <a:xfrm flipV="1">
              <a:off x="3024188" y="4813300"/>
              <a:ext cx="493712" cy="377825"/>
            </a:xfrm>
            <a:prstGeom prst="line">
              <a:avLst/>
            </a:prstGeom>
            <a:noFill/>
            <a:ln w="28575" cap="flat" cmpd="sng" algn="ctr">
              <a:solidFill>
                <a:sysClr val="window" lastClr="FFFFFF">
                  <a:lumMod val="50000"/>
                </a:sysClr>
              </a:solidFill>
              <a:prstDash val="solid"/>
              <a:tailEnd type="oval"/>
            </a:ln>
            <a:effectLst/>
          </p:spPr>
        </p:cxnSp>
        <p:cxnSp>
          <p:nvCxnSpPr>
            <p:cNvPr id="18" name="直接连接符 17"/>
            <p:cNvCxnSpPr/>
            <p:nvPr/>
          </p:nvCxnSpPr>
          <p:spPr bwMode="auto">
            <a:xfrm flipV="1">
              <a:off x="2309813" y="4359275"/>
              <a:ext cx="606425" cy="166688"/>
            </a:xfrm>
            <a:prstGeom prst="line">
              <a:avLst/>
            </a:prstGeom>
            <a:noFill/>
            <a:ln w="28575" cap="flat" cmpd="sng" algn="ctr">
              <a:solidFill>
                <a:sysClr val="window" lastClr="FFFFFF">
                  <a:lumMod val="50000"/>
                </a:sysClr>
              </a:solidFill>
              <a:prstDash val="solid"/>
              <a:tailEnd type="oval"/>
            </a:ln>
            <a:effectLst/>
          </p:spPr>
        </p:cxnSp>
        <p:cxnSp>
          <p:nvCxnSpPr>
            <p:cNvPr id="19" name="直接连接符 18"/>
            <p:cNvCxnSpPr/>
            <p:nvPr/>
          </p:nvCxnSpPr>
          <p:spPr bwMode="auto">
            <a:xfrm>
              <a:off x="2309813" y="3565525"/>
              <a:ext cx="606425" cy="152400"/>
            </a:xfrm>
            <a:prstGeom prst="line">
              <a:avLst/>
            </a:prstGeom>
            <a:noFill/>
            <a:ln w="28575" cap="flat" cmpd="sng" algn="ctr">
              <a:solidFill>
                <a:sysClr val="window" lastClr="FFFFFF">
                  <a:lumMod val="50000"/>
                </a:sysClr>
              </a:solidFill>
              <a:prstDash val="solid"/>
              <a:tailEnd type="oval"/>
            </a:ln>
            <a:effectLst/>
          </p:spPr>
        </p:cxnSp>
        <p:cxnSp>
          <p:nvCxnSpPr>
            <p:cNvPr id="20" name="直接连接符 19"/>
            <p:cNvCxnSpPr/>
            <p:nvPr/>
          </p:nvCxnSpPr>
          <p:spPr bwMode="auto">
            <a:xfrm>
              <a:off x="2994025" y="2882900"/>
              <a:ext cx="498475" cy="368300"/>
            </a:xfrm>
            <a:prstGeom prst="line">
              <a:avLst/>
            </a:prstGeom>
            <a:noFill/>
            <a:ln w="28575" cap="flat" cmpd="sng" algn="ctr">
              <a:solidFill>
                <a:sysClr val="window" lastClr="FFFFFF">
                  <a:lumMod val="50000"/>
                </a:sysClr>
              </a:solidFill>
              <a:prstDash val="solid"/>
              <a:tailEnd type="oval"/>
            </a:ln>
            <a:effectLst/>
          </p:spPr>
        </p:cxnSp>
        <p:cxnSp>
          <p:nvCxnSpPr>
            <p:cNvPr id="21" name="直接连接符 20"/>
            <p:cNvCxnSpPr/>
            <p:nvPr/>
          </p:nvCxnSpPr>
          <p:spPr bwMode="auto">
            <a:xfrm flipH="1">
              <a:off x="5588000" y="2873375"/>
              <a:ext cx="492125" cy="403225"/>
            </a:xfrm>
            <a:prstGeom prst="line">
              <a:avLst/>
            </a:prstGeom>
            <a:noFill/>
            <a:ln w="28575" cap="flat" cmpd="sng" algn="ctr">
              <a:solidFill>
                <a:sysClr val="window" lastClr="FFFFFF">
                  <a:lumMod val="50000"/>
                </a:sysClr>
              </a:solidFill>
              <a:prstDash val="solid"/>
              <a:tailEnd type="oval"/>
            </a:ln>
            <a:effectLst/>
          </p:spPr>
        </p:cxnSp>
        <p:cxnSp>
          <p:nvCxnSpPr>
            <p:cNvPr id="22" name="直接连接符 21"/>
            <p:cNvCxnSpPr/>
            <p:nvPr/>
          </p:nvCxnSpPr>
          <p:spPr bwMode="auto">
            <a:xfrm flipH="1">
              <a:off x="6191250" y="3540125"/>
              <a:ext cx="606425" cy="177800"/>
            </a:xfrm>
            <a:prstGeom prst="line">
              <a:avLst/>
            </a:prstGeom>
            <a:noFill/>
            <a:ln w="28575" cap="flat" cmpd="sng" algn="ctr">
              <a:solidFill>
                <a:sysClr val="window" lastClr="FFFFFF">
                  <a:lumMod val="50000"/>
                </a:sysClr>
              </a:solidFill>
              <a:prstDash val="solid"/>
              <a:tailEnd type="oval"/>
            </a:ln>
            <a:effectLst/>
          </p:spPr>
        </p:cxnSp>
        <p:cxnSp>
          <p:nvCxnSpPr>
            <p:cNvPr id="23" name="直接连接符 22"/>
            <p:cNvCxnSpPr/>
            <p:nvPr/>
          </p:nvCxnSpPr>
          <p:spPr bwMode="auto">
            <a:xfrm flipH="1" flipV="1">
              <a:off x="6159500" y="4359275"/>
              <a:ext cx="606425" cy="166688"/>
            </a:xfrm>
            <a:prstGeom prst="line">
              <a:avLst/>
            </a:prstGeom>
            <a:noFill/>
            <a:ln w="28575" cap="flat" cmpd="sng" algn="ctr">
              <a:solidFill>
                <a:sysClr val="window" lastClr="FFFFFF">
                  <a:lumMod val="50000"/>
                </a:sysClr>
              </a:solidFill>
              <a:prstDash val="solid"/>
              <a:tailEnd type="oval"/>
            </a:ln>
            <a:effectLst/>
          </p:spPr>
        </p:cxnSp>
        <p:cxnSp>
          <p:nvCxnSpPr>
            <p:cNvPr id="24" name="直接连接符 23"/>
            <p:cNvCxnSpPr/>
            <p:nvPr/>
          </p:nvCxnSpPr>
          <p:spPr bwMode="auto">
            <a:xfrm flipH="1" flipV="1">
              <a:off x="5549900" y="4813300"/>
              <a:ext cx="493713" cy="377825"/>
            </a:xfrm>
            <a:prstGeom prst="line">
              <a:avLst/>
            </a:prstGeom>
            <a:noFill/>
            <a:ln w="28575" cap="flat" cmpd="sng" algn="ctr">
              <a:solidFill>
                <a:sysClr val="window" lastClr="FFFFFF">
                  <a:lumMod val="50000"/>
                </a:sysClr>
              </a:solidFill>
              <a:prstDash val="solid"/>
              <a:tailEnd type="oval"/>
            </a:ln>
            <a:effectLst/>
          </p:spPr>
        </p:cxnSp>
        <p:sp>
          <p:nvSpPr>
            <p:cNvPr id="25" name="Oval 19"/>
            <p:cNvSpPr>
              <a:spLocks noChangeArrowheads="1"/>
            </p:cNvSpPr>
            <p:nvPr/>
          </p:nvSpPr>
          <p:spPr bwMode="auto">
            <a:xfrm>
              <a:off x="3505200" y="2980159"/>
              <a:ext cx="2105025" cy="2105025"/>
            </a:xfrm>
            <a:prstGeom prst="ellipse">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6" name="Oval 19"/>
            <p:cNvSpPr>
              <a:spLocks noChangeArrowheads="1"/>
            </p:cNvSpPr>
            <p:nvPr/>
          </p:nvSpPr>
          <p:spPr bwMode="auto">
            <a:xfrm>
              <a:off x="3987800" y="3462759"/>
              <a:ext cx="1139825" cy="113982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innerShdw blurRad="114300">
                <a:prstClr val="black">
                  <a:alpha val="27000"/>
                </a:prst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rPr>
                <a:t>文本</a:t>
              </a:r>
            </a:p>
          </p:txBody>
        </p:sp>
      </p:grpSp>
    </p:spTree>
    <p:extLst>
      <p:ext uri="{BB962C8B-B14F-4D97-AF65-F5344CB8AC3E}">
        <p14:creationId xmlns:p14="http://schemas.microsoft.com/office/powerpoint/2010/main" val="3847449741"/>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19600" y="1554644"/>
            <a:ext cx="6904800" cy="3748713"/>
            <a:chOff x="1118880" y="2184710"/>
            <a:chExt cx="6904800" cy="3748713"/>
          </a:xfrm>
        </p:grpSpPr>
        <p:sp>
          <p:nvSpPr>
            <p:cNvPr id="3" name="AutoShape 1"/>
            <p:cNvSpPr>
              <a:spLocks noChangeArrowheads="1"/>
            </p:cNvSpPr>
            <p:nvPr/>
          </p:nvSpPr>
          <p:spPr bwMode="auto">
            <a:xfrm>
              <a:off x="2229120" y="2184710"/>
              <a:ext cx="1376640" cy="1201086"/>
            </a:xfrm>
            <a:prstGeom prst="hexagon">
              <a:avLst>
                <a:gd name="adj" fmla="val 28657"/>
                <a:gd name="vf" fmla="val 11547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r>
                <a:rPr kumimoji="0" lang="zh-CN" altLang="en-US"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文字</a:t>
              </a:r>
              <a:endParaRPr kumimoji="0" lang="en-US" altLang="zh-CN"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
          <p:nvSpPr>
            <p:cNvPr id="4" name="AutoShape 2"/>
            <p:cNvSpPr>
              <a:spLocks noChangeArrowheads="1"/>
            </p:cNvSpPr>
            <p:nvPr/>
          </p:nvSpPr>
          <p:spPr bwMode="auto">
            <a:xfrm>
              <a:off x="1118880" y="2805415"/>
              <a:ext cx="1376640" cy="1201086"/>
            </a:xfrm>
            <a:prstGeom prst="hexagon">
              <a:avLst>
                <a:gd name="adj" fmla="val 28657"/>
                <a:gd name="vf" fmla="val 11547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r>
                <a:rPr kumimoji="0" lang="zh-CN" altLang="en-US"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文字</a:t>
              </a:r>
              <a:endParaRPr kumimoji="0" lang="en-US" altLang="zh-CN"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
          <p:nvSpPr>
            <p:cNvPr id="5" name="AutoShape 3"/>
            <p:cNvSpPr>
              <a:spLocks noChangeArrowheads="1"/>
            </p:cNvSpPr>
            <p:nvPr/>
          </p:nvSpPr>
          <p:spPr bwMode="auto">
            <a:xfrm>
              <a:off x="1118880" y="4078509"/>
              <a:ext cx="1376640" cy="1201086"/>
            </a:xfrm>
            <a:prstGeom prst="hexagon">
              <a:avLst>
                <a:gd name="adj" fmla="val 28657"/>
                <a:gd name="vf" fmla="val 11547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r>
                <a:rPr kumimoji="0" lang="zh-CN" altLang="en-US"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文字</a:t>
              </a:r>
              <a:endParaRPr kumimoji="0" lang="en-US" altLang="zh-CN"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
          <p:nvSpPr>
            <p:cNvPr id="6" name="AutoShape 4"/>
            <p:cNvSpPr>
              <a:spLocks noChangeArrowheads="1"/>
            </p:cNvSpPr>
            <p:nvPr/>
          </p:nvSpPr>
          <p:spPr bwMode="auto">
            <a:xfrm>
              <a:off x="3339360" y="2805415"/>
              <a:ext cx="1376640" cy="1201086"/>
            </a:xfrm>
            <a:prstGeom prst="hexagon">
              <a:avLst>
                <a:gd name="adj" fmla="val 28657"/>
                <a:gd name="vf" fmla="val 11547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r>
                <a:rPr kumimoji="0" lang="zh-CN" altLang="en-US"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文字</a:t>
              </a:r>
              <a:endParaRPr kumimoji="0" lang="en-US" altLang="zh-CN"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
          <p:nvSpPr>
            <p:cNvPr id="7" name="AutoShape 5"/>
            <p:cNvSpPr>
              <a:spLocks noChangeArrowheads="1"/>
            </p:cNvSpPr>
            <p:nvPr/>
          </p:nvSpPr>
          <p:spPr bwMode="auto">
            <a:xfrm>
              <a:off x="2229120" y="3457804"/>
              <a:ext cx="1376640" cy="1201086"/>
            </a:xfrm>
            <a:prstGeom prst="hexagon">
              <a:avLst>
                <a:gd name="adj" fmla="val 28657"/>
                <a:gd name="vf" fmla="val 11547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r>
                <a:rPr kumimoji="0" lang="zh-CN" altLang="en-US"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文字</a:t>
              </a:r>
              <a:endParaRPr kumimoji="0" lang="en-US" altLang="zh-CN"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
          <p:nvSpPr>
            <p:cNvPr id="8" name="AutoShape 6"/>
            <p:cNvSpPr>
              <a:spLocks noChangeArrowheads="1"/>
            </p:cNvSpPr>
            <p:nvPr/>
          </p:nvSpPr>
          <p:spPr bwMode="auto">
            <a:xfrm>
              <a:off x="2229120" y="4732337"/>
              <a:ext cx="1376640" cy="1201086"/>
            </a:xfrm>
            <a:prstGeom prst="hexagon">
              <a:avLst>
                <a:gd name="adj" fmla="val 28657"/>
                <a:gd name="vf" fmla="val 11547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r>
                <a:rPr kumimoji="0" lang="zh-CN" altLang="en-US"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文字</a:t>
              </a:r>
              <a:endParaRPr kumimoji="0" lang="en-US" altLang="zh-CN"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
          <p:nvSpPr>
            <p:cNvPr id="9" name="AutoShape 7"/>
            <p:cNvSpPr>
              <a:spLocks noChangeArrowheads="1"/>
            </p:cNvSpPr>
            <p:nvPr/>
          </p:nvSpPr>
          <p:spPr bwMode="auto">
            <a:xfrm>
              <a:off x="3337920" y="4078509"/>
              <a:ext cx="1376640" cy="1201086"/>
            </a:xfrm>
            <a:prstGeom prst="hexagon">
              <a:avLst>
                <a:gd name="adj" fmla="val 28657"/>
                <a:gd name="vf" fmla="val 115470"/>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en-US" altLang="zh-CN"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 </a:t>
              </a:r>
            </a:p>
          </p:txBody>
        </p:sp>
        <p:sp>
          <p:nvSpPr>
            <p:cNvPr id="10" name="AutoShape 8"/>
            <p:cNvSpPr>
              <a:spLocks noChangeArrowheads="1"/>
            </p:cNvSpPr>
            <p:nvPr/>
          </p:nvSpPr>
          <p:spPr bwMode="auto">
            <a:xfrm>
              <a:off x="5664960" y="3668066"/>
              <a:ext cx="2358720" cy="2010451"/>
            </a:xfrm>
            <a:prstGeom prst="hexagon">
              <a:avLst>
                <a:gd name="adj" fmla="val 29334"/>
                <a:gd name="vf" fmla="val 115470"/>
              </a:avLst>
            </a:pr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r>
                <a:rPr kumimoji="0" lang="zh-CN" altLang="en-US" sz="2800" b="0" i="0" u="none" strike="noStrike" kern="0" cap="none" spc="0" normalizeH="0" baseline="0" noProof="0" dirty="0">
                  <a:ln>
                    <a:noFill/>
                  </a:ln>
                  <a:solidFill>
                    <a:srgbClr val="FFFFFF"/>
                  </a:solidFill>
                  <a:effectLst/>
                  <a:uLnTx/>
                  <a:uFillTx/>
                  <a:latin typeface="Impact" pitchFamily="34" charset="0"/>
                  <a:ea typeface="微软雅黑" pitchFamily="34" charset="-122"/>
                  <a:cs typeface="+mn-cs"/>
                </a:rPr>
                <a:t>文字</a:t>
              </a:r>
              <a:endParaRPr kumimoji="0" lang="en-US" altLang="zh-CN" sz="2800" b="0" i="0" u="none" strike="noStrike" kern="0" cap="none" spc="0" normalizeH="0" baseline="0" noProof="0" dirty="0">
                <a:ln>
                  <a:noFill/>
                </a:ln>
                <a:solidFill>
                  <a:srgbClr val="FFFFFF"/>
                </a:solidFill>
                <a:effectLst/>
                <a:uLnTx/>
                <a:uFillTx/>
                <a:latin typeface="Impact" pitchFamily="34" charset="0"/>
                <a:ea typeface="微软雅黑" pitchFamily="34" charset="-122"/>
                <a:cs typeface="+mn-cs"/>
              </a:endParaRPr>
            </a:p>
          </p:txBody>
        </p:sp>
        <p:cxnSp>
          <p:nvCxnSpPr>
            <p:cNvPr id="11" name="AutoShape 9"/>
            <p:cNvCxnSpPr>
              <a:cxnSpLocks noChangeShapeType="1"/>
              <a:stCxn id="9" idx="0"/>
              <a:endCxn id="10" idx="2"/>
            </p:cNvCxnSpPr>
            <p:nvPr/>
          </p:nvCxnSpPr>
          <p:spPr bwMode="auto">
            <a:xfrm>
              <a:off x="4016161" y="4668971"/>
              <a:ext cx="1650240" cy="4321"/>
            </a:xfrm>
            <a:prstGeom prst="straightConnector1">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Tree>
    <p:extLst>
      <p:ext uri="{BB962C8B-B14F-4D97-AF65-F5344CB8AC3E}">
        <p14:creationId xmlns:p14="http://schemas.microsoft.com/office/powerpoint/2010/main" val="3813019373"/>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36825" y="1287306"/>
            <a:ext cx="4070350" cy="4283389"/>
            <a:chOff x="2536825" y="1652274"/>
            <a:chExt cx="4070350" cy="4283389"/>
          </a:xfrm>
        </p:grpSpPr>
        <p:pic>
          <p:nvPicPr>
            <p:cNvPr id="3"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36825" y="5595938"/>
              <a:ext cx="40703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reeform 12"/>
            <p:cNvSpPr>
              <a:spLocks/>
            </p:cNvSpPr>
            <p:nvPr/>
          </p:nvSpPr>
          <p:spPr bwMode="auto">
            <a:xfrm>
              <a:off x="2584017" y="1652274"/>
              <a:ext cx="3981840" cy="4104225"/>
            </a:xfrm>
            <a:custGeom>
              <a:avLst/>
              <a:gdLst>
                <a:gd name="T0" fmla="*/ 918 w 2296"/>
                <a:gd name="T1" fmla="*/ 0 h 2387"/>
                <a:gd name="T2" fmla="*/ 1378 w 2296"/>
                <a:gd name="T3" fmla="*/ 0 h 2387"/>
                <a:gd name="T4" fmla="*/ 2064 w 2296"/>
                <a:gd name="T5" fmla="*/ 400 h 2387"/>
                <a:gd name="T6" fmla="*/ 2294 w 2296"/>
                <a:gd name="T7" fmla="*/ 800 h 2387"/>
                <a:gd name="T8" fmla="*/ 2296 w 2296"/>
                <a:gd name="T9" fmla="*/ 1594 h 2387"/>
                <a:gd name="T10" fmla="*/ 2067 w 2296"/>
                <a:gd name="T11" fmla="*/ 1984 h 2387"/>
                <a:gd name="T12" fmla="*/ 1382 w 2296"/>
                <a:gd name="T13" fmla="*/ 2387 h 2387"/>
                <a:gd name="T14" fmla="*/ 916 w 2296"/>
                <a:gd name="T15" fmla="*/ 2387 h 2387"/>
                <a:gd name="T16" fmla="*/ 229 w 2296"/>
                <a:gd name="T17" fmla="*/ 1987 h 2387"/>
                <a:gd name="T18" fmla="*/ 0 w 2296"/>
                <a:gd name="T19" fmla="*/ 1590 h 2387"/>
                <a:gd name="T20" fmla="*/ 4 w 2296"/>
                <a:gd name="T21" fmla="*/ 796 h 2387"/>
                <a:gd name="T22" fmla="*/ 227 w 2296"/>
                <a:gd name="T23" fmla="*/ 400 h 2387"/>
                <a:gd name="T24" fmla="*/ 918 w 2296"/>
                <a:gd name="T25" fmla="*/ 0 h 23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6"/>
                <a:gd name="T40" fmla="*/ 0 h 2387"/>
                <a:gd name="T41" fmla="*/ 2296 w 2296"/>
                <a:gd name="T42" fmla="*/ 2387 h 238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6" h="2387">
                  <a:moveTo>
                    <a:pt x="918" y="0"/>
                  </a:moveTo>
                  <a:lnTo>
                    <a:pt x="1378" y="0"/>
                  </a:lnTo>
                  <a:lnTo>
                    <a:pt x="2064" y="400"/>
                  </a:lnTo>
                  <a:lnTo>
                    <a:pt x="2294" y="800"/>
                  </a:lnTo>
                  <a:lnTo>
                    <a:pt x="2296" y="1594"/>
                  </a:lnTo>
                  <a:lnTo>
                    <a:pt x="2067" y="1984"/>
                  </a:lnTo>
                  <a:lnTo>
                    <a:pt x="1382" y="2387"/>
                  </a:lnTo>
                  <a:lnTo>
                    <a:pt x="916" y="2387"/>
                  </a:lnTo>
                  <a:lnTo>
                    <a:pt x="229" y="1987"/>
                  </a:lnTo>
                  <a:lnTo>
                    <a:pt x="0" y="1590"/>
                  </a:lnTo>
                  <a:lnTo>
                    <a:pt x="4" y="796"/>
                  </a:lnTo>
                  <a:lnTo>
                    <a:pt x="227" y="400"/>
                  </a:lnTo>
                  <a:lnTo>
                    <a:pt x="918" y="0"/>
                  </a:lnTo>
                  <a:close/>
                </a:path>
              </a:pathLst>
            </a:custGeom>
            <a:gradFill rotWithShape="0">
              <a:gsLst>
                <a:gs pos="0">
                  <a:sysClr val="window" lastClr="FFFFFF">
                    <a:lumMod val="65000"/>
                  </a:sysClr>
                </a:gs>
                <a:gs pos="100000">
                  <a:srgbClr val="CECEC4"/>
                </a:gs>
              </a:gsLst>
              <a:lin ang="0" scaled="1"/>
            </a:gradFill>
            <a:ln w="9525" cap="flat">
              <a:solidFill>
                <a:srgbClr val="CECEC4"/>
              </a:solidFill>
              <a:prstDash val="solid"/>
              <a:miter lim="800000"/>
              <a:headEnd/>
              <a:tailEnd/>
            </a:ln>
            <a:scene3d>
              <a:camera prst="orthographicFront"/>
              <a:lightRig rig="threePt" dir="t"/>
            </a:scene3d>
            <a:sp3d>
              <a:bevelT prst="relaxedInset"/>
            </a:sp3d>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cs typeface="Arial" charset="0"/>
              </a:endParaRPr>
            </a:p>
          </p:txBody>
        </p:sp>
        <p:grpSp>
          <p:nvGrpSpPr>
            <p:cNvPr id="5" name="Gruppieren 17"/>
            <p:cNvGrpSpPr/>
            <p:nvPr/>
          </p:nvGrpSpPr>
          <p:grpSpPr>
            <a:xfrm>
              <a:off x="2683623" y="1705388"/>
              <a:ext cx="3832666" cy="3991526"/>
              <a:chOff x="2375461" y="1925730"/>
              <a:chExt cx="4080839" cy="4249739"/>
            </a:xfrm>
            <a:scene3d>
              <a:camera prst="orthographicFront"/>
              <a:lightRig rig="balanced" dir="t"/>
            </a:scene3d>
          </p:grpSpPr>
          <p:sp>
            <p:nvSpPr>
              <p:cNvPr id="29" name="AutoShape 4"/>
              <p:cNvSpPr>
                <a:spLocks noChangeArrowheads="1"/>
              </p:cNvSpPr>
              <p:nvPr/>
            </p:nvSpPr>
            <p:spPr bwMode="auto">
              <a:xfrm>
                <a:off x="3602577" y="1925730"/>
                <a:ext cx="1633767" cy="1416103"/>
              </a:xfrm>
              <a:prstGeom prst="hexagon">
                <a:avLst>
                  <a:gd name="adj" fmla="val 28862"/>
                  <a:gd name="vf" fmla="val 115470"/>
                </a:avLst>
              </a:prstGeom>
              <a:gradFill rotWithShape="1">
                <a:gsLst>
                  <a:gs pos="0">
                    <a:srgbClr val="EDEDE7"/>
                  </a:gs>
                  <a:gs pos="100000">
                    <a:srgbClr val="CCCCBC"/>
                  </a:gs>
                </a:gsLst>
                <a:lin ang="2700000" scaled="1"/>
              </a:gradFill>
              <a:ln w="9525" algn="ctr">
                <a:solidFill>
                  <a:srgbClr val="9D9D9D"/>
                </a:solidFill>
                <a:miter lim="800000"/>
                <a:headEnd/>
                <a:tailEnd/>
              </a:ln>
              <a:effectLst/>
              <a:sp3d prstMaterial="metal">
                <a:bevelT h="190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30" name="AutoShape 5"/>
              <p:cNvSpPr>
                <a:spLocks noChangeArrowheads="1"/>
              </p:cNvSpPr>
              <p:nvPr/>
            </p:nvSpPr>
            <p:spPr bwMode="auto">
              <a:xfrm>
                <a:off x="3599713" y="3347560"/>
                <a:ext cx="1636631" cy="1416103"/>
              </a:xfrm>
              <a:prstGeom prst="hexagon">
                <a:avLst>
                  <a:gd name="adj" fmla="val 28896"/>
                  <a:gd name="vf" fmla="val 115470"/>
                </a:avLst>
              </a:prstGeom>
              <a:gradFill rotWithShape="1">
                <a:gsLst>
                  <a:gs pos="0">
                    <a:srgbClr val="EDEDE7"/>
                  </a:gs>
                  <a:gs pos="100000">
                    <a:srgbClr val="CCCCBC"/>
                  </a:gs>
                </a:gsLst>
                <a:lin ang="2700000" scaled="1"/>
              </a:gradFill>
              <a:ln w="9525" algn="ctr">
                <a:solidFill>
                  <a:srgbClr val="9D9D9D"/>
                </a:solidFill>
                <a:miter lim="800000"/>
                <a:headEnd/>
                <a:tailEnd/>
              </a:ln>
              <a:effectLst/>
              <a:sp3d prstMaterial="metal">
                <a:bevelT h="190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31" name="AutoShape 6"/>
              <p:cNvSpPr>
                <a:spLocks noChangeArrowheads="1"/>
              </p:cNvSpPr>
              <p:nvPr/>
            </p:nvSpPr>
            <p:spPr bwMode="auto">
              <a:xfrm>
                <a:off x="2378325" y="2640225"/>
                <a:ext cx="1633767" cy="1416103"/>
              </a:xfrm>
              <a:prstGeom prst="hexagon">
                <a:avLst>
                  <a:gd name="adj" fmla="val 28862"/>
                  <a:gd name="vf" fmla="val 115470"/>
                </a:avLst>
              </a:prstGeom>
              <a:gradFill rotWithShape="1">
                <a:gsLst>
                  <a:gs pos="0">
                    <a:srgbClr val="EDEDE7"/>
                  </a:gs>
                  <a:gs pos="100000">
                    <a:srgbClr val="CCCCBC"/>
                  </a:gs>
                </a:gsLst>
                <a:lin ang="2700000" scaled="1"/>
              </a:gradFill>
              <a:ln w="9525">
                <a:solidFill>
                  <a:srgbClr val="9D9D9D"/>
                </a:solidFill>
                <a:miter lim="800000"/>
                <a:headEnd/>
                <a:tailEnd/>
              </a:ln>
              <a:sp3d prstMaterial="metal">
                <a:bevelT h="190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32" name="AutoShape 7"/>
              <p:cNvSpPr>
                <a:spLocks noChangeArrowheads="1"/>
              </p:cNvSpPr>
              <p:nvPr/>
            </p:nvSpPr>
            <p:spPr bwMode="auto">
              <a:xfrm>
                <a:off x="2375461" y="4050600"/>
                <a:ext cx="1636631" cy="1416103"/>
              </a:xfrm>
              <a:prstGeom prst="hexagon">
                <a:avLst>
                  <a:gd name="adj" fmla="val 28896"/>
                  <a:gd name="vf" fmla="val 115470"/>
                </a:avLst>
              </a:prstGeom>
              <a:gradFill rotWithShape="1">
                <a:gsLst>
                  <a:gs pos="0">
                    <a:srgbClr val="EDEDE7"/>
                  </a:gs>
                  <a:gs pos="100000">
                    <a:srgbClr val="CCCCBC"/>
                  </a:gs>
                </a:gsLst>
                <a:lin ang="2700000" scaled="1"/>
              </a:gradFill>
              <a:ln w="9525" algn="ctr">
                <a:solidFill>
                  <a:srgbClr val="9D9D9D"/>
                </a:solidFill>
                <a:miter lim="800000"/>
                <a:headEnd/>
                <a:tailEnd/>
              </a:ln>
              <a:effectLst/>
              <a:sp3d prstMaterial="metal">
                <a:bevelT h="190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33" name="AutoShape 8"/>
              <p:cNvSpPr>
                <a:spLocks noChangeArrowheads="1"/>
              </p:cNvSpPr>
              <p:nvPr/>
            </p:nvSpPr>
            <p:spPr bwMode="auto">
              <a:xfrm>
                <a:off x="3599713" y="4757935"/>
                <a:ext cx="1636631" cy="1417534"/>
              </a:xfrm>
              <a:prstGeom prst="hexagon">
                <a:avLst>
                  <a:gd name="adj" fmla="val 28896"/>
                  <a:gd name="vf" fmla="val 115470"/>
                </a:avLst>
              </a:prstGeom>
              <a:gradFill rotWithShape="1">
                <a:gsLst>
                  <a:gs pos="0">
                    <a:srgbClr val="EDEDE7"/>
                  </a:gs>
                  <a:gs pos="100000">
                    <a:srgbClr val="CCCCBC"/>
                  </a:gs>
                </a:gsLst>
                <a:lin ang="2700000" scaled="1"/>
              </a:gradFill>
              <a:ln w="9525" algn="ctr">
                <a:solidFill>
                  <a:srgbClr val="9D9D9D"/>
                </a:solidFill>
                <a:miter lim="800000"/>
                <a:headEnd/>
                <a:tailEnd/>
              </a:ln>
              <a:effectLst/>
              <a:sp3d prstMaterial="metal">
                <a:bevelT h="190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34" name="AutoShape 9"/>
              <p:cNvSpPr>
                <a:spLocks noChangeArrowheads="1"/>
              </p:cNvSpPr>
              <p:nvPr/>
            </p:nvSpPr>
            <p:spPr bwMode="auto">
              <a:xfrm>
                <a:off x="4821101" y="2640225"/>
                <a:ext cx="1635199" cy="1416103"/>
              </a:xfrm>
              <a:prstGeom prst="hexagon">
                <a:avLst>
                  <a:gd name="adj" fmla="val 28862"/>
                  <a:gd name="vf" fmla="val 115470"/>
                </a:avLst>
              </a:prstGeom>
              <a:gradFill rotWithShape="1">
                <a:gsLst>
                  <a:gs pos="0">
                    <a:srgbClr val="EDEDE7"/>
                  </a:gs>
                  <a:gs pos="100000">
                    <a:srgbClr val="CCCCBC"/>
                  </a:gs>
                </a:gsLst>
                <a:lin ang="2700000" scaled="1"/>
              </a:gradFill>
              <a:ln w="9525" algn="ctr">
                <a:solidFill>
                  <a:srgbClr val="9D9D9D"/>
                </a:solidFill>
                <a:miter lim="800000"/>
                <a:headEnd/>
                <a:tailEnd/>
              </a:ln>
              <a:effectLst/>
              <a:sp3d prstMaterial="metal">
                <a:bevelT h="190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35" name="AutoShape 10"/>
              <p:cNvSpPr>
                <a:spLocks noChangeArrowheads="1"/>
              </p:cNvSpPr>
              <p:nvPr/>
            </p:nvSpPr>
            <p:spPr bwMode="auto">
              <a:xfrm>
                <a:off x="4819669" y="4050600"/>
                <a:ext cx="1636631" cy="1416103"/>
              </a:xfrm>
              <a:prstGeom prst="hexagon">
                <a:avLst>
                  <a:gd name="adj" fmla="val 28896"/>
                  <a:gd name="vf" fmla="val 115470"/>
                </a:avLst>
              </a:prstGeom>
              <a:gradFill rotWithShape="1">
                <a:gsLst>
                  <a:gs pos="0">
                    <a:srgbClr val="EDEDE7"/>
                  </a:gs>
                  <a:gs pos="100000">
                    <a:srgbClr val="CCCCBC"/>
                  </a:gs>
                </a:gsLst>
                <a:lin ang="2700000" scaled="1"/>
              </a:gradFill>
              <a:ln w="9525" algn="ctr">
                <a:solidFill>
                  <a:srgbClr val="9D9D9D"/>
                </a:solidFill>
                <a:miter lim="800000"/>
                <a:headEnd/>
                <a:tailEnd/>
              </a:ln>
              <a:effectLst/>
              <a:sp3d prstMaterial="metal">
                <a:bevelT h="190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dirty="0">
                  <a:ln>
                    <a:noFill/>
                  </a:ln>
                  <a:solidFill>
                    <a:sysClr val="windowText" lastClr="000000"/>
                  </a:solidFill>
                  <a:effectLst/>
                  <a:uLnTx/>
                  <a:uFillTx/>
                  <a:latin typeface="微软雅黑" pitchFamily="34" charset="-122"/>
                </a:endParaRPr>
              </a:p>
            </p:txBody>
          </p:sp>
        </p:grpSp>
        <p:sp>
          <p:nvSpPr>
            <p:cNvPr id="6" name="AutoShape 52"/>
            <p:cNvSpPr>
              <a:spLocks noChangeArrowheads="1"/>
            </p:cNvSpPr>
            <p:nvPr/>
          </p:nvSpPr>
          <p:spPr bwMode="auto">
            <a:xfrm>
              <a:off x="2689225" y="2368550"/>
              <a:ext cx="1531938" cy="1330325"/>
            </a:xfrm>
            <a:prstGeom prst="hexagon">
              <a:avLst>
                <a:gd name="adj" fmla="val 28789"/>
                <a:gd name="vf" fmla="val 115470"/>
              </a:avLst>
            </a:prstGeom>
            <a:solidFill>
              <a:srgbClr val="C0C0C0">
                <a:alpha val="4392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7" name="AutoShape 53"/>
            <p:cNvSpPr>
              <a:spLocks noChangeArrowheads="1"/>
            </p:cNvSpPr>
            <p:nvPr/>
          </p:nvSpPr>
          <p:spPr bwMode="auto">
            <a:xfrm>
              <a:off x="3822700" y="4367213"/>
              <a:ext cx="1554163" cy="1331912"/>
            </a:xfrm>
            <a:prstGeom prst="hexagon">
              <a:avLst>
                <a:gd name="adj" fmla="val 29172"/>
                <a:gd name="vf" fmla="val 115470"/>
              </a:avLst>
            </a:prstGeom>
            <a:solidFill>
              <a:srgbClr val="C0C0C0">
                <a:alpha val="44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8" name="AutoShape 54"/>
            <p:cNvSpPr>
              <a:spLocks noChangeArrowheads="1"/>
            </p:cNvSpPr>
            <p:nvPr/>
          </p:nvSpPr>
          <p:spPr bwMode="auto">
            <a:xfrm>
              <a:off x="4979988" y="2371725"/>
              <a:ext cx="1530350" cy="1330325"/>
            </a:xfrm>
            <a:prstGeom prst="hexagon">
              <a:avLst>
                <a:gd name="adj" fmla="val 28759"/>
                <a:gd name="vf" fmla="val 115470"/>
              </a:avLst>
            </a:prstGeom>
            <a:solidFill>
              <a:srgbClr val="C0C0C0">
                <a:alpha val="4392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9" name="AutoShape 53"/>
            <p:cNvSpPr>
              <a:spLocks noChangeArrowheads="1"/>
            </p:cNvSpPr>
            <p:nvPr/>
          </p:nvSpPr>
          <p:spPr bwMode="auto">
            <a:xfrm>
              <a:off x="2660650" y="3697288"/>
              <a:ext cx="1554163" cy="1331912"/>
            </a:xfrm>
            <a:prstGeom prst="hexagon">
              <a:avLst>
                <a:gd name="adj" fmla="val 29172"/>
                <a:gd name="vf" fmla="val 115470"/>
              </a:avLst>
            </a:prstGeom>
            <a:solidFill>
              <a:srgbClr val="2676FF">
                <a:alpha val="46000"/>
              </a:srgbClr>
            </a:solid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10" name="AutoShape 52"/>
            <p:cNvSpPr>
              <a:spLocks noChangeArrowheads="1"/>
            </p:cNvSpPr>
            <p:nvPr/>
          </p:nvSpPr>
          <p:spPr bwMode="auto">
            <a:xfrm>
              <a:off x="3835400" y="3035300"/>
              <a:ext cx="1530350" cy="1330325"/>
            </a:xfrm>
            <a:prstGeom prst="hexagon">
              <a:avLst>
                <a:gd name="adj" fmla="val 28759"/>
                <a:gd name="vf" fmla="val 115470"/>
              </a:avLst>
            </a:prstGeom>
            <a:solidFill>
              <a:srgbClr val="C0C0C0">
                <a:alpha val="4392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11" name="AutoShape 52"/>
            <p:cNvSpPr>
              <a:spLocks noChangeArrowheads="1"/>
            </p:cNvSpPr>
            <p:nvPr/>
          </p:nvSpPr>
          <p:spPr bwMode="auto">
            <a:xfrm>
              <a:off x="3829050" y="1700213"/>
              <a:ext cx="1531938" cy="1330325"/>
            </a:xfrm>
            <a:prstGeom prst="hexagon">
              <a:avLst>
                <a:gd name="adj" fmla="val 28789"/>
                <a:gd name="vf" fmla="val 115470"/>
              </a:avLst>
            </a:prstGeom>
            <a:solidFill>
              <a:srgbClr val="2676FF">
                <a:alpha val="46000"/>
              </a:srgbClr>
            </a:solid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12" name="AutoShape 52"/>
            <p:cNvSpPr>
              <a:spLocks noChangeArrowheads="1"/>
            </p:cNvSpPr>
            <p:nvPr/>
          </p:nvSpPr>
          <p:spPr bwMode="auto">
            <a:xfrm>
              <a:off x="4984750" y="3697288"/>
              <a:ext cx="1531938" cy="1330325"/>
            </a:xfrm>
            <a:prstGeom prst="hexagon">
              <a:avLst>
                <a:gd name="adj" fmla="val 28789"/>
                <a:gd name="vf" fmla="val 115470"/>
              </a:avLst>
            </a:prstGeom>
            <a:solidFill>
              <a:srgbClr val="2676FF">
                <a:alpha val="46000"/>
              </a:srgbClr>
            </a:solid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grpSp>
          <p:nvGrpSpPr>
            <p:cNvPr id="13" name="Group 17"/>
            <p:cNvGrpSpPr>
              <a:grpSpLocks/>
            </p:cNvGrpSpPr>
            <p:nvPr/>
          </p:nvGrpSpPr>
          <p:grpSpPr bwMode="auto">
            <a:xfrm>
              <a:off x="4027488" y="1757363"/>
              <a:ext cx="1144587" cy="1143000"/>
              <a:chOff x="2537" y="1107"/>
              <a:chExt cx="721" cy="720"/>
            </a:xfrm>
          </p:grpSpPr>
          <p:sp>
            <p:nvSpPr>
              <p:cNvPr id="26" name="Oval 19"/>
              <p:cNvSpPr>
                <a:spLocks noChangeArrowheads="1"/>
              </p:cNvSpPr>
              <p:nvPr/>
            </p:nvSpPr>
            <p:spPr bwMode="auto">
              <a:xfrm>
                <a:off x="2537" y="1107"/>
                <a:ext cx="721" cy="720"/>
              </a:xfrm>
              <a:prstGeom prst="ellipse">
                <a:avLst/>
              </a:prstGeom>
              <a:gradFill rotWithShape="1">
                <a:gsLst>
                  <a:gs pos="0">
                    <a:srgbClr val="2676FF">
                      <a:lumMod val="60000"/>
                      <a:lumOff val="40000"/>
                    </a:srgbClr>
                  </a:gs>
                  <a:gs pos="100000">
                    <a:srgbClr val="2676FF"/>
                  </a:gs>
                </a:gsLst>
                <a:lin ang="27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27" name="Oval 20"/>
              <p:cNvSpPr>
                <a:spLocks noChangeArrowheads="1"/>
              </p:cNvSpPr>
              <p:nvPr/>
            </p:nvSpPr>
            <p:spPr bwMode="auto">
              <a:xfrm>
                <a:off x="2825" y="1155"/>
                <a:ext cx="146" cy="14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000" b="1" i="0" u="none" strike="noStrike" kern="0" cap="none" spc="0" normalizeH="0" baseline="0" noProof="0" dirty="0" smtClean="0">
                    <a:ln>
                      <a:noFill/>
                    </a:ln>
                    <a:solidFill>
                      <a:sysClr val="windowText" lastClr="000000"/>
                    </a:solidFill>
                    <a:effectLst/>
                    <a:uLnTx/>
                    <a:uFillTx/>
                    <a:latin typeface="微软雅黑" pitchFamily="34" charset="-122"/>
                    <a:cs typeface="Arial" charset="0"/>
                  </a:rPr>
                  <a:t>1</a:t>
                </a:r>
              </a:p>
            </p:txBody>
          </p:sp>
          <p:sp>
            <p:nvSpPr>
              <p:cNvPr id="28" name="Text Box 19"/>
              <p:cNvSpPr txBox="1">
                <a:spLocks noChangeArrowheads="1"/>
              </p:cNvSpPr>
              <p:nvPr/>
            </p:nvSpPr>
            <p:spPr bwMode="gray">
              <a:xfrm>
                <a:off x="2653" y="1355"/>
                <a:ext cx="49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Arial" charset="0"/>
                  </a:rPr>
                  <a:t>文本</a:t>
                </a:r>
                <a:r>
                  <a:rPr kumimoji="0" lang="de-DE" sz="1200" b="1" i="0" u="none" strike="noStrike" kern="0" cap="none" spc="0" normalizeH="0" baseline="0" noProof="0" dirty="0" smtClean="0">
                    <a:ln>
                      <a:noFill/>
                    </a:ln>
                    <a:solidFill>
                      <a:srgbClr val="FFFFFF"/>
                    </a:solidFill>
                    <a:effectLst/>
                    <a:uLnTx/>
                    <a:uFillTx/>
                    <a:latin typeface="微软雅黑" pitchFamily="34" charset="-122"/>
                    <a:cs typeface="Arial" charset="0"/>
                  </a:rPr>
                  <a:t/>
                </a:r>
                <a:br>
                  <a:rPr kumimoji="0" lang="de-DE" sz="1200" b="1" i="0" u="none" strike="noStrike" kern="0" cap="none" spc="0" normalizeH="0" baseline="0" noProof="0" dirty="0" smtClean="0">
                    <a:ln>
                      <a:noFill/>
                    </a:ln>
                    <a:solidFill>
                      <a:srgbClr val="FFFFFF"/>
                    </a:solidFill>
                    <a:effectLst/>
                    <a:uLnTx/>
                    <a:uFillTx/>
                    <a:latin typeface="微软雅黑" pitchFamily="34" charset="-122"/>
                    <a:cs typeface="Arial" charset="0"/>
                  </a:rPr>
                </a:br>
                <a:endParaRPr kumimoji="0" lang="de-DE" altLang="zh-CN" sz="1200" b="1" i="0" u="none" strike="noStrike" kern="0" cap="none" spc="0" normalizeH="0" baseline="0" noProof="1" smtClean="0">
                  <a:ln>
                    <a:noFill/>
                  </a:ln>
                  <a:solidFill>
                    <a:srgbClr val="FFFFFF"/>
                  </a:solidFill>
                  <a:effectLst/>
                  <a:uLnTx/>
                  <a:uFillTx/>
                  <a:latin typeface="微软雅黑" pitchFamily="34" charset="-122"/>
                  <a:ea typeface="微软雅黑" pitchFamily="34" charset="-122"/>
                  <a:cs typeface="Arial" charset="0"/>
                </a:endParaRPr>
              </a:p>
            </p:txBody>
          </p:sp>
        </p:grpSp>
        <p:grpSp>
          <p:nvGrpSpPr>
            <p:cNvPr id="14" name="Group 21"/>
            <p:cNvGrpSpPr>
              <a:grpSpLocks/>
            </p:cNvGrpSpPr>
            <p:nvPr/>
          </p:nvGrpSpPr>
          <p:grpSpPr bwMode="auto">
            <a:xfrm>
              <a:off x="5159375" y="3746500"/>
              <a:ext cx="1201738" cy="1143000"/>
              <a:chOff x="3250" y="2360"/>
              <a:chExt cx="757" cy="720"/>
            </a:xfrm>
          </p:grpSpPr>
          <p:sp>
            <p:nvSpPr>
              <p:cNvPr id="23" name="Oval 18"/>
              <p:cNvSpPr>
                <a:spLocks noChangeArrowheads="1"/>
              </p:cNvSpPr>
              <p:nvPr/>
            </p:nvSpPr>
            <p:spPr bwMode="auto">
              <a:xfrm>
                <a:off x="3257" y="2360"/>
                <a:ext cx="721" cy="720"/>
              </a:xfrm>
              <a:prstGeom prst="ellipse">
                <a:avLst/>
              </a:prstGeom>
              <a:gradFill rotWithShape="1">
                <a:gsLst>
                  <a:gs pos="0">
                    <a:srgbClr val="2676FF">
                      <a:lumMod val="60000"/>
                      <a:lumOff val="40000"/>
                    </a:srgbClr>
                  </a:gs>
                  <a:gs pos="100000">
                    <a:srgbClr val="2676FF"/>
                  </a:gs>
                </a:gsLst>
                <a:lin ang="27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24" name="Oval 22"/>
              <p:cNvSpPr>
                <a:spLocks noChangeArrowheads="1"/>
              </p:cNvSpPr>
              <p:nvPr/>
            </p:nvSpPr>
            <p:spPr bwMode="auto">
              <a:xfrm>
                <a:off x="3545" y="2407"/>
                <a:ext cx="146" cy="14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000" b="1" i="0" u="none" strike="noStrike" kern="0" cap="none" spc="0" normalizeH="0" baseline="0" noProof="0" dirty="0" smtClean="0">
                    <a:ln>
                      <a:noFill/>
                    </a:ln>
                    <a:solidFill>
                      <a:sysClr val="windowText" lastClr="000000"/>
                    </a:solidFill>
                    <a:effectLst/>
                    <a:uLnTx/>
                    <a:uFillTx/>
                    <a:latin typeface="微软雅黑" pitchFamily="34" charset="-122"/>
                    <a:cs typeface="Arial" charset="0"/>
                  </a:rPr>
                  <a:t>3</a:t>
                </a:r>
              </a:p>
            </p:txBody>
          </p:sp>
          <p:sp>
            <p:nvSpPr>
              <p:cNvPr id="25" name="Text Box 19"/>
              <p:cNvSpPr txBox="1">
                <a:spLocks noChangeArrowheads="1"/>
              </p:cNvSpPr>
              <p:nvPr/>
            </p:nvSpPr>
            <p:spPr bwMode="gray">
              <a:xfrm>
                <a:off x="3250" y="2617"/>
                <a:ext cx="757"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文本</a:t>
                </a:r>
                <a:endParaRPr kumimoji="0" lang="de-DE" altLang="zh-CN" sz="1200" b="1" i="0" u="none" strike="noStrike" kern="0" cap="none" spc="0" normalizeH="0" baseline="0" noProof="1" smtClean="0">
                  <a:ln>
                    <a:noFill/>
                  </a:ln>
                  <a:solidFill>
                    <a:srgbClr val="FFFFFF"/>
                  </a:solidFill>
                  <a:effectLst/>
                  <a:uLnTx/>
                  <a:uFillTx/>
                  <a:latin typeface="微软雅黑" pitchFamily="34" charset="-122"/>
                  <a:ea typeface="微软雅黑" pitchFamily="34" charset="-122"/>
                  <a:cs typeface="Arial" charset="0"/>
                </a:endParaRPr>
              </a:p>
            </p:txBody>
          </p:sp>
        </p:grpSp>
        <p:sp>
          <p:nvSpPr>
            <p:cNvPr id="15" name="Rectangle 9"/>
            <p:cNvSpPr>
              <a:spLocks noChangeArrowheads="1"/>
            </p:cNvSpPr>
            <p:nvPr/>
          </p:nvSpPr>
          <p:spPr bwMode="gray">
            <a:xfrm>
              <a:off x="4140200" y="3551238"/>
              <a:ext cx="927100" cy="212725"/>
            </a:xfrm>
            <a:prstGeom prst="rect">
              <a:avLst/>
            </a:prstGeom>
            <a:noFill/>
            <a:ln>
              <a:noFill/>
            </a:ln>
            <a:extLst>
              <a:ext uri="{909E8E84-426E-40DD-AFC4-6F175D3DCCD1}">
                <a14:hiddenFill xmlns:a14="http://schemas.microsoft.com/office/drawing/2010/main">
                  <a:gradFill rotWithShape="1">
                    <a:gsLst>
                      <a:gs pos="0">
                        <a:srgbClr val="FFFFFF"/>
                      </a:gs>
                      <a:gs pos="100000">
                        <a:srgbClr val="DDDDDD"/>
                      </a:gs>
                    </a:gsLst>
                    <a:lin ang="0" scaled="1"/>
                  </a:gradFill>
                </a14:hiddenFill>
              </a:ext>
              <a:ext uri="{91240B29-F687-4F45-9708-019B960494DF}">
                <a14:hiddenLine xmlns:a14="http://schemas.microsoft.com/office/drawing/2010/main" w="9525">
                  <a:solidFill>
                    <a:srgbClr val="969696"/>
                  </a:solidFill>
                  <a:miter lim="800000"/>
                  <a:headEnd/>
                  <a:tailEnd/>
                </a14:hiddenLine>
              </a:ext>
            </a:extLst>
          </p:spPr>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Arial" charset="0"/>
                </a:rPr>
                <a:t>文字</a:t>
              </a:r>
              <a:endParaRPr kumimoji="0" lang="de-DE" sz="1200" b="1" i="0" u="none" strike="noStrike" kern="0" cap="none" spc="0" normalizeH="0" baseline="0" noProof="0" dirty="0">
                <a:ln>
                  <a:noFill/>
                </a:ln>
                <a:solidFill>
                  <a:sysClr val="windowText" lastClr="000000"/>
                </a:solidFill>
                <a:effectLst/>
                <a:uLnTx/>
                <a:uFillTx/>
                <a:latin typeface="微软雅黑" pitchFamily="34" charset="-122"/>
                <a:cs typeface="Arial" charset="0"/>
              </a:endParaRPr>
            </a:p>
          </p:txBody>
        </p:sp>
        <p:sp>
          <p:nvSpPr>
            <p:cNvPr id="16" name="Rectangle 9"/>
            <p:cNvSpPr>
              <a:spLocks noChangeArrowheads="1"/>
            </p:cNvSpPr>
            <p:nvPr/>
          </p:nvSpPr>
          <p:spPr bwMode="gray">
            <a:xfrm>
              <a:off x="5310188" y="2871788"/>
              <a:ext cx="928687" cy="214312"/>
            </a:xfrm>
            <a:prstGeom prst="rect">
              <a:avLst/>
            </a:prstGeom>
            <a:noFill/>
            <a:ln>
              <a:noFill/>
            </a:ln>
            <a:extLst>
              <a:ext uri="{909E8E84-426E-40DD-AFC4-6F175D3DCCD1}">
                <a14:hiddenFill xmlns:a14="http://schemas.microsoft.com/office/drawing/2010/main">
                  <a:gradFill rotWithShape="1">
                    <a:gsLst>
                      <a:gs pos="0">
                        <a:srgbClr val="FFFFFF"/>
                      </a:gs>
                      <a:gs pos="100000">
                        <a:srgbClr val="DDDDDD"/>
                      </a:gs>
                    </a:gsLst>
                    <a:lin ang="0" scaled="1"/>
                  </a:gradFill>
                </a14:hiddenFill>
              </a:ext>
              <a:ext uri="{91240B29-F687-4F45-9708-019B960494DF}">
                <a14:hiddenLine xmlns:a14="http://schemas.microsoft.com/office/drawing/2010/main" w="9525">
                  <a:solidFill>
                    <a:srgbClr val="969696"/>
                  </a:solidFill>
                  <a:miter lim="800000"/>
                  <a:headEnd/>
                  <a:tailEnd/>
                </a14:hiddenLine>
              </a:ext>
            </a:extLst>
          </p:spPr>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rPr>
                <a:t>文字</a:t>
              </a:r>
              <a:endParaRPr kumimoji="0" lang="de-DE" sz="1200" b="1" i="0" u="none" strike="noStrike" kern="0" cap="none" spc="0" normalizeH="0" baseline="0" noProof="0" dirty="0">
                <a:ln>
                  <a:noFill/>
                </a:ln>
                <a:solidFill>
                  <a:sysClr val="windowText" lastClr="000000"/>
                </a:solidFill>
                <a:effectLst/>
                <a:uLnTx/>
                <a:uFillTx/>
                <a:latin typeface="微软雅黑" pitchFamily="34" charset="-122"/>
                <a:cs typeface="Arial" charset="0"/>
              </a:endParaRPr>
            </a:p>
          </p:txBody>
        </p:sp>
        <p:sp>
          <p:nvSpPr>
            <p:cNvPr id="17" name="Rectangle 9"/>
            <p:cNvSpPr>
              <a:spLocks noChangeArrowheads="1"/>
            </p:cNvSpPr>
            <p:nvPr/>
          </p:nvSpPr>
          <p:spPr bwMode="gray">
            <a:xfrm>
              <a:off x="4124325" y="4911725"/>
              <a:ext cx="928688" cy="212725"/>
            </a:xfrm>
            <a:prstGeom prst="rect">
              <a:avLst/>
            </a:prstGeom>
            <a:noFill/>
            <a:ln>
              <a:noFill/>
            </a:ln>
            <a:extLst>
              <a:ext uri="{909E8E84-426E-40DD-AFC4-6F175D3DCCD1}">
                <a14:hiddenFill xmlns:a14="http://schemas.microsoft.com/office/drawing/2010/main">
                  <a:gradFill rotWithShape="1">
                    <a:gsLst>
                      <a:gs pos="0">
                        <a:srgbClr val="FFFFFF"/>
                      </a:gs>
                      <a:gs pos="100000">
                        <a:srgbClr val="DDDDDD"/>
                      </a:gs>
                    </a:gsLst>
                    <a:lin ang="0" scaled="1"/>
                  </a:gradFill>
                </a14:hiddenFill>
              </a:ext>
              <a:ext uri="{91240B29-F687-4F45-9708-019B960494DF}">
                <a14:hiddenLine xmlns:a14="http://schemas.microsoft.com/office/drawing/2010/main" w="9525">
                  <a:solidFill>
                    <a:srgbClr val="969696"/>
                  </a:solidFill>
                  <a:miter lim="800000"/>
                  <a:headEnd/>
                  <a:tailEnd/>
                </a14:hiddenLine>
              </a:ext>
            </a:extLst>
          </p:spPr>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Arial" charset="0"/>
                </a:rPr>
                <a:t>文字</a:t>
              </a:r>
              <a:endParaRPr kumimoji="0" lang="de-DE" sz="1200" b="1" i="0" u="none" strike="noStrike" kern="0" cap="none" spc="0" normalizeH="0" baseline="0" noProof="0" dirty="0">
                <a:ln>
                  <a:noFill/>
                </a:ln>
                <a:solidFill>
                  <a:sysClr val="windowText" lastClr="000000"/>
                </a:solidFill>
                <a:effectLst/>
                <a:uLnTx/>
                <a:uFillTx/>
                <a:latin typeface="微软雅黑" pitchFamily="34" charset="-122"/>
                <a:cs typeface="Arial" charset="0"/>
              </a:endParaRPr>
            </a:p>
          </p:txBody>
        </p:sp>
        <p:sp>
          <p:nvSpPr>
            <p:cNvPr id="18" name="Rectangle 9"/>
            <p:cNvSpPr>
              <a:spLocks noChangeArrowheads="1"/>
            </p:cNvSpPr>
            <p:nvPr/>
          </p:nvSpPr>
          <p:spPr bwMode="gray">
            <a:xfrm>
              <a:off x="2965450" y="2884488"/>
              <a:ext cx="928688" cy="214312"/>
            </a:xfrm>
            <a:prstGeom prst="rect">
              <a:avLst/>
            </a:prstGeom>
            <a:noFill/>
            <a:ln>
              <a:noFill/>
            </a:ln>
            <a:extLst>
              <a:ext uri="{909E8E84-426E-40DD-AFC4-6F175D3DCCD1}">
                <a14:hiddenFill xmlns:a14="http://schemas.microsoft.com/office/drawing/2010/main">
                  <a:gradFill rotWithShape="1">
                    <a:gsLst>
                      <a:gs pos="0">
                        <a:srgbClr val="FFFFFF"/>
                      </a:gs>
                      <a:gs pos="100000">
                        <a:srgbClr val="DDDDDD"/>
                      </a:gs>
                    </a:gsLst>
                    <a:lin ang="0" scaled="1"/>
                  </a:gradFill>
                </a14:hiddenFill>
              </a:ext>
              <a:ext uri="{91240B29-F687-4F45-9708-019B960494DF}">
                <a14:hiddenLine xmlns:a14="http://schemas.microsoft.com/office/drawing/2010/main" w="9525">
                  <a:solidFill>
                    <a:srgbClr val="969696"/>
                  </a:solidFill>
                  <a:miter lim="800000"/>
                  <a:headEnd/>
                  <a:tailEnd/>
                </a14:hiddenLine>
              </a:ext>
            </a:extLst>
          </p:spPr>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Arial" charset="0"/>
                </a:rPr>
                <a:t>文字</a:t>
              </a:r>
              <a:endParaRPr kumimoji="0" lang="de-DE" sz="1200" b="1" i="0" u="none" strike="noStrike" kern="0" cap="none" spc="0" normalizeH="0" baseline="0" noProof="0" dirty="0">
                <a:ln>
                  <a:noFill/>
                </a:ln>
                <a:solidFill>
                  <a:sysClr val="windowText" lastClr="000000"/>
                </a:solidFill>
                <a:effectLst/>
                <a:uLnTx/>
                <a:uFillTx/>
                <a:latin typeface="微软雅黑" pitchFamily="34" charset="-122"/>
                <a:cs typeface="Arial" charset="0"/>
              </a:endParaRPr>
            </a:p>
          </p:txBody>
        </p:sp>
        <p:grpSp>
          <p:nvGrpSpPr>
            <p:cNvPr id="19" name="Group 29"/>
            <p:cNvGrpSpPr>
              <a:grpSpLocks/>
            </p:cNvGrpSpPr>
            <p:nvPr/>
          </p:nvGrpSpPr>
          <p:grpSpPr bwMode="auto">
            <a:xfrm>
              <a:off x="2874963" y="3756025"/>
              <a:ext cx="1144587" cy="1144588"/>
              <a:chOff x="1811" y="2366"/>
              <a:chExt cx="721" cy="721"/>
            </a:xfrm>
          </p:grpSpPr>
          <p:sp>
            <p:nvSpPr>
              <p:cNvPr id="20" name="Oval 16"/>
              <p:cNvSpPr>
                <a:spLocks noChangeArrowheads="1"/>
              </p:cNvSpPr>
              <p:nvPr/>
            </p:nvSpPr>
            <p:spPr bwMode="auto">
              <a:xfrm>
                <a:off x="1811" y="2366"/>
                <a:ext cx="721" cy="721"/>
              </a:xfrm>
              <a:prstGeom prst="ellipse">
                <a:avLst/>
              </a:prstGeom>
              <a:gradFill rotWithShape="1">
                <a:gsLst>
                  <a:gs pos="0">
                    <a:srgbClr val="2676FF">
                      <a:lumMod val="60000"/>
                      <a:lumOff val="40000"/>
                    </a:srgbClr>
                  </a:gs>
                  <a:gs pos="100000">
                    <a:srgbClr val="2676FF"/>
                  </a:gs>
                </a:gsLst>
                <a:lin ang="27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21" name="Oval 21"/>
              <p:cNvSpPr>
                <a:spLocks noChangeArrowheads="1"/>
              </p:cNvSpPr>
              <p:nvPr/>
            </p:nvSpPr>
            <p:spPr bwMode="auto">
              <a:xfrm>
                <a:off x="2099" y="2423"/>
                <a:ext cx="146" cy="14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000" b="1" i="0" u="none" strike="noStrike" kern="0" cap="none" spc="0" normalizeH="0" baseline="0" noProof="0" dirty="0" smtClean="0">
                    <a:ln>
                      <a:noFill/>
                    </a:ln>
                    <a:solidFill>
                      <a:sysClr val="windowText" lastClr="000000"/>
                    </a:solidFill>
                    <a:effectLst/>
                    <a:uLnTx/>
                    <a:uFillTx/>
                    <a:latin typeface="微软雅黑" pitchFamily="34" charset="-122"/>
                    <a:cs typeface="Arial" charset="0"/>
                  </a:rPr>
                  <a:t>2</a:t>
                </a:r>
              </a:p>
            </p:txBody>
          </p:sp>
          <p:sp>
            <p:nvSpPr>
              <p:cNvPr id="22" name="Text Box 19"/>
              <p:cNvSpPr txBox="1">
                <a:spLocks noChangeArrowheads="1"/>
              </p:cNvSpPr>
              <p:nvPr/>
            </p:nvSpPr>
            <p:spPr bwMode="gray">
              <a:xfrm>
                <a:off x="1920" y="2665"/>
                <a:ext cx="498"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文本</a:t>
                </a:r>
                <a:endParaRPr kumimoji="0" lang="de-DE" altLang="zh-CN" sz="1200" b="1" i="0" u="none" strike="noStrike" kern="0" cap="none" spc="0" normalizeH="0" baseline="0" noProof="1" smtClean="0">
                  <a:ln>
                    <a:noFill/>
                  </a:ln>
                  <a:solidFill>
                    <a:srgbClr val="FFFFFF"/>
                  </a:solidFill>
                  <a:effectLst/>
                  <a:uLnTx/>
                  <a:uFillTx/>
                  <a:latin typeface="微软雅黑" pitchFamily="34" charset="-122"/>
                  <a:ea typeface="微软雅黑" pitchFamily="34" charset="-122"/>
                  <a:cs typeface="Arial" charset="0"/>
                </a:endParaRPr>
              </a:p>
            </p:txBody>
          </p:sp>
        </p:grpSp>
      </p:grpSp>
    </p:spTree>
    <p:extLst>
      <p:ext uri="{BB962C8B-B14F-4D97-AF65-F5344CB8AC3E}">
        <p14:creationId xmlns:p14="http://schemas.microsoft.com/office/powerpoint/2010/main" val="45628353"/>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36825" y="1285875"/>
            <a:ext cx="4070350" cy="4286250"/>
            <a:chOff x="2536825" y="1649413"/>
            <a:chExt cx="4070350" cy="4286250"/>
          </a:xfrm>
        </p:grpSpPr>
        <p:sp>
          <p:nvSpPr>
            <p:cNvPr id="3" name="AutoShape 12"/>
            <p:cNvSpPr>
              <a:spLocks noChangeArrowheads="1"/>
            </p:cNvSpPr>
            <p:nvPr/>
          </p:nvSpPr>
          <p:spPr bwMode="auto">
            <a:xfrm>
              <a:off x="3500838" y="2150173"/>
              <a:ext cx="878002" cy="759761"/>
            </a:xfrm>
            <a:prstGeom prst="hexagon">
              <a:avLst>
                <a:gd name="adj" fmla="val 28907"/>
                <a:gd name="vf" fmla="val 115470"/>
              </a:avLst>
            </a:prstGeom>
            <a:gradFill rotWithShape="1">
              <a:gsLst>
                <a:gs pos="0">
                  <a:srgbClr val="C0C0C0"/>
                </a:gs>
                <a:gs pos="100000">
                  <a:srgbClr val="80808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Arial" charset="0"/>
                </a:rPr>
                <a:t>文本</a:t>
              </a:r>
              <a:endParaRPr kumimoji="0" lang="de-DE" altLang="zh-CN" sz="1400" b="0"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endParaRPr>
            </a:p>
          </p:txBody>
        </p:sp>
        <p:sp>
          <p:nvSpPr>
            <p:cNvPr id="4" name="AutoShape 13"/>
            <p:cNvSpPr>
              <a:spLocks noChangeArrowheads="1"/>
            </p:cNvSpPr>
            <p:nvPr/>
          </p:nvSpPr>
          <p:spPr bwMode="auto">
            <a:xfrm>
              <a:off x="2835979" y="2524600"/>
              <a:ext cx="878002" cy="759761"/>
            </a:xfrm>
            <a:prstGeom prst="hexagon">
              <a:avLst>
                <a:gd name="adj" fmla="val 28907"/>
                <a:gd name="vf" fmla="val 115470"/>
              </a:avLst>
            </a:prstGeom>
            <a:gradFill rotWithShape="1">
              <a:gsLst>
                <a:gs pos="0">
                  <a:srgbClr val="C0C0C0"/>
                </a:gs>
                <a:gs pos="100000">
                  <a:srgbClr val="80808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5" name="AutoShape 14"/>
            <p:cNvSpPr>
              <a:spLocks noChangeArrowheads="1"/>
            </p:cNvSpPr>
            <p:nvPr/>
          </p:nvSpPr>
          <p:spPr bwMode="auto">
            <a:xfrm>
              <a:off x="3488728" y="2906298"/>
              <a:ext cx="878002" cy="759761"/>
            </a:xfrm>
            <a:prstGeom prst="hexagon">
              <a:avLst>
                <a:gd name="adj" fmla="val 28907"/>
                <a:gd name="vf" fmla="val 115470"/>
              </a:avLst>
            </a:prstGeom>
            <a:gradFill rotWithShape="1">
              <a:gsLst>
                <a:gs pos="0">
                  <a:srgbClr val="C0C0C0"/>
                </a:gs>
                <a:gs pos="100000">
                  <a:srgbClr val="80808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6" name="AutoShape 15"/>
            <p:cNvSpPr>
              <a:spLocks noChangeArrowheads="1"/>
            </p:cNvSpPr>
            <p:nvPr/>
          </p:nvSpPr>
          <p:spPr bwMode="auto">
            <a:xfrm>
              <a:off x="2823868" y="3280726"/>
              <a:ext cx="878002" cy="759761"/>
            </a:xfrm>
            <a:prstGeom prst="hexagon">
              <a:avLst>
                <a:gd name="adj" fmla="val 28907"/>
                <a:gd name="vf" fmla="val 115470"/>
              </a:avLst>
            </a:prstGeom>
            <a:gradFill rotWithShape="1">
              <a:gsLst>
                <a:gs pos="0">
                  <a:srgbClr val="C0C0C0"/>
                </a:gs>
                <a:gs pos="100000">
                  <a:srgbClr val="80808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Arial" charset="0"/>
                </a:rPr>
                <a:t>文本</a:t>
              </a:r>
              <a:endParaRPr kumimoji="0" lang="de-DE" altLang="zh-CN" sz="1400" b="0"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endParaRPr>
            </a:p>
          </p:txBody>
        </p:sp>
        <p:sp>
          <p:nvSpPr>
            <p:cNvPr id="7" name="AutoShape 16"/>
            <p:cNvSpPr>
              <a:spLocks noChangeArrowheads="1"/>
            </p:cNvSpPr>
            <p:nvPr/>
          </p:nvSpPr>
          <p:spPr bwMode="auto">
            <a:xfrm>
              <a:off x="3482672" y="3662424"/>
              <a:ext cx="878002" cy="759761"/>
            </a:xfrm>
            <a:prstGeom prst="hexagon">
              <a:avLst>
                <a:gd name="adj" fmla="val 28907"/>
                <a:gd name="vf" fmla="val 115470"/>
              </a:avLst>
            </a:prstGeom>
            <a:gradFill rotWithShape="1">
              <a:gsLst>
                <a:gs pos="0">
                  <a:srgbClr val="C0C0C0"/>
                </a:gs>
                <a:gs pos="100000">
                  <a:srgbClr val="80808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8" name="AutoShape 17"/>
            <p:cNvSpPr>
              <a:spLocks noChangeArrowheads="1"/>
            </p:cNvSpPr>
            <p:nvPr/>
          </p:nvSpPr>
          <p:spPr bwMode="auto">
            <a:xfrm>
              <a:off x="2817813" y="4038063"/>
              <a:ext cx="878002" cy="759761"/>
            </a:xfrm>
            <a:prstGeom prst="hexagon">
              <a:avLst>
                <a:gd name="adj" fmla="val 28907"/>
                <a:gd name="vf" fmla="val 115470"/>
              </a:avLst>
            </a:prstGeom>
            <a:gradFill rotWithShape="1">
              <a:gsLst>
                <a:gs pos="0">
                  <a:srgbClr val="C0C0C0"/>
                </a:gs>
                <a:gs pos="100000">
                  <a:srgbClr val="80808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Arial" charset="0"/>
                </a:rPr>
                <a:t>文本</a:t>
              </a:r>
              <a:endParaRPr kumimoji="0" lang="de-DE" altLang="zh-CN" sz="1400" b="0"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endParaRPr>
            </a:p>
          </p:txBody>
        </p:sp>
        <p:sp>
          <p:nvSpPr>
            <p:cNvPr id="9" name="AutoShape 18"/>
            <p:cNvSpPr>
              <a:spLocks noChangeArrowheads="1"/>
            </p:cNvSpPr>
            <p:nvPr/>
          </p:nvSpPr>
          <p:spPr bwMode="auto">
            <a:xfrm>
              <a:off x="4159642" y="1768475"/>
              <a:ext cx="878002" cy="759761"/>
            </a:xfrm>
            <a:prstGeom prst="hexagon">
              <a:avLst>
                <a:gd name="adj" fmla="val 28907"/>
                <a:gd name="vf" fmla="val 115470"/>
              </a:avLst>
            </a:prstGeom>
            <a:gradFill rotWithShape="1">
              <a:gsLst>
                <a:gs pos="0">
                  <a:srgbClr val="C0C0C0"/>
                </a:gs>
                <a:gs pos="100000">
                  <a:srgbClr val="80808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Arial" charset="0"/>
                </a:rPr>
                <a:t>文本</a:t>
              </a:r>
              <a:endParaRPr kumimoji="0" lang="de-DE" altLang="zh-CN" sz="1400" b="0"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endParaRPr>
            </a:p>
          </p:txBody>
        </p:sp>
        <p:sp>
          <p:nvSpPr>
            <p:cNvPr id="10" name="AutoShape 19"/>
            <p:cNvSpPr>
              <a:spLocks noChangeArrowheads="1"/>
            </p:cNvSpPr>
            <p:nvPr/>
          </p:nvSpPr>
          <p:spPr bwMode="auto">
            <a:xfrm>
              <a:off x="4141477" y="2524600"/>
              <a:ext cx="878002" cy="759761"/>
            </a:xfrm>
            <a:prstGeom prst="hexagon">
              <a:avLst>
                <a:gd name="adj" fmla="val 28907"/>
                <a:gd name="vf" fmla="val 115470"/>
              </a:avLst>
            </a:prstGeom>
            <a:gradFill rotWithShape="1">
              <a:gsLst>
                <a:gs pos="0">
                  <a:srgbClr val="C0C0C0"/>
                </a:gs>
                <a:gs pos="100000">
                  <a:srgbClr val="80808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11" name="AutoShape 20"/>
            <p:cNvSpPr>
              <a:spLocks noChangeArrowheads="1"/>
            </p:cNvSpPr>
            <p:nvPr/>
          </p:nvSpPr>
          <p:spPr bwMode="auto">
            <a:xfrm>
              <a:off x="3470562" y="4424608"/>
              <a:ext cx="878002" cy="759761"/>
            </a:xfrm>
            <a:prstGeom prst="hexagon">
              <a:avLst>
                <a:gd name="adj" fmla="val 28907"/>
                <a:gd name="vf" fmla="val 115470"/>
              </a:avLst>
            </a:prstGeom>
            <a:gradFill rotWithShape="1">
              <a:gsLst>
                <a:gs pos="0">
                  <a:srgbClr val="2676FF">
                    <a:lumMod val="60000"/>
                    <a:lumOff val="40000"/>
                  </a:srgbClr>
                </a:gs>
                <a:gs pos="100000">
                  <a:srgbClr val="2676FF"/>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charset="0"/>
                </a:rPr>
                <a:t>文本</a:t>
              </a:r>
              <a:endParaRPr kumimoji="0" lang="de-DE" altLang="zh-CN" sz="1400" b="0"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endParaRPr>
            </a:p>
          </p:txBody>
        </p:sp>
        <p:sp>
          <p:nvSpPr>
            <p:cNvPr id="12" name="AutoShape 21"/>
            <p:cNvSpPr>
              <a:spLocks noChangeArrowheads="1"/>
            </p:cNvSpPr>
            <p:nvPr/>
          </p:nvSpPr>
          <p:spPr bwMode="auto">
            <a:xfrm>
              <a:off x="4135422" y="4055027"/>
              <a:ext cx="878002" cy="759761"/>
            </a:xfrm>
            <a:prstGeom prst="hexagon">
              <a:avLst>
                <a:gd name="adj" fmla="val 28907"/>
                <a:gd name="vf" fmla="val 115470"/>
              </a:avLst>
            </a:prstGeom>
            <a:gradFill rotWithShape="1">
              <a:gsLst>
                <a:gs pos="0">
                  <a:srgbClr val="2676FF">
                    <a:lumMod val="60000"/>
                    <a:lumOff val="40000"/>
                  </a:srgbClr>
                </a:gs>
                <a:gs pos="100000">
                  <a:srgbClr val="2676FF"/>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charset="0"/>
                </a:rPr>
                <a:t>文本</a:t>
              </a:r>
              <a:endParaRPr kumimoji="0" lang="de-DE" altLang="zh-CN" sz="1400" b="0"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endParaRPr>
            </a:p>
          </p:txBody>
        </p:sp>
        <p:sp>
          <p:nvSpPr>
            <p:cNvPr id="13" name="AutoShape 22"/>
            <p:cNvSpPr>
              <a:spLocks noChangeArrowheads="1"/>
            </p:cNvSpPr>
            <p:nvPr/>
          </p:nvSpPr>
          <p:spPr bwMode="auto">
            <a:xfrm>
              <a:off x="4793015" y="3673329"/>
              <a:ext cx="878002" cy="759761"/>
            </a:xfrm>
            <a:prstGeom prst="hexagon">
              <a:avLst>
                <a:gd name="adj" fmla="val 28907"/>
                <a:gd name="vf" fmla="val 115470"/>
              </a:avLst>
            </a:prstGeom>
            <a:gradFill rotWithShape="1">
              <a:gsLst>
                <a:gs pos="0">
                  <a:srgbClr val="2676FF">
                    <a:lumMod val="60000"/>
                    <a:lumOff val="40000"/>
                  </a:srgbClr>
                </a:gs>
                <a:gs pos="100000">
                  <a:srgbClr val="2676FF"/>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charset="0"/>
                </a:rPr>
                <a:t>文本</a:t>
              </a:r>
              <a:endParaRPr kumimoji="0" lang="de-DE" altLang="zh-CN" sz="1400" b="0"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endParaRPr>
            </a:p>
          </p:txBody>
        </p:sp>
        <p:sp>
          <p:nvSpPr>
            <p:cNvPr id="14" name="AutoShape 23"/>
            <p:cNvSpPr>
              <a:spLocks noChangeArrowheads="1"/>
            </p:cNvSpPr>
            <p:nvPr/>
          </p:nvSpPr>
          <p:spPr bwMode="auto">
            <a:xfrm>
              <a:off x="4793015" y="2909934"/>
              <a:ext cx="878002" cy="759761"/>
            </a:xfrm>
            <a:prstGeom prst="hexagon">
              <a:avLst>
                <a:gd name="adj" fmla="val 28907"/>
                <a:gd name="vf" fmla="val 115470"/>
              </a:avLst>
            </a:prstGeom>
            <a:gradFill rotWithShape="1">
              <a:gsLst>
                <a:gs pos="0">
                  <a:srgbClr val="2676FF">
                    <a:lumMod val="60000"/>
                    <a:lumOff val="40000"/>
                  </a:srgbClr>
                </a:gs>
                <a:gs pos="100000">
                  <a:srgbClr val="2676FF"/>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charset="0"/>
                </a:rPr>
                <a:t>文本</a:t>
              </a:r>
              <a:endParaRPr kumimoji="0" lang="de-DE" altLang="zh-CN" sz="1400" b="0"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endParaRPr>
            </a:p>
          </p:txBody>
        </p:sp>
        <p:sp>
          <p:nvSpPr>
            <p:cNvPr id="15" name="AutoShape 25"/>
            <p:cNvSpPr>
              <a:spLocks noChangeArrowheads="1"/>
            </p:cNvSpPr>
            <p:nvPr/>
          </p:nvSpPr>
          <p:spPr bwMode="auto">
            <a:xfrm>
              <a:off x="4117256" y="4812364"/>
              <a:ext cx="878002" cy="759761"/>
            </a:xfrm>
            <a:prstGeom prst="hexagon">
              <a:avLst>
                <a:gd name="adj" fmla="val 28907"/>
                <a:gd name="vf" fmla="val 115470"/>
              </a:avLst>
            </a:prstGeom>
            <a:gradFill rotWithShape="1">
              <a:gsLst>
                <a:gs pos="0">
                  <a:srgbClr val="2676FF">
                    <a:lumMod val="60000"/>
                    <a:lumOff val="40000"/>
                  </a:srgbClr>
                </a:gs>
                <a:gs pos="100000">
                  <a:srgbClr val="2676FF"/>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charset="0"/>
              </a:endParaRPr>
            </a:p>
          </p:txBody>
        </p:sp>
        <p:sp>
          <p:nvSpPr>
            <p:cNvPr id="16" name="AutoShape 26"/>
            <p:cNvSpPr>
              <a:spLocks noChangeArrowheads="1"/>
            </p:cNvSpPr>
            <p:nvPr/>
          </p:nvSpPr>
          <p:spPr bwMode="auto">
            <a:xfrm>
              <a:off x="4783327" y="4436725"/>
              <a:ext cx="878002" cy="759761"/>
            </a:xfrm>
            <a:prstGeom prst="hexagon">
              <a:avLst>
                <a:gd name="adj" fmla="val 28907"/>
                <a:gd name="vf" fmla="val 115470"/>
              </a:avLst>
            </a:prstGeom>
            <a:gradFill rotWithShape="1">
              <a:gsLst>
                <a:gs pos="0">
                  <a:srgbClr val="2676FF">
                    <a:lumMod val="60000"/>
                    <a:lumOff val="40000"/>
                  </a:srgbClr>
                </a:gs>
                <a:gs pos="100000">
                  <a:srgbClr val="2676FF"/>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charset="0"/>
                </a:rPr>
                <a:t>文本</a:t>
              </a:r>
              <a:endParaRPr kumimoji="0" lang="de-DE" altLang="zh-CN" sz="1400" b="0"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endParaRPr>
            </a:p>
          </p:txBody>
        </p:sp>
        <p:sp>
          <p:nvSpPr>
            <p:cNvPr id="17" name="AutoShape 27"/>
            <p:cNvSpPr>
              <a:spLocks noChangeArrowheads="1"/>
            </p:cNvSpPr>
            <p:nvPr/>
          </p:nvSpPr>
          <p:spPr bwMode="auto">
            <a:xfrm>
              <a:off x="5442131" y="4055027"/>
              <a:ext cx="878002" cy="759761"/>
            </a:xfrm>
            <a:prstGeom prst="hexagon">
              <a:avLst>
                <a:gd name="adj" fmla="val 28907"/>
                <a:gd name="vf" fmla="val 115470"/>
              </a:avLst>
            </a:prstGeom>
            <a:gradFill rotWithShape="1">
              <a:gsLst>
                <a:gs pos="0">
                  <a:srgbClr val="2676FF">
                    <a:lumMod val="60000"/>
                    <a:lumOff val="40000"/>
                  </a:srgbClr>
                </a:gs>
                <a:gs pos="100000">
                  <a:srgbClr val="2676FF"/>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charset="0"/>
              </a:endParaRPr>
            </a:p>
          </p:txBody>
        </p:sp>
        <p:sp>
          <p:nvSpPr>
            <p:cNvPr id="18" name="AutoShape 28"/>
            <p:cNvSpPr>
              <a:spLocks noChangeArrowheads="1"/>
            </p:cNvSpPr>
            <p:nvPr/>
          </p:nvSpPr>
          <p:spPr bwMode="auto">
            <a:xfrm>
              <a:off x="5448186" y="3292843"/>
              <a:ext cx="878002" cy="759761"/>
            </a:xfrm>
            <a:prstGeom prst="hexagon">
              <a:avLst>
                <a:gd name="adj" fmla="val 28907"/>
                <a:gd name="vf" fmla="val 115470"/>
              </a:avLst>
            </a:prstGeom>
            <a:gradFill rotWithShape="1">
              <a:gsLst>
                <a:gs pos="0">
                  <a:srgbClr val="2676FF">
                    <a:lumMod val="60000"/>
                    <a:lumOff val="40000"/>
                  </a:srgbClr>
                </a:gs>
                <a:gs pos="100000">
                  <a:srgbClr val="2676FF"/>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charset="0"/>
              </a:endParaRPr>
            </a:p>
          </p:txBody>
        </p:sp>
        <p:sp>
          <p:nvSpPr>
            <p:cNvPr id="19" name="AutoShape 29"/>
            <p:cNvSpPr>
              <a:spLocks noChangeArrowheads="1"/>
            </p:cNvSpPr>
            <p:nvPr/>
          </p:nvSpPr>
          <p:spPr bwMode="auto">
            <a:xfrm>
              <a:off x="5448186" y="2529447"/>
              <a:ext cx="878002" cy="759761"/>
            </a:xfrm>
            <a:prstGeom prst="hexagon">
              <a:avLst>
                <a:gd name="adj" fmla="val 28907"/>
                <a:gd name="vf" fmla="val 115470"/>
              </a:avLst>
            </a:prstGeom>
            <a:gradFill rotWithShape="1">
              <a:gsLst>
                <a:gs pos="0">
                  <a:srgbClr val="2676FF">
                    <a:lumMod val="60000"/>
                    <a:lumOff val="40000"/>
                  </a:srgbClr>
                </a:gs>
                <a:gs pos="100000">
                  <a:srgbClr val="2676FF"/>
                </a:gs>
              </a:gsLst>
              <a:lin ang="2700000" scaled="1"/>
            </a:gradFill>
            <a:ln>
              <a:noFill/>
            </a:ln>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charset="0"/>
              </a:endParaRPr>
            </a:p>
          </p:txBody>
        </p:sp>
        <p:sp>
          <p:nvSpPr>
            <p:cNvPr id="20" name="AutoShape 30"/>
            <p:cNvSpPr>
              <a:spLocks noChangeArrowheads="1"/>
            </p:cNvSpPr>
            <p:nvPr/>
          </p:nvSpPr>
          <p:spPr bwMode="auto">
            <a:xfrm>
              <a:off x="4808758" y="2155020"/>
              <a:ext cx="878002" cy="759761"/>
            </a:xfrm>
            <a:prstGeom prst="hexagon">
              <a:avLst>
                <a:gd name="adj" fmla="val 28907"/>
                <a:gd name="vf" fmla="val 115470"/>
              </a:avLst>
            </a:prstGeom>
            <a:gradFill rotWithShape="1">
              <a:gsLst>
                <a:gs pos="0">
                  <a:srgbClr val="C0C0C0"/>
                </a:gs>
                <a:gs pos="100000">
                  <a:srgbClr val="80808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Arial" charset="0"/>
                </a:rPr>
                <a:t>文本</a:t>
              </a:r>
              <a:endParaRPr kumimoji="0" lang="de-DE" altLang="zh-CN" sz="1400" b="0"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endParaRPr>
            </a:p>
          </p:txBody>
        </p:sp>
        <p:pic>
          <p:nvPicPr>
            <p:cNvPr id="21"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36825" y="5595938"/>
              <a:ext cx="40703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32"/>
            <p:cNvSpPr>
              <a:spLocks noChangeArrowheads="1"/>
            </p:cNvSpPr>
            <p:nvPr/>
          </p:nvSpPr>
          <p:spPr bwMode="auto">
            <a:xfrm>
              <a:off x="2551113" y="1649413"/>
              <a:ext cx="4041775" cy="4041775"/>
            </a:xfrm>
            <a:prstGeom prst="ellipse">
              <a:avLst/>
            </a:prstGeom>
            <a:noFill/>
            <a:ln w="9525">
              <a:solidFill>
                <a:srgbClr val="8E8D77"/>
              </a:solidFill>
              <a:prstDash val="lgDashDot"/>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grpSp>
    </p:spTree>
    <p:extLst>
      <p:ext uri="{BB962C8B-B14F-4D97-AF65-F5344CB8AC3E}">
        <p14:creationId xmlns:p14="http://schemas.microsoft.com/office/powerpoint/2010/main" val="1496280754"/>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7126" y="908720"/>
            <a:ext cx="8786874" cy="5143536"/>
            <a:chOff x="357126" y="908720"/>
            <a:chExt cx="8786874" cy="5143536"/>
          </a:xfrm>
        </p:grpSpPr>
        <p:sp>
          <p:nvSpPr>
            <p:cNvPr id="3" name="Oval 24"/>
            <p:cNvSpPr>
              <a:spLocks noChangeArrowheads="1"/>
            </p:cNvSpPr>
            <p:nvPr/>
          </p:nvSpPr>
          <p:spPr bwMode="auto">
            <a:xfrm>
              <a:off x="2428828" y="5052124"/>
              <a:ext cx="4572032" cy="1000132"/>
            </a:xfrm>
            <a:prstGeom prst="ellipse">
              <a:avLst/>
            </a:prstGeom>
            <a:gradFill rotWithShape="1">
              <a:gsLst>
                <a:gs pos="0">
                  <a:sysClr val="windowText" lastClr="000000"/>
                </a:gs>
                <a:gs pos="100000">
                  <a:sysClr val="windowText" lastClr="000000">
                    <a:gamma/>
                    <a:shade val="0"/>
                    <a:invGamma/>
                    <a:alpha val="0"/>
                  </a:sysClr>
                </a:gs>
              </a:gsLst>
              <a:path path="shape">
                <a:fillToRect l="50000" t="50000" r="50000" b="50000"/>
              </a:path>
            </a:gradFill>
            <a:ln w="3175">
              <a:noFill/>
              <a:round/>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4" name="Oval 29"/>
            <p:cNvSpPr/>
            <p:nvPr/>
          </p:nvSpPr>
          <p:spPr>
            <a:xfrm>
              <a:off x="1214382" y="1765976"/>
              <a:ext cx="7000924" cy="3643338"/>
            </a:xfrm>
            <a:prstGeom prst="ellipse">
              <a:avLst/>
            </a:prstGeom>
            <a:gradFill flip="none" rotWithShape="1">
              <a:gsLst>
                <a:gs pos="0">
                  <a:srgbClr val="2676FF">
                    <a:lumMod val="60000"/>
                    <a:lumOff val="40000"/>
                    <a:alpha val="40000"/>
                  </a:srgbClr>
                </a:gs>
                <a:gs pos="100000">
                  <a:srgbClr val="2676FF">
                    <a:alpha val="0"/>
                  </a:srgbClr>
                </a:gs>
              </a:gsLst>
              <a:path path="shape">
                <a:fillToRect l="50000" t="50000" r="50000" b="50000"/>
              </a:path>
              <a:tileRect/>
            </a:gra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grpSp>
          <p:nvGrpSpPr>
            <p:cNvPr id="5" name="Group 8"/>
            <p:cNvGrpSpPr/>
            <p:nvPr/>
          </p:nvGrpSpPr>
          <p:grpSpPr>
            <a:xfrm>
              <a:off x="2857456" y="1908852"/>
              <a:ext cx="3857652" cy="3857652"/>
              <a:chOff x="3428992" y="1500174"/>
              <a:chExt cx="3857652" cy="3857652"/>
            </a:xfrm>
            <a:scene3d>
              <a:camera prst="perspectiveRelaxed">
                <a:rot lat="17373601" lon="0" rev="0"/>
              </a:camera>
              <a:lightRig rig="soft" dir="t">
                <a:rot lat="0" lon="0" rev="3600000"/>
              </a:lightRig>
            </a:scene3d>
          </p:grpSpPr>
          <p:sp>
            <p:nvSpPr>
              <p:cNvPr id="20" name="Oval 4"/>
              <p:cNvSpPr/>
              <p:nvPr/>
            </p:nvSpPr>
            <p:spPr>
              <a:xfrm>
                <a:off x="3428992" y="1500174"/>
                <a:ext cx="3857652" cy="3857652"/>
              </a:xfrm>
              <a:prstGeom prst="ellipse">
                <a:avLst/>
              </a:prstGeom>
              <a:solidFill>
                <a:srgbClr val="2676FF"/>
              </a:solidFill>
              <a:ln w="25400" cap="flat" cmpd="sng" algn="ctr">
                <a:noFill/>
                <a:prstDash val="solid"/>
              </a:ln>
              <a:effectLst/>
              <a:sp3d prstMaterial="plastic">
                <a:bevelB w="1270000" h="1524000"/>
                <a:extrusionClr>
                  <a:srgbClr val="0070C0"/>
                </a:extrusionClr>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21" name="Oval 5"/>
              <p:cNvSpPr/>
              <p:nvPr/>
            </p:nvSpPr>
            <p:spPr>
              <a:xfrm>
                <a:off x="3786182" y="1857364"/>
                <a:ext cx="3143272" cy="3143272"/>
              </a:xfrm>
              <a:prstGeom prst="ellipse">
                <a:avLst/>
              </a:prstGeom>
              <a:solidFill>
                <a:srgbClr val="2676FF">
                  <a:lumMod val="50000"/>
                </a:srgbClr>
              </a:solidFill>
              <a:ln w="25400" cap="flat" cmpd="sng" algn="ctr">
                <a:noFill/>
                <a:prstDash val="solid"/>
              </a:ln>
              <a:effectLst/>
              <a:sp3d prstMaterial="plastic">
                <a:bevelB w="1270000" h="1524000"/>
                <a:extrusionClr>
                  <a:srgbClr val="0070C0"/>
                </a:extrusionClr>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22" name="Oval 6"/>
              <p:cNvSpPr/>
              <p:nvPr/>
            </p:nvSpPr>
            <p:spPr>
              <a:xfrm>
                <a:off x="4143372" y="2214554"/>
                <a:ext cx="2428892" cy="2428892"/>
              </a:xfrm>
              <a:prstGeom prst="ellipse">
                <a:avLst/>
              </a:prstGeom>
              <a:solidFill>
                <a:srgbClr val="2676FF">
                  <a:lumMod val="40000"/>
                  <a:lumOff val="60000"/>
                </a:srgbClr>
              </a:solidFill>
              <a:ln w="25400" cap="flat" cmpd="sng" algn="ctr">
                <a:noFill/>
                <a:prstDash val="solid"/>
              </a:ln>
              <a:effectLst/>
              <a:sp3d prstMaterial="plastic">
                <a:bevelB w="1270000" h="1524000"/>
                <a:extrusionClr>
                  <a:srgbClr val="0070C0"/>
                </a:extrusionClr>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23" name="Oval 7"/>
              <p:cNvSpPr/>
              <p:nvPr/>
            </p:nvSpPr>
            <p:spPr>
              <a:xfrm>
                <a:off x="4429124" y="2500306"/>
                <a:ext cx="1847864" cy="1847864"/>
              </a:xfrm>
              <a:prstGeom prst="ellipse">
                <a:avLst/>
              </a:prstGeom>
              <a:solidFill>
                <a:sysClr val="window" lastClr="FFFFFF"/>
              </a:solidFill>
              <a:ln w="25400" cap="flat" cmpd="sng" algn="ctr">
                <a:noFill/>
                <a:prstDash val="solid"/>
              </a:ln>
              <a:effectLst/>
              <a:sp3d prstMaterial="plastic">
                <a:bevelB w="1270000" h="1524000"/>
                <a:extrusionClr>
                  <a:srgbClr val="0070C0"/>
                </a:extrusionClr>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grpSp>
        <p:grpSp>
          <p:nvGrpSpPr>
            <p:cNvPr id="6" name="Group 11"/>
            <p:cNvGrpSpPr/>
            <p:nvPr/>
          </p:nvGrpSpPr>
          <p:grpSpPr>
            <a:xfrm>
              <a:off x="4071902" y="3194736"/>
              <a:ext cx="1357322" cy="1357322"/>
              <a:chOff x="3929058" y="3000372"/>
              <a:chExt cx="1357322" cy="1357322"/>
            </a:xfrm>
          </p:grpSpPr>
          <p:sp>
            <p:nvSpPr>
              <p:cNvPr id="18" name="Oval 9"/>
              <p:cNvSpPr/>
              <p:nvPr/>
            </p:nvSpPr>
            <p:spPr>
              <a:xfrm>
                <a:off x="3929058" y="3429000"/>
                <a:ext cx="1357322" cy="428628"/>
              </a:xfrm>
              <a:prstGeom prst="ellipse">
                <a:avLst/>
              </a:prstGeom>
              <a:solidFill>
                <a:srgbClr val="2676FF">
                  <a:lumMod val="5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19" name="Pie 10"/>
              <p:cNvSpPr/>
              <p:nvPr/>
            </p:nvSpPr>
            <p:spPr>
              <a:xfrm rot="5400000">
                <a:off x="3929058" y="3000372"/>
                <a:ext cx="1357322" cy="1357322"/>
              </a:xfrm>
              <a:prstGeom prst="pie">
                <a:avLst>
                  <a:gd name="adj1" fmla="val 5351957"/>
                  <a:gd name="adj2" fmla="val 16200000"/>
                </a:avLst>
              </a:prstGeom>
              <a:solidFill>
                <a:srgbClr val="2676FF">
                  <a:lumMod val="5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grpSp>
        <p:sp>
          <p:nvSpPr>
            <p:cNvPr id="7" name="Oval 12"/>
            <p:cNvSpPr/>
            <p:nvPr/>
          </p:nvSpPr>
          <p:spPr>
            <a:xfrm>
              <a:off x="4286216" y="3266174"/>
              <a:ext cx="928694" cy="642942"/>
            </a:xfrm>
            <a:prstGeom prst="ellipse">
              <a:avLst/>
            </a:prstGeom>
            <a:gradFill>
              <a:gsLst>
                <a:gs pos="0">
                  <a:srgbClr val="2676FF">
                    <a:lumMod val="50000"/>
                  </a:srgbClr>
                </a:gs>
                <a:gs pos="100000">
                  <a:srgbClr val="2676FF">
                    <a:alpha val="0"/>
                  </a:srgbClr>
                </a:gs>
              </a:gsLst>
              <a:lin ang="5400000" scaled="1"/>
            </a:gra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8" name="Moon 15"/>
            <p:cNvSpPr/>
            <p:nvPr/>
          </p:nvSpPr>
          <p:spPr>
            <a:xfrm rot="16200000">
              <a:off x="4179059" y="3230455"/>
              <a:ext cx="1214446" cy="3429024"/>
            </a:xfrm>
            <a:prstGeom prst="moon">
              <a:avLst>
                <a:gd name="adj" fmla="val 72494"/>
              </a:avLst>
            </a:prstGeom>
            <a:gradFill flip="none" rotWithShape="1">
              <a:gsLst>
                <a:gs pos="0">
                  <a:sysClr val="window" lastClr="FFFFFF">
                    <a:alpha val="6000"/>
                  </a:sysClr>
                </a:gs>
                <a:gs pos="100000">
                  <a:sysClr val="windowText" lastClr="000000">
                    <a:gamma/>
                    <a:shade val="0"/>
                    <a:invGamma/>
                    <a:alpha val="0"/>
                  </a:sysClr>
                </a:gs>
              </a:gsLst>
              <a:lin ang="16200000" scaled="1"/>
              <a:tileRect/>
            </a:gra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grpSp>
          <p:nvGrpSpPr>
            <p:cNvPr id="9" name="Group 23"/>
            <p:cNvGrpSpPr/>
            <p:nvPr/>
          </p:nvGrpSpPr>
          <p:grpSpPr>
            <a:xfrm>
              <a:off x="1500134" y="1408786"/>
              <a:ext cx="3071834" cy="2928958"/>
              <a:chOff x="571472" y="1214422"/>
              <a:chExt cx="3071834" cy="2928958"/>
            </a:xfr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p:grpSpPr>
          <p:sp>
            <p:nvSpPr>
              <p:cNvPr id="16" name="Block Arc 24"/>
              <p:cNvSpPr/>
              <p:nvPr/>
            </p:nvSpPr>
            <p:spPr>
              <a:xfrm>
                <a:off x="571472" y="1214422"/>
                <a:ext cx="2928958" cy="2928958"/>
              </a:xfrm>
              <a:prstGeom prst="blockArc">
                <a:avLst>
                  <a:gd name="adj1" fmla="val 16308562"/>
                  <a:gd name="adj2" fmla="val 21568425"/>
                  <a:gd name="adj3" fmla="val 10478"/>
                </a:avLst>
              </a:prstGeom>
              <a:gradFill>
                <a:gsLst>
                  <a:gs pos="98000">
                    <a:srgbClr val="2676FF">
                      <a:lumMod val="60000"/>
                      <a:lumOff val="40000"/>
                    </a:srgbClr>
                  </a:gs>
                  <a:gs pos="100000">
                    <a:srgbClr val="2676FF">
                      <a:lumMod val="40000"/>
                      <a:lumOff val="60000"/>
                    </a:srgbClr>
                  </a:gs>
                  <a:gs pos="51657">
                    <a:srgbClr val="2676FF"/>
                  </a:gs>
                  <a:gs pos="50000">
                    <a:srgbClr val="2676FF"/>
                  </a:gs>
                  <a:gs pos="8000">
                    <a:srgbClr val="2676FF">
                      <a:lumMod val="60000"/>
                      <a:lumOff val="40000"/>
                    </a:srgbClr>
                  </a:gs>
                </a:gsLst>
                <a:lin ang="5400000" scaled="1"/>
              </a:gra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17" name="Isosceles Triangle 25"/>
              <p:cNvSpPr/>
              <p:nvPr/>
            </p:nvSpPr>
            <p:spPr>
              <a:xfrm flipV="1">
                <a:off x="3000364" y="2643182"/>
                <a:ext cx="642942" cy="357190"/>
              </a:xfrm>
              <a:prstGeom prst="triangle">
                <a:avLst/>
              </a:prstGeom>
              <a:solidFill>
                <a:srgbClr val="2676FF">
                  <a:lumMod val="60000"/>
                  <a:lumOff val="4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grpSp>
        <p:grpSp>
          <p:nvGrpSpPr>
            <p:cNvPr id="10" name="Group 26"/>
            <p:cNvGrpSpPr/>
            <p:nvPr/>
          </p:nvGrpSpPr>
          <p:grpSpPr>
            <a:xfrm flipH="1">
              <a:off x="4929158" y="1408786"/>
              <a:ext cx="3071834" cy="2928958"/>
              <a:chOff x="571472" y="1214422"/>
              <a:chExt cx="3071834" cy="2928958"/>
            </a:xfr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p:grpSpPr>
          <p:sp>
            <p:nvSpPr>
              <p:cNvPr id="14" name="Block Arc 27"/>
              <p:cNvSpPr/>
              <p:nvPr/>
            </p:nvSpPr>
            <p:spPr>
              <a:xfrm>
                <a:off x="571472" y="1214422"/>
                <a:ext cx="2928958" cy="2928958"/>
              </a:xfrm>
              <a:prstGeom prst="blockArc">
                <a:avLst>
                  <a:gd name="adj1" fmla="val 16308562"/>
                  <a:gd name="adj2" fmla="val 21568425"/>
                  <a:gd name="adj3" fmla="val 10478"/>
                </a:avLst>
              </a:prstGeom>
              <a:gradFill>
                <a:gsLst>
                  <a:gs pos="98000">
                    <a:srgbClr val="2676FF">
                      <a:lumMod val="60000"/>
                      <a:lumOff val="40000"/>
                    </a:srgbClr>
                  </a:gs>
                  <a:gs pos="100000">
                    <a:srgbClr val="2676FF">
                      <a:lumMod val="40000"/>
                      <a:lumOff val="60000"/>
                    </a:srgbClr>
                  </a:gs>
                  <a:gs pos="51657">
                    <a:srgbClr val="2676FF"/>
                  </a:gs>
                  <a:gs pos="50000">
                    <a:srgbClr val="2676FF"/>
                  </a:gs>
                  <a:gs pos="8000">
                    <a:srgbClr val="2676FF">
                      <a:lumMod val="60000"/>
                      <a:lumOff val="40000"/>
                    </a:srgbClr>
                  </a:gs>
                </a:gsLst>
                <a:lin ang="5400000" scaled="1"/>
              </a:gra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15" name="Isosceles Triangle 28"/>
              <p:cNvSpPr/>
              <p:nvPr/>
            </p:nvSpPr>
            <p:spPr>
              <a:xfrm flipV="1">
                <a:off x="3000364" y="2643182"/>
                <a:ext cx="642942" cy="357190"/>
              </a:xfrm>
              <a:prstGeom prst="triangle">
                <a:avLst/>
              </a:prstGeom>
              <a:solidFill>
                <a:srgbClr val="2676FF">
                  <a:lumMod val="60000"/>
                  <a:lumOff val="4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grpSp>
        <p:sp>
          <p:nvSpPr>
            <p:cNvPr id="11" name="Oval 30"/>
            <p:cNvSpPr/>
            <p:nvPr/>
          </p:nvSpPr>
          <p:spPr>
            <a:xfrm>
              <a:off x="3995936" y="2996952"/>
              <a:ext cx="1481829" cy="1071570"/>
            </a:xfrm>
            <a:prstGeom prst="ellipse">
              <a:avLst/>
            </a:prstGeom>
            <a:gradFill flip="none" rotWithShape="1">
              <a:gsLst>
                <a:gs pos="0">
                  <a:srgbClr val="2676FF"/>
                </a:gs>
                <a:gs pos="100000">
                  <a:srgbClr val="2676FF">
                    <a:lumMod val="75000"/>
                    <a:alpha val="0"/>
                  </a:srgbClr>
                </a:gs>
              </a:gsLst>
              <a:path path="shape">
                <a:fillToRect l="50000" t="50000" r="50000" b="50000"/>
              </a:path>
              <a:tileRect/>
            </a:gra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12" name="Snip Diagonal Corner Rectangle 54"/>
            <p:cNvSpPr/>
            <p:nvPr/>
          </p:nvSpPr>
          <p:spPr>
            <a:xfrm>
              <a:off x="357126" y="908720"/>
              <a:ext cx="2500330" cy="1285884"/>
            </a:xfrm>
            <a:prstGeom prst="snip2Diag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zh-CN" sz="12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单击此处添加标题</a:t>
              </a:r>
              <a:endParaRPr kumimoji="0" lang="zh-CN" altLang="zh-CN"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 name="Snip Diagonal Corner Rectangle 55"/>
            <p:cNvSpPr/>
            <p:nvPr/>
          </p:nvSpPr>
          <p:spPr>
            <a:xfrm>
              <a:off x="6643670" y="908720"/>
              <a:ext cx="2500330" cy="1285884"/>
            </a:xfrm>
            <a:prstGeom prst="snip2Diag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zh-CN" sz="12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单击此处添加标题</a:t>
              </a:r>
              <a:endParaRPr kumimoji="0" lang="zh-CN" altLang="zh-CN"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4248246907"/>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457200" y="1306513"/>
            <a:ext cx="8229600" cy="4244975"/>
            <a:chOff x="581025" y="1789113"/>
            <a:chExt cx="8229600" cy="4244975"/>
          </a:xfrm>
        </p:grpSpPr>
        <p:sp>
          <p:nvSpPr>
            <p:cNvPr id="3" name="AutoShape 2"/>
            <p:cNvSpPr>
              <a:spLocks noChangeArrowheads="1"/>
            </p:cNvSpPr>
            <p:nvPr/>
          </p:nvSpPr>
          <p:spPr bwMode="gray">
            <a:xfrm>
              <a:off x="4840288" y="2239963"/>
              <a:ext cx="3970337" cy="3727450"/>
            </a:xfrm>
            <a:prstGeom prst="roundRect">
              <a:avLst>
                <a:gd name="adj" fmla="val 2259"/>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18000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单击此处添加段落文字</a:t>
              </a:r>
            </a:p>
          </p:txBody>
        </p:sp>
        <p:sp>
          <p:nvSpPr>
            <p:cNvPr id="4" name="Oval 4"/>
            <p:cNvSpPr>
              <a:spLocks noChangeArrowheads="1"/>
            </p:cNvSpPr>
            <p:nvPr/>
          </p:nvSpPr>
          <p:spPr bwMode="gray">
            <a:xfrm>
              <a:off x="893763" y="2130425"/>
              <a:ext cx="3355975" cy="3355975"/>
            </a:xfrm>
            <a:prstGeom prst="ellipse">
              <a:avLst/>
            </a:prstGeom>
            <a:noFill/>
            <a:ln w="6350" algn="ctr">
              <a:solidFill>
                <a:srgbClr val="C5C5C5"/>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 name="Oval 5"/>
            <p:cNvSpPr>
              <a:spLocks noChangeArrowheads="1"/>
            </p:cNvSpPr>
            <p:nvPr/>
          </p:nvSpPr>
          <p:spPr bwMode="gray">
            <a:xfrm>
              <a:off x="581025" y="2378075"/>
              <a:ext cx="1143000" cy="1143000"/>
            </a:xfrm>
            <a:prstGeom prst="ellipse">
              <a:avLst/>
            </a:prstGeom>
            <a:gradFill rotWithShape="1">
              <a:gsLst>
                <a:gs pos="0">
                  <a:srgbClr val="2676FF"/>
                </a:gs>
                <a:gs pos="50000">
                  <a:srgbClr val="2676FF">
                    <a:lumMod val="60000"/>
                    <a:lumOff val="40000"/>
                  </a:srgbClr>
                </a:gs>
                <a:gs pos="100000">
                  <a:srgbClr val="2676FF"/>
                </a:gs>
              </a:gsLst>
              <a:lin ang="2700000" scaled="1"/>
            </a:gradFill>
            <a:ln w="38100" algn="ctr">
              <a:solidFill>
                <a:srgbClr val="EBF5FF"/>
              </a:solidFill>
              <a:round/>
              <a:headEnd/>
              <a:tailEnd/>
            </a:ln>
            <a:effectLst>
              <a:outerShdw dist="45791" dir="3378596" algn="ctr" rotWithShape="0">
                <a:srgbClr val="1F497D">
                  <a:alpha val="50000"/>
                </a:srgbClr>
              </a:outerShdw>
            </a:effectLst>
          </p:spPr>
          <p:txBody>
            <a:bodyPr wrap="squar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rPr>
                <a:t>添加文本</a:t>
              </a:r>
              <a:r>
                <a:rPr kumimoji="0" lang="en-US" altLang="zh-CN" sz="1800" b="0" i="0" u="none" strike="noStrike" kern="0" cap="none" spc="0" normalizeH="0" baseline="0" noProof="0" dirty="0">
                  <a:ln>
                    <a:noFill/>
                  </a:ln>
                  <a:solidFill>
                    <a:srgbClr val="FFFFFF"/>
                  </a:solidFill>
                  <a:effectLst/>
                  <a:uLnTx/>
                  <a:uFillTx/>
                  <a:latin typeface="Impact" pitchFamily="34" charset="0"/>
                  <a:ea typeface="微软雅黑" pitchFamily="34" charset="-122"/>
                </a:rPr>
                <a:t>3</a:t>
              </a:r>
              <a:endPar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6" name="Oval 6"/>
            <p:cNvSpPr>
              <a:spLocks noChangeArrowheads="1"/>
            </p:cNvSpPr>
            <p:nvPr/>
          </p:nvSpPr>
          <p:spPr bwMode="gray">
            <a:xfrm>
              <a:off x="3376613" y="2378075"/>
              <a:ext cx="1143000" cy="1143000"/>
            </a:xfrm>
            <a:prstGeom prst="ellipse">
              <a:avLst/>
            </a:prstGeom>
            <a:gradFill rotWithShape="1">
              <a:gsLst>
                <a:gs pos="0">
                  <a:srgbClr val="2676FF"/>
                </a:gs>
                <a:gs pos="50000">
                  <a:srgbClr val="2676FF">
                    <a:lumMod val="60000"/>
                    <a:lumOff val="40000"/>
                  </a:srgbClr>
                </a:gs>
                <a:gs pos="100000">
                  <a:srgbClr val="2676FF"/>
                </a:gs>
              </a:gsLst>
              <a:lin ang="2700000" scaled="1"/>
            </a:gradFill>
            <a:ln w="38100" algn="ctr">
              <a:solidFill>
                <a:srgbClr val="EBF5FF"/>
              </a:solidFill>
              <a:round/>
              <a:headEnd/>
              <a:tailEnd/>
            </a:ln>
            <a:effectLst>
              <a:outerShdw dist="45791" dir="3378596" algn="ctr" rotWithShape="0">
                <a:srgbClr val="1F497D">
                  <a:alpha val="50000"/>
                </a:srgbClr>
              </a:outerShdw>
            </a:effectLst>
          </p:spPr>
          <p:txBody>
            <a:bodyPr wrap="squar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Impact" pitchFamily="34" charset="0"/>
                  <a:ea typeface="微软雅黑" pitchFamily="34" charset="-122"/>
                </a:rPr>
                <a:t>添加文本</a:t>
              </a:r>
              <a:r>
                <a:rPr kumimoji="0" lang="en-US" altLang="zh-CN" sz="1800" b="0" i="0" u="none" strike="noStrike" kern="0" cap="none" spc="0" normalizeH="0" baseline="0" noProof="0" dirty="0">
                  <a:ln>
                    <a:noFill/>
                  </a:ln>
                  <a:solidFill>
                    <a:srgbClr val="FFFFFF"/>
                  </a:solidFill>
                  <a:effectLst/>
                  <a:uLnTx/>
                  <a:uFillTx/>
                  <a:latin typeface="Impact" pitchFamily="34" charset="0"/>
                  <a:ea typeface="微软雅黑" pitchFamily="34" charset="-122"/>
                </a:rPr>
                <a:t>1</a:t>
              </a:r>
              <a:endPar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7" name="Oval 7"/>
            <p:cNvSpPr>
              <a:spLocks noChangeArrowheads="1"/>
            </p:cNvSpPr>
            <p:nvPr/>
          </p:nvSpPr>
          <p:spPr bwMode="gray">
            <a:xfrm>
              <a:off x="2030413" y="4891088"/>
              <a:ext cx="1143000" cy="1143000"/>
            </a:xfrm>
            <a:prstGeom prst="ellipse">
              <a:avLst/>
            </a:prstGeom>
            <a:gradFill rotWithShape="1">
              <a:gsLst>
                <a:gs pos="0">
                  <a:srgbClr val="2676FF"/>
                </a:gs>
                <a:gs pos="50000">
                  <a:srgbClr val="2676FF">
                    <a:lumMod val="60000"/>
                    <a:lumOff val="40000"/>
                  </a:srgbClr>
                </a:gs>
                <a:gs pos="100000">
                  <a:srgbClr val="2676FF"/>
                </a:gs>
              </a:gsLst>
              <a:lin ang="2700000" scaled="1"/>
            </a:gradFill>
            <a:ln w="38100" algn="ctr">
              <a:solidFill>
                <a:srgbClr val="EBF5FF"/>
              </a:solidFill>
              <a:round/>
              <a:headEnd/>
              <a:tailEnd/>
            </a:ln>
            <a:effectLst>
              <a:outerShdw dist="45791" dir="3378596" algn="ctr" rotWithShape="0">
                <a:srgbClr val="1F497D">
                  <a:alpha val="50000"/>
                </a:srgbClr>
              </a:outerShdw>
            </a:effectLst>
          </p:spPr>
          <p:txBody>
            <a:bodyPr wrap="squar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rPr>
                <a:t>添加文本</a:t>
              </a:r>
              <a:r>
                <a:rPr kumimoji="0" lang="en-US" altLang="zh-CN" sz="1800" b="0" i="0" u="none" strike="noStrike" kern="0" cap="none" spc="0" normalizeH="0" baseline="0" noProof="0" dirty="0">
                  <a:ln>
                    <a:noFill/>
                  </a:ln>
                  <a:solidFill>
                    <a:srgbClr val="FFFFFF"/>
                  </a:solidFill>
                  <a:effectLst/>
                  <a:uLnTx/>
                  <a:uFillTx/>
                  <a:latin typeface="Impact" pitchFamily="34" charset="0"/>
                  <a:ea typeface="微软雅黑" pitchFamily="34" charset="-122"/>
                </a:rPr>
                <a:t>2</a:t>
              </a:r>
              <a:endParaRPr kumimoji="0" lang="zh-CN" altLang="en-US" sz="1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8" name="Oval 8"/>
            <p:cNvSpPr>
              <a:spLocks noChangeArrowheads="1"/>
            </p:cNvSpPr>
            <p:nvPr/>
          </p:nvSpPr>
          <p:spPr bwMode="gray">
            <a:xfrm>
              <a:off x="2163763" y="1789113"/>
              <a:ext cx="777875" cy="777875"/>
            </a:xfrm>
            <a:prstGeom prst="ellipse">
              <a:avLst/>
            </a:prstGeom>
            <a:gradFill rotWithShape="1">
              <a:gsLst>
                <a:gs pos="0">
                  <a:srgbClr val="2676FF"/>
                </a:gs>
                <a:gs pos="50000">
                  <a:srgbClr val="2676FF">
                    <a:lumMod val="60000"/>
                    <a:lumOff val="40000"/>
                  </a:srgbClr>
                </a:gs>
                <a:gs pos="100000">
                  <a:srgbClr val="2676FF"/>
                </a:gs>
              </a:gsLst>
              <a:lin ang="2700000" scaled="1"/>
            </a:gradFill>
            <a:ln w="38100" algn="ctr">
              <a:solidFill>
                <a:srgbClr val="EBF5FF"/>
              </a:solidFill>
              <a:round/>
              <a:headEnd/>
              <a:tailEnd/>
            </a:ln>
            <a:effectLst>
              <a:outerShdw dist="45791" dir="3378596" algn="ctr" rotWithShape="0">
                <a:srgbClr val="1F497D">
                  <a:alpha val="50000"/>
                </a:srgbClr>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latin typeface="Impact" pitchFamily="34" charset="0"/>
                  <a:ea typeface="微软雅黑" pitchFamily="34" charset="-122"/>
                </a:rPr>
                <a:t>文本</a:t>
              </a:r>
              <a:r>
                <a:rPr kumimoji="0" lang="en-US" altLang="zh-CN" sz="1200" b="0" i="0" u="none" strike="noStrike" kern="0" cap="none" spc="0" normalizeH="0" baseline="0" noProof="0" dirty="0" smtClean="0">
                  <a:ln>
                    <a:noFill/>
                  </a:ln>
                  <a:solidFill>
                    <a:srgbClr val="FFFFFF"/>
                  </a:solidFill>
                  <a:effectLst/>
                  <a:uLnTx/>
                  <a:uFillTx/>
                  <a:latin typeface="Impact" pitchFamily="34" charset="0"/>
                  <a:ea typeface="微软雅黑" pitchFamily="34" charset="-122"/>
                </a:rPr>
                <a:t>1</a:t>
              </a:r>
              <a:endParaRPr kumimoji="0" lang="zh-CN" altLang="en-US" sz="12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9" name="Oval 9"/>
            <p:cNvSpPr>
              <a:spLocks noChangeArrowheads="1"/>
            </p:cNvSpPr>
            <p:nvPr/>
          </p:nvSpPr>
          <p:spPr bwMode="gray">
            <a:xfrm>
              <a:off x="3621088" y="4160838"/>
              <a:ext cx="777875" cy="777875"/>
            </a:xfrm>
            <a:prstGeom prst="ellipse">
              <a:avLst/>
            </a:prstGeom>
            <a:gradFill rotWithShape="1">
              <a:gsLst>
                <a:gs pos="0">
                  <a:srgbClr val="2676FF"/>
                </a:gs>
                <a:gs pos="50000">
                  <a:srgbClr val="2676FF">
                    <a:lumMod val="60000"/>
                    <a:lumOff val="40000"/>
                  </a:srgbClr>
                </a:gs>
                <a:gs pos="100000">
                  <a:srgbClr val="2676FF"/>
                </a:gs>
              </a:gsLst>
              <a:lin ang="2700000" scaled="1"/>
            </a:gradFill>
            <a:ln w="38100" algn="ctr">
              <a:solidFill>
                <a:srgbClr val="EBF5FF"/>
              </a:solidFill>
              <a:round/>
              <a:headEnd/>
              <a:tailEnd/>
            </a:ln>
            <a:effectLst>
              <a:outerShdw dist="45791" dir="3378596" algn="ctr" rotWithShape="0">
                <a:srgbClr val="1F497D">
                  <a:alpha val="50000"/>
                </a:srgbClr>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FFFFFF"/>
                  </a:solidFill>
                  <a:effectLst/>
                  <a:uLnTx/>
                  <a:uFillTx/>
                  <a:latin typeface="Impact" pitchFamily="34" charset="0"/>
                  <a:ea typeface="微软雅黑" pitchFamily="34" charset="-122"/>
                </a:rPr>
                <a:t>文本</a:t>
              </a:r>
              <a:r>
                <a:rPr kumimoji="0" lang="en-US" altLang="zh-CN" sz="1200" b="0" i="0" u="none" strike="noStrike" kern="0" cap="none" spc="0" normalizeH="0" baseline="0" noProof="0" dirty="0">
                  <a:ln>
                    <a:noFill/>
                  </a:ln>
                  <a:solidFill>
                    <a:srgbClr val="FFFFFF"/>
                  </a:solidFill>
                  <a:effectLst/>
                  <a:uLnTx/>
                  <a:uFillTx/>
                  <a:latin typeface="Impact" pitchFamily="34" charset="0"/>
                  <a:ea typeface="微软雅黑" pitchFamily="34" charset="-122"/>
                </a:rPr>
                <a:t>2</a:t>
              </a:r>
              <a:endParaRPr kumimoji="0" lang="zh-CN" altLang="en-US" sz="12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10" name="Oval 10"/>
            <p:cNvSpPr>
              <a:spLocks noChangeArrowheads="1"/>
            </p:cNvSpPr>
            <p:nvPr/>
          </p:nvSpPr>
          <p:spPr bwMode="gray">
            <a:xfrm>
              <a:off x="698500" y="4198938"/>
              <a:ext cx="777875" cy="777875"/>
            </a:xfrm>
            <a:prstGeom prst="ellipse">
              <a:avLst/>
            </a:prstGeom>
            <a:gradFill rotWithShape="1">
              <a:gsLst>
                <a:gs pos="0">
                  <a:srgbClr val="2676FF"/>
                </a:gs>
                <a:gs pos="50000">
                  <a:srgbClr val="2676FF">
                    <a:lumMod val="60000"/>
                    <a:lumOff val="40000"/>
                  </a:srgbClr>
                </a:gs>
                <a:gs pos="100000">
                  <a:srgbClr val="2676FF"/>
                </a:gs>
              </a:gsLst>
              <a:lin ang="2700000" scaled="1"/>
            </a:gradFill>
            <a:ln w="38100" algn="ctr">
              <a:solidFill>
                <a:srgbClr val="EBF5FF"/>
              </a:solidFill>
              <a:round/>
              <a:headEnd/>
              <a:tailEnd/>
            </a:ln>
            <a:effectLst>
              <a:outerShdw dist="45791" dir="3378596" algn="ctr" rotWithShape="0">
                <a:srgbClr val="1F497D">
                  <a:alpha val="50000"/>
                </a:srgbClr>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FFFFFF"/>
                  </a:solidFill>
                  <a:effectLst/>
                  <a:uLnTx/>
                  <a:uFillTx/>
                  <a:latin typeface="Impact" pitchFamily="34" charset="0"/>
                  <a:ea typeface="微软雅黑" pitchFamily="34" charset="-122"/>
                </a:rPr>
                <a:t>文本</a:t>
              </a:r>
              <a:r>
                <a:rPr kumimoji="0" lang="en-US" altLang="zh-CN" sz="1200" b="0" i="0" u="none" strike="noStrike" kern="0" cap="none" spc="0" normalizeH="0" baseline="0" noProof="0" dirty="0">
                  <a:ln>
                    <a:noFill/>
                  </a:ln>
                  <a:solidFill>
                    <a:srgbClr val="FFFFFF"/>
                  </a:solidFill>
                  <a:effectLst/>
                  <a:uLnTx/>
                  <a:uFillTx/>
                  <a:latin typeface="Impact" pitchFamily="34" charset="0"/>
                  <a:ea typeface="微软雅黑" pitchFamily="34" charset="-122"/>
                </a:rPr>
                <a:t>3</a:t>
              </a:r>
              <a:endParaRPr kumimoji="0" lang="zh-CN" altLang="en-US" sz="12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cxnSp>
          <p:nvCxnSpPr>
            <p:cNvPr id="11" name="AutoShape 11"/>
            <p:cNvCxnSpPr>
              <a:cxnSpLocks noChangeShapeType="1"/>
              <a:stCxn id="7" idx="0"/>
            </p:cNvCxnSpPr>
            <p:nvPr/>
          </p:nvCxnSpPr>
          <p:spPr bwMode="gray">
            <a:xfrm flipH="1" flipV="1">
              <a:off x="2592388" y="4419600"/>
              <a:ext cx="9525" cy="452438"/>
            </a:xfrm>
            <a:prstGeom prst="straightConnector1">
              <a:avLst/>
            </a:prstGeom>
            <a:noFill/>
            <a:ln w="9525">
              <a:solidFill>
                <a:srgbClr val="C5C5C5"/>
              </a:solidFill>
              <a:round/>
              <a:headEnd/>
              <a:tailEnd/>
            </a:ln>
            <a:extLst>
              <a:ext uri="{909E8E84-426E-40DD-AFC4-6F175D3DCCD1}">
                <a14:hiddenFill xmlns:a14="http://schemas.microsoft.com/office/drawing/2010/main">
                  <a:noFill/>
                </a14:hiddenFill>
              </a:ext>
            </a:extLst>
          </p:spPr>
        </p:cxnSp>
        <p:cxnSp>
          <p:nvCxnSpPr>
            <p:cNvPr id="12" name="AutoShape 12"/>
            <p:cNvCxnSpPr>
              <a:cxnSpLocks noChangeShapeType="1"/>
              <a:stCxn id="6" idx="3"/>
            </p:cNvCxnSpPr>
            <p:nvPr/>
          </p:nvCxnSpPr>
          <p:spPr bwMode="gray">
            <a:xfrm flipH="1">
              <a:off x="3132138" y="3373438"/>
              <a:ext cx="411162" cy="109537"/>
            </a:xfrm>
            <a:prstGeom prst="straightConnector1">
              <a:avLst/>
            </a:prstGeom>
            <a:noFill/>
            <a:ln w="9525">
              <a:solidFill>
                <a:srgbClr val="C5C5C5"/>
              </a:solidFill>
              <a:round/>
              <a:headEnd/>
              <a:tailEnd/>
            </a:ln>
            <a:extLst>
              <a:ext uri="{909E8E84-426E-40DD-AFC4-6F175D3DCCD1}">
                <a14:hiddenFill xmlns:a14="http://schemas.microsoft.com/office/drawing/2010/main">
                  <a:noFill/>
                </a14:hiddenFill>
              </a:ext>
            </a:extLst>
          </p:spPr>
        </p:cxnSp>
        <p:cxnSp>
          <p:nvCxnSpPr>
            <p:cNvPr id="13" name="AutoShape 13"/>
            <p:cNvCxnSpPr>
              <a:cxnSpLocks noChangeShapeType="1"/>
              <a:stCxn id="5" idx="5"/>
            </p:cNvCxnSpPr>
            <p:nvPr/>
          </p:nvCxnSpPr>
          <p:spPr bwMode="gray">
            <a:xfrm>
              <a:off x="1557338" y="3373438"/>
              <a:ext cx="495300" cy="109537"/>
            </a:xfrm>
            <a:prstGeom prst="straightConnector1">
              <a:avLst/>
            </a:prstGeom>
            <a:noFill/>
            <a:ln w="9525">
              <a:solidFill>
                <a:srgbClr val="C5C5C5"/>
              </a:solidFill>
              <a:round/>
              <a:headEnd/>
              <a:tailEnd/>
            </a:ln>
            <a:extLst>
              <a:ext uri="{909E8E84-426E-40DD-AFC4-6F175D3DCCD1}">
                <a14:hiddenFill xmlns:a14="http://schemas.microsoft.com/office/drawing/2010/main">
                  <a:noFill/>
                </a14:hiddenFill>
              </a:ext>
            </a:extLst>
          </p:spPr>
        </p:cxnSp>
        <p:sp>
          <p:nvSpPr>
            <p:cNvPr id="14" name="AutoShape 22"/>
            <p:cNvSpPr>
              <a:spLocks noChangeArrowheads="1"/>
            </p:cNvSpPr>
            <p:nvPr/>
          </p:nvSpPr>
          <p:spPr bwMode="gray">
            <a:xfrm>
              <a:off x="4981575" y="1962150"/>
              <a:ext cx="3686175" cy="501650"/>
            </a:xfrm>
            <a:prstGeom prst="roundRect">
              <a:avLst>
                <a:gd name="adj" fmla="val 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单击此处添加文本</a:t>
              </a:r>
            </a:p>
          </p:txBody>
        </p:sp>
        <p:grpSp>
          <p:nvGrpSpPr>
            <p:cNvPr id="15" name="组合 1"/>
            <p:cNvGrpSpPr/>
            <p:nvPr/>
          </p:nvGrpSpPr>
          <p:grpSpPr>
            <a:xfrm>
              <a:off x="1835696" y="2996952"/>
              <a:ext cx="1472355" cy="1440160"/>
              <a:chOff x="1835696" y="2996952"/>
              <a:chExt cx="1472355" cy="1440160"/>
            </a:xfrm>
          </p:grpSpPr>
          <p:sp>
            <p:nvSpPr>
              <p:cNvPr id="16" name="Oval 16"/>
              <p:cNvSpPr>
                <a:spLocks noChangeArrowheads="1"/>
              </p:cNvSpPr>
              <p:nvPr/>
            </p:nvSpPr>
            <p:spPr bwMode="gray">
              <a:xfrm>
                <a:off x="1835696" y="2996952"/>
                <a:ext cx="1472355" cy="1440160"/>
              </a:xfrm>
              <a:prstGeom prst="ellipse">
                <a:avLst/>
              </a:prstGeom>
              <a:gradFill rotWithShape="1">
                <a:gsLst>
                  <a:gs pos="0">
                    <a:srgbClr val="2676FF"/>
                  </a:gs>
                  <a:gs pos="50000">
                    <a:srgbClr val="2676FF">
                      <a:lumMod val="60000"/>
                      <a:lumOff val="40000"/>
                    </a:srgbClr>
                  </a:gs>
                  <a:gs pos="100000">
                    <a:srgbClr val="2676FF"/>
                  </a:gs>
                </a:gsLst>
                <a:lin ang="2700000" scaled="1"/>
              </a:gradFill>
              <a:ln w="38100" algn="ctr">
                <a:solidFill>
                  <a:srgbClr val="EBF5FF"/>
                </a:solidFill>
                <a:round/>
                <a:headEnd/>
                <a:tailEnd/>
              </a:ln>
              <a:effectLst>
                <a:outerShdw dist="45791" dir="3378596" algn="ctr" rotWithShape="0">
                  <a:srgbClr val="1F497D">
                    <a:alpha val="50000"/>
                  </a:srgbClr>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FFFF"/>
                    </a:solidFill>
                    <a:effectLst/>
                    <a:uLnTx/>
                    <a:uFillTx/>
                    <a:latin typeface="Impact" pitchFamily="34" charset="0"/>
                    <a:ea typeface="微软雅黑" pitchFamily="34" charset="-122"/>
                  </a:rPr>
                  <a:t>标题</a:t>
                </a:r>
                <a:endParaRPr kumimoji="0" lang="zh-CN" altLang="en-US" sz="1800" b="1"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17" name="Freeform 18"/>
              <p:cNvSpPr>
                <a:spLocks/>
              </p:cNvSpPr>
              <p:nvPr/>
            </p:nvSpPr>
            <p:spPr bwMode="gray">
              <a:xfrm>
                <a:off x="1981644" y="3056028"/>
                <a:ext cx="1178313" cy="573059"/>
              </a:xfrm>
              <a:custGeom>
                <a:avLst/>
                <a:gdLst>
                  <a:gd name="T0" fmla="*/ 108970 w 1321"/>
                  <a:gd name="T1" fmla="*/ 17802 h 712"/>
                  <a:gd name="T2" fmla="*/ 110291 w 1321"/>
                  <a:gd name="T3" fmla="*/ 19582 h 712"/>
                  <a:gd name="T4" fmla="*/ 110291 w 1321"/>
                  <a:gd name="T5" fmla="*/ 21362 h 712"/>
                  <a:gd name="T6" fmla="*/ 110291 w 1321"/>
                  <a:gd name="T7" fmla="*/ 23142 h 712"/>
                  <a:gd name="T8" fmla="*/ 108970 w 1321"/>
                  <a:gd name="T9" fmla="*/ 24329 h 712"/>
                  <a:gd name="T10" fmla="*/ 106328 w 1321"/>
                  <a:gd name="T11" fmla="*/ 25516 h 712"/>
                  <a:gd name="T12" fmla="*/ 103686 w 1321"/>
                  <a:gd name="T13" fmla="*/ 26703 h 712"/>
                  <a:gd name="T14" fmla="*/ 100384 w 1321"/>
                  <a:gd name="T15" fmla="*/ 27890 h 712"/>
                  <a:gd name="T16" fmla="*/ 96422 w 1321"/>
                  <a:gd name="T17" fmla="*/ 29076 h 712"/>
                  <a:gd name="T18" fmla="*/ 91138 w 1321"/>
                  <a:gd name="T19" fmla="*/ 29670 h 712"/>
                  <a:gd name="T20" fmla="*/ 85855 w 1321"/>
                  <a:gd name="T21" fmla="*/ 30263 h 712"/>
                  <a:gd name="T22" fmla="*/ 80572 w 1321"/>
                  <a:gd name="T23" fmla="*/ 30857 h 712"/>
                  <a:gd name="T24" fmla="*/ 74628 w 1321"/>
                  <a:gd name="T25" fmla="*/ 31450 h 712"/>
                  <a:gd name="T26" fmla="*/ 69344 w 1321"/>
                  <a:gd name="T27" fmla="*/ 31450 h 712"/>
                  <a:gd name="T28" fmla="*/ 66703 w 1321"/>
                  <a:gd name="T29" fmla="*/ 31450 h 712"/>
                  <a:gd name="T30" fmla="*/ 39625 w 1321"/>
                  <a:gd name="T31" fmla="*/ 31450 h 712"/>
                  <a:gd name="T32" fmla="*/ 39625 w 1321"/>
                  <a:gd name="T33" fmla="*/ 31450 h 712"/>
                  <a:gd name="T34" fmla="*/ 34342 w 1321"/>
                  <a:gd name="T35" fmla="*/ 31450 h 712"/>
                  <a:gd name="T36" fmla="*/ 29059 w 1321"/>
                  <a:gd name="T37" fmla="*/ 31450 h 712"/>
                  <a:gd name="T38" fmla="*/ 24436 w 1321"/>
                  <a:gd name="T39" fmla="*/ 30857 h 712"/>
                  <a:gd name="T40" fmla="*/ 19813 w 1321"/>
                  <a:gd name="T41" fmla="*/ 30263 h 712"/>
                  <a:gd name="T42" fmla="*/ 15850 w 1321"/>
                  <a:gd name="T43" fmla="*/ 30263 h 712"/>
                  <a:gd name="T44" fmla="*/ 11888 w 1321"/>
                  <a:gd name="T45" fmla="*/ 29076 h 712"/>
                  <a:gd name="T46" fmla="*/ 8585 w 1321"/>
                  <a:gd name="T47" fmla="*/ 29076 h 712"/>
                  <a:gd name="T48" fmla="*/ 5944 w 1321"/>
                  <a:gd name="T49" fmla="*/ 27890 h 712"/>
                  <a:gd name="T50" fmla="*/ 3302 w 1321"/>
                  <a:gd name="T51" fmla="*/ 27296 h 712"/>
                  <a:gd name="T52" fmla="*/ 1321 w 1321"/>
                  <a:gd name="T53" fmla="*/ 25516 h 712"/>
                  <a:gd name="T54" fmla="*/ 660 w 1321"/>
                  <a:gd name="T55" fmla="*/ 24923 h 712"/>
                  <a:gd name="T56" fmla="*/ 0 w 1321"/>
                  <a:gd name="T57" fmla="*/ 23142 h 712"/>
                  <a:gd name="T58" fmla="*/ 0 w 1321"/>
                  <a:gd name="T59" fmla="*/ 23142 h 712"/>
                  <a:gd name="T60" fmla="*/ 660 w 1321"/>
                  <a:gd name="T61" fmla="*/ 21362 h 712"/>
                  <a:gd name="T62" fmla="*/ 1321 w 1321"/>
                  <a:gd name="T63" fmla="*/ 19582 h 712"/>
                  <a:gd name="T64" fmla="*/ 4623 w 1321"/>
                  <a:gd name="T65" fmla="*/ 16022 h 712"/>
                  <a:gd name="T66" fmla="*/ 7925 w 1321"/>
                  <a:gd name="T67" fmla="*/ 13648 h 712"/>
                  <a:gd name="T68" fmla="*/ 12548 w 1321"/>
                  <a:gd name="T69" fmla="*/ 10088 h 712"/>
                  <a:gd name="T70" fmla="*/ 17171 w 1321"/>
                  <a:gd name="T71" fmla="*/ 8308 h 712"/>
                  <a:gd name="T72" fmla="*/ 22454 w 1321"/>
                  <a:gd name="T73" fmla="*/ 5341 h 712"/>
                  <a:gd name="T74" fmla="*/ 29059 w 1321"/>
                  <a:gd name="T75" fmla="*/ 3560 h 712"/>
                  <a:gd name="T76" fmla="*/ 34342 w 1321"/>
                  <a:gd name="T77" fmla="*/ 2374 h 712"/>
                  <a:gd name="T78" fmla="*/ 41607 w 1321"/>
                  <a:gd name="T79" fmla="*/ 1187 h 712"/>
                  <a:gd name="T80" fmla="*/ 48211 w 1321"/>
                  <a:gd name="T81" fmla="*/ 593 h 712"/>
                  <a:gd name="T82" fmla="*/ 56136 w 1321"/>
                  <a:gd name="T83" fmla="*/ 0 h 712"/>
                  <a:gd name="T84" fmla="*/ 56136 w 1321"/>
                  <a:gd name="T85" fmla="*/ 0 h 712"/>
                  <a:gd name="T86" fmla="*/ 64061 w 1321"/>
                  <a:gd name="T87" fmla="*/ 593 h 712"/>
                  <a:gd name="T88" fmla="*/ 70665 w 1321"/>
                  <a:gd name="T89" fmla="*/ 1187 h 712"/>
                  <a:gd name="T90" fmla="*/ 77930 w 1321"/>
                  <a:gd name="T91" fmla="*/ 2374 h 712"/>
                  <a:gd name="T92" fmla="*/ 84534 w 1321"/>
                  <a:gd name="T93" fmla="*/ 4154 h 712"/>
                  <a:gd name="T94" fmla="*/ 91138 w 1321"/>
                  <a:gd name="T95" fmla="*/ 5934 h 712"/>
                  <a:gd name="T96" fmla="*/ 96422 w 1321"/>
                  <a:gd name="T97" fmla="*/ 8308 h 712"/>
                  <a:gd name="T98" fmla="*/ 101045 w 1321"/>
                  <a:gd name="T99" fmla="*/ 11275 h 712"/>
                  <a:gd name="T100" fmla="*/ 105007 w 1321"/>
                  <a:gd name="T101" fmla="*/ 14242 h 712"/>
                  <a:gd name="T102" fmla="*/ 108970 w 1321"/>
                  <a:gd name="T103" fmla="*/ 17802 h 712"/>
                  <a:gd name="T104" fmla="*/ 108970 w 1321"/>
                  <a:gd name="T105" fmla="*/ 17802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ysClr val="window" lastClr="FFFFFF">
                      <a:alpha val="0"/>
                    </a:sysClr>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spTree>
    <p:extLst>
      <p:ext uri="{BB962C8B-B14F-4D97-AF65-F5344CB8AC3E}">
        <p14:creationId xmlns:p14="http://schemas.microsoft.com/office/powerpoint/2010/main" val="2935819250"/>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778669" y="1268760"/>
            <a:ext cx="7586663" cy="4884738"/>
            <a:chOff x="749300" y="1971675"/>
            <a:chExt cx="7586663" cy="4884738"/>
          </a:xfrm>
        </p:grpSpPr>
        <p:pic>
          <p:nvPicPr>
            <p:cNvPr id="3"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749300" y="5059363"/>
              <a:ext cx="7586663"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oup 54"/>
            <p:cNvPicPr>
              <a:picLocks noChangeArrowheads="1"/>
            </p:cNvPicPr>
            <p:nvPr/>
          </p:nvPicPr>
          <p:blipFill>
            <a:blip r:embed="rId3" cstate="print">
              <a:duotone>
                <a:srgbClr val="2676FF">
                  <a:shade val="45000"/>
                  <a:satMod val="135000"/>
                </a:srgbClr>
                <a:prstClr val="white"/>
              </a:duotone>
              <a:extLst>
                <a:ext uri="{28A0092B-C50C-407E-A947-70E740481C1C}">
                  <a14:useLocalDpi xmlns:a14="http://schemas.microsoft.com/office/drawing/2010/main" val="0"/>
                </a:ext>
              </a:extLst>
            </a:blip>
            <a:srcRect t="49866" b="33388"/>
            <a:stretch>
              <a:fillRect/>
            </a:stretch>
          </p:blipFill>
          <p:spPr bwMode="gray">
            <a:xfrm>
              <a:off x="2511425" y="5564188"/>
              <a:ext cx="4041775" cy="1292225"/>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1"/>
            <p:cNvGrpSpPr/>
            <p:nvPr/>
          </p:nvGrpSpPr>
          <p:grpSpPr>
            <a:xfrm>
              <a:off x="2535238" y="1971675"/>
              <a:ext cx="3995738" cy="3829051"/>
              <a:chOff x="2535238" y="1971675"/>
              <a:chExt cx="3995738" cy="3829051"/>
            </a:xfrm>
          </p:grpSpPr>
          <p:sp>
            <p:nvSpPr>
              <p:cNvPr id="6" name="Rectangle 9"/>
              <p:cNvSpPr>
                <a:spLocks noChangeArrowheads="1"/>
              </p:cNvSpPr>
              <p:nvPr/>
            </p:nvSpPr>
            <p:spPr bwMode="gray">
              <a:xfrm>
                <a:off x="2535238" y="3967163"/>
                <a:ext cx="1835150" cy="1833563"/>
              </a:xfrm>
              <a:prstGeom prst="rect">
                <a:avLst/>
              </a:prstGeom>
              <a:gradFill rotWithShape="1">
                <a:gsLst>
                  <a:gs pos="0">
                    <a:srgbClr val="2676FF">
                      <a:lumMod val="60000"/>
                      <a:lumOff val="40000"/>
                    </a:srgbClr>
                  </a:gs>
                  <a:gs pos="50000">
                    <a:srgbClr val="2676FF"/>
                  </a:gs>
                  <a:gs pos="100000">
                    <a:srgbClr val="2676FF">
                      <a:lumMod val="60000"/>
                      <a:lumOff val="40000"/>
                    </a:srgbClr>
                  </a:gs>
                </a:gsLst>
                <a:lin ang="18900000" scaled="1"/>
              </a:gradFill>
              <a:ln w="12700" algn="ctr">
                <a:solidFill>
                  <a:srgbClr val="2676FF"/>
                </a:solidFill>
                <a:miter lim="800000"/>
                <a:headEnd/>
                <a:tailEnd/>
              </a:ln>
              <a:effectLst/>
              <a:extLst/>
            </p:spPr>
            <p:txBody>
              <a:bodyPr anchor="b"/>
              <a:lstStyle/>
              <a:p>
                <a:pPr marL="0" marR="0" lvl="0" indent="0" defTabSz="914400" eaLnBrk="1" fontAlgn="auto" latinLnBrk="0" hangingPunct="1">
                  <a:lnSpc>
                    <a:spcPct val="100000"/>
                  </a:lnSpc>
                  <a:spcBef>
                    <a:spcPts val="0"/>
                  </a:spcBef>
                  <a:spcAft>
                    <a:spcPct val="40000"/>
                  </a:spcAft>
                  <a:buClrTx/>
                  <a:buSzTx/>
                  <a:buFontTx/>
                  <a:buNone/>
                  <a:tabLst/>
                  <a:defRPr/>
                </a:pPr>
                <a:r>
                  <a:rPr kumimoji="0" lang="zh-CN" altLang="en-US" sz="1200" b="1"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rPr>
                  <a:t>这里输入文本</a:t>
                </a:r>
                <a:r>
                  <a:rPr kumimoji="0" lang="en-US" altLang="zh-CN" sz="1200" b="1"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rPr>
                  <a:t>. </a:t>
                </a:r>
              </a:p>
            </p:txBody>
          </p:sp>
          <p:sp>
            <p:nvSpPr>
              <p:cNvPr id="7" name="Freeform 10"/>
              <p:cNvSpPr>
                <a:spLocks/>
              </p:cNvSpPr>
              <p:nvPr/>
            </p:nvSpPr>
            <p:spPr bwMode="gray">
              <a:xfrm>
                <a:off x="2535238" y="3848100"/>
                <a:ext cx="2122488" cy="119063"/>
              </a:xfrm>
              <a:custGeom>
                <a:avLst/>
                <a:gdLst>
                  <a:gd name="T0" fmla="*/ 0 w 1907"/>
                  <a:gd name="T1" fmla="*/ 107 h 107"/>
                  <a:gd name="T2" fmla="*/ 258 w 1907"/>
                  <a:gd name="T3" fmla="*/ 0 h 107"/>
                  <a:gd name="T4" fmla="*/ 1907 w 1907"/>
                  <a:gd name="T5" fmla="*/ 0 h 107"/>
                  <a:gd name="T6" fmla="*/ 1649 w 1907"/>
                  <a:gd name="T7" fmla="*/ 107 h 107"/>
                  <a:gd name="T8" fmla="*/ 0 w 1907"/>
                  <a:gd name="T9" fmla="*/ 107 h 107"/>
                </a:gdLst>
                <a:ahLst/>
                <a:cxnLst>
                  <a:cxn ang="0">
                    <a:pos x="T0" y="T1"/>
                  </a:cxn>
                  <a:cxn ang="0">
                    <a:pos x="T2" y="T3"/>
                  </a:cxn>
                  <a:cxn ang="0">
                    <a:pos x="T4" y="T5"/>
                  </a:cxn>
                  <a:cxn ang="0">
                    <a:pos x="T6" y="T7"/>
                  </a:cxn>
                  <a:cxn ang="0">
                    <a:pos x="T8" y="T9"/>
                  </a:cxn>
                </a:cxnLst>
                <a:rect l="0" t="0" r="r" b="b"/>
                <a:pathLst>
                  <a:path w="1907" h="107">
                    <a:moveTo>
                      <a:pt x="0" y="107"/>
                    </a:moveTo>
                    <a:lnTo>
                      <a:pt x="258" y="0"/>
                    </a:lnTo>
                    <a:lnTo>
                      <a:pt x="1907" y="0"/>
                    </a:lnTo>
                    <a:lnTo>
                      <a:pt x="1649" y="107"/>
                    </a:lnTo>
                    <a:lnTo>
                      <a:pt x="0" y="107"/>
                    </a:lnTo>
                    <a:close/>
                  </a:path>
                </a:pathLst>
              </a:custGeom>
              <a:gradFill rotWithShape="1">
                <a:gsLst>
                  <a:gs pos="0">
                    <a:srgbClr val="2676FF">
                      <a:lumMod val="75000"/>
                    </a:srgbClr>
                  </a:gs>
                  <a:gs pos="100000">
                    <a:srgbClr val="2676FF">
                      <a:lumMod val="50000"/>
                    </a:srgbClr>
                  </a:gs>
                </a:gsLst>
                <a:lin ang="2700000" scaled="1"/>
              </a:gradFill>
              <a:ln w="12700" cap="flat" cmpd="sng">
                <a:solidFill>
                  <a:srgbClr val="AEAEAE"/>
                </a:solidFill>
                <a:prstDash val="solid"/>
                <a:round/>
                <a:headEnd type="none" w="med" len="med"/>
                <a:tailEnd type="none" w="med" len="med"/>
              </a:ln>
              <a:effectLs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Freeform 11"/>
              <p:cNvSpPr>
                <a:spLocks/>
              </p:cNvSpPr>
              <p:nvPr/>
            </p:nvSpPr>
            <p:spPr bwMode="gray">
              <a:xfrm>
                <a:off x="4370388" y="3848100"/>
                <a:ext cx="287338" cy="1952625"/>
              </a:xfrm>
              <a:custGeom>
                <a:avLst/>
                <a:gdLst>
                  <a:gd name="T0" fmla="*/ 0 w 258"/>
                  <a:gd name="T1" fmla="*/ 1755 h 1755"/>
                  <a:gd name="T2" fmla="*/ 258 w 258"/>
                  <a:gd name="T3" fmla="*/ 1647 h 1755"/>
                  <a:gd name="T4" fmla="*/ 258 w 258"/>
                  <a:gd name="T5" fmla="*/ 0 h 1755"/>
                  <a:gd name="T6" fmla="*/ 0 w 258"/>
                  <a:gd name="T7" fmla="*/ 107 h 1755"/>
                  <a:gd name="T8" fmla="*/ 0 w 258"/>
                  <a:gd name="T9" fmla="*/ 1755 h 1755"/>
                </a:gdLst>
                <a:ahLst/>
                <a:cxnLst>
                  <a:cxn ang="0">
                    <a:pos x="T0" y="T1"/>
                  </a:cxn>
                  <a:cxn ang="0">
                    <a:pos x="T2" y="T3"/>
                  </a:cxn>
                  <a:cxn ang="0">
                    <a:pos x="T4" y="T5"/>
                  </a:cxn>
                  <a:cxn ang="0">
                    <a:pos x="T6" y="T7"/>
                  </a:cxn>
                  <a:cxn ang="0">
                    <a:pos x="T8" y="T9"/>
                  </a:cxn>
                </a:cxnLst>
                <a:rect l="0" t="0" r="r" b="b"/>
                <a:pathLst>
                  <a:path w="258" h="1755">
                    <a:moveTo>
                      <a:pt x="0" y="1755"/>
                    </a:moveTo>
                    <a:lnTo>
                      <a:pt x="258" y="1647"/>
                    </a:lnTo>
                    <a:lnTo>
                      <a:pt x="258" y="0"/>
                    </a:lnTo>
                    <a:lnTo>
                      <a:pt x="0" y="107"/>
                    </a:lnTo>
                    <a:lnTo>
                      <a:pt x="0" y="1755"/>
                    </a:lnTo>
                    <a:close/>
                  </a:path>
                </a:pathLst>
              </a:custGeom>
              <a:gradFill rotWithShape="1">
                <a:gsLst>
                  <a:gs pos="0">
                    <a:srgbClr val="2676FF">
                      <a:lumMod val="75000"/>
                    </a:srgbClr>
                  </a:gs>
                  <a:gs pos="100000">
                    <a:srgbClr val="2676FF">
                      <a:lumMod val="50000"/>
                    </a:srgbClr>
                  </a:gs>
                </a:gsLst>
                <a:lin ang="2700000" scaled="1"/>
              </a:gradFill>
              <a:ln w="12700" cmpd="sng">
                <a:solidFill>
                  <a:srgbClr val="AEAEAE"/>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Rectangle 12"/>
              <p:cNvSpPr>
                <a:spLocks noChangeArrowheads="1"/>
              </p:cNvSpPr>
              <p:nvPr/>
            </p:nvSpPr>
            <p:spPr bwMode="gray">
              <a:xfrm>
                <a:off x="4411663" y="3967163"/>
                <a:ext cx="1831975" cy="1833563"/>
              </a:xfrm>
              <a:prstGeom prst="rect">
                <a:avLst/>
              </a:prstGeom>
              <a:gradFill rotWithShape="1">
                <a:gsLst>
                  <a:gs pos="0">
                    <a:srgbClr val="2676FF">
                      <a:lumMod val="60000"/>
                      <a:lumOff val="40000"/>
                    </a:srgbClr>
                  </a:gs>
                  <a:gs pos="50000">
                    <a:srgbClr val="2676FF"/>
                  </a:gs>
                  <a:gs pos="100000">
                    <a:srgbClr val="2676FF">
                      <a:lumMod val="60000"/>
                      <a:lumOff val="40000"/>
                    </a:srgbClr>
                  </a:gs>
                </a:gsLst>
                <a:lin ang="18900000" scaled="1"/>
              </a:gradFill>
              <a:ln w="12700" algn="ctr">
                <a:solidFill>
                  <a:srgbClr val="2676FF"/>
                </a:solidFill>
                <a:miter lim="800000"/>
                <a:headEnd/>
                <a:tailEnd/>
              </a:ln>
              <a:effectLst/>
              <a:extLst/>
            </p:spPr>
            <p:txBody>
              <a:bodyPr anchor="b"/>
              <a:lstStyle/>
              <a:p>
                <a:pPr marL="0" marR="0" lvl="0" indent="0" algn="r" defTabSz="914400" eaLnBrk="1" fontAlgn="auto" latinLnBrk="0" hangingPunct="1">
                  <a:lnSpc>
                    <a:spcPct val="100000"/>
                  </a:lnSpc>
                  <a:spcBef>
                    <a:spcPts val="0"/>
                  </a:spcBef>
                  <a:spcAft>
                    <a:spcPct val="40000"/>
                  </a:spcAft>
                  <a:buClrTx/>
                  <a:buSzTx/>
                  <a:buFontTx/>
                  <a:buNone/>
                  <a:tabLst/>
                  <a:defRPr/>
                </a:pPr>
                <a:r>
                  <a:rPr kumimoji="0" lang="zh-CN" altLang="en-US" sz="1200" b="1"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rPr>
                  <a:t>这里输入文本</a:t>
                </a:r>
                <a:r>
                  <a:rPr kumimoji="0" lang="en-US" altLang="zh-CN" sz="1200" b="1"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rPr>
                  <a:t>. </a:t>
                </a:r>
              </a:p>
            </p:txBody>
          </p:sp>
          <p:sp>
            <p:nvSpPr>
              <p:cNvPr id="10" name="Freeform 13"/>
              <p:cNvSpPr>
                <a:spLocks/>
              </p:cNvSpPr>
              <p:nvPr/>
            </p:nvSpPr>
            <p:spPr bwMode="gray">
              <a:xfrm>
                <a:off x="4411663" y="3848100"/>
                <a:ext cx="2119313" cy="119063"/>
              </a:xfrm>
              <a:custGeom>
                <a:avLst/>
                <a:gdLst>
                  <a:gd name="T0" fmla="*/ 0 w 1904"/>
                  <a:gd name="T1" fmla="*/ 107 h 107"/>
                  <a:gd name="T2" fmla="*/ 257 w 1904"/>
                  <a:gd name="T3" fmla="*/ 0 h 107"/>
                  <a:gd name="T4" fmla="*/ 1904 w 1904"/>
                  <a:gd name="T5" fmla="*/ 0 h 107"/>
                  <a:gd name="T6" fmla="*/ 1646 w 1904"/>
                  <a:gd name="T7" fmla="*/ 107 h 107"/>
                  <a:gd name="T8" fmla="*/ 0 w 1904"/>
                  <a:gd name="T9" fmla="*/ 107 h 107"/>
                </a:gdLst>
                <a:ahLst/>
                <a:cxnLst>
                  <a:cxn ang="0">
                    <a:pos x="T0" y="T1"/>
                  </a:cxn>
                  <a:cxn ang="0">
                    <a:pos x="T2" y="T3"/>
                  </a:cxn>
                  <a:cxn ang="0">
                    <a:pos x="T4" y="T5"/>
                  </a:cxn>
                  <a:cxn ang="0">
                    <a:pos x="T6" y="T7"/>
                  </a:cxn>
                  <a:cxn ang="0">
                    <a:pos x="T8" y="T9"/>
                  </a:cxn>
                </a:cxnLst>
                <a:rect l="0" t="0" r="r" b="b"/>
                <a:pathLst>
                  <a:path w="1904" h="107">
                    <a:moveTo>
                      <a:pt x="0" y="107"/>
                    </a:moveTo>
                    <a:lnTo>
                      <a:pt x="257" y="0"/>
                    </a:lnTo>
                    <a:lnTo>
                      <a:pt x="1904" y="0"/>
                    </a:lnTo>
                    <a:lnTo>
                      <a:pt x="1646" y="107"/>
                    </a:lnTo>
                    <a:lnTo>
                      <a:pt x="0" y="107"/>
                    </a:lnTo>
                    <a:close/>
                  </a:path>
                </a:pathLst>
              </a:custGeom>
              <a:gradFill rotWithShape="1">
                <a:gsLst>
                  <a:gs pos="0">
                    <a:srgbClr val="2676FF">
                      <a:lumMod val="75000"/>
                    </a:srgbClr>
                  </a:gs>
                  <a:gs pos="100000">
                    <a:srgbClr val="2676FF">
                      <a:lumMod val="50000"/>
                    </a:srgbClr>
                  </a:gs>
                </a:gsLst>
                <a:lin ang="2700000" scaled="1"/>
              </a:gradFill>
              <a:ln w="12700" cap="flat" cmpd="sng">
                <a:solidFill>
                  <a:srgbClr val="AEAEAE"/>
                </a:solidFill>
                <a:prstDash val="solid"/>
                <a:round/>
                <a:headEnd type="none" w="med" len="med"/>
                <a:tailEnd type="none" w="med" len="med"/>
              </a:ln>
              <a:effectLs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1" name="Freeform 14"/>
              <p:cNvSpPr>
                <a:spLocks/>
              </p:cNvSpPr>
              <p:nvPr/>
            </p:nvSpPr>
            <p:spPr bwMode="gray">
              <a:xfrm>
                <a:off x="6243638" y="3848100"/>
                <a:ext cx="287338" cy="1952625"/>
              </a:xfrm>
              <a:custGeom>
                <a:avLst/>
                <a:gdLst>
                  <a:gd name="T0" fmla="*/ 0 w 258"/>
                  <a:gd name="T1" fmla="*/ 1755 h 1755"/>
                  <a:gd name="T2" fmla="*/ 258 w 258"/>
                  <a:gd name="T3" fmla="*/ 1647 h 1755"/>
                  <a:gd name="T4" fmla="*/ 258 w 258"/>
                  <a:gd name="T5" fmla="*/ 0 h 1755"/>
                  <a:gd name="T6" fmla="*/ 0 w 258"/>
                  <a:gd name="T7" fmla="*/ 107 h 1755"/>
                  <a:gd name="T8" fmla="*/ 0 w 258"/>
                  <a:gd name="T9" fmla="*/ 1755 h 1755"/>
                </a:gdLst>
                <a:ahLst/>
                <a:cxnLst>
                  <a:cxn ang="0">
                    <a:pos x="T0" y="T1"/>
                  </a:cxn>
                  <a:cxn ang="0">
                    <a:pos x="T2" y="T3"/>
                  </a:cxn>
                  <a:cxn ang="0">
                    <a:pos x="T4" y="T5"/>
                  </a:cxn>
                  <a:cxn ang="0">
                    <a:pos x="T6" y="T7"/>
                  </a:cxn>
                  <a:cxn ang="0">
                    <a:pos x="T8" y="T9"/>
                  </a:cxn>
                </a:cxnLst>
                <a:rect l="0" t="0" r="r" b="b"/>
                <a:pathLst>
                  <a:path w="258" h="1755">
                    <a:moveTo>
                      <a:pt x="0" y="1755"/>
                    </a:moveTo>
                    <a:lnTo>
                      <a:pt x="258" y="1647"/>
                    </a:lnTo>
                    <a:lnTo>
                      <a:pt x="258" y="0"/>
                    </a:lnTo>
                    <a:lnTo>
                      <a:pt x="0" y="107"/>
                    </a:lnTo>
                    <a:lnTo>
                      <a:pt x="0" y="1755"/>
                    </a:lnTo>
                    <a:close/>
                  </a:path>
                </a:pathLst>
              </a:custGeom>
              <a:gradFill rotWithShape="1">
                <a:gsLst>
                  <a:gs pos="0">
                    <a:srgbClr val="2676FF">
                      <a:lumMod val="60000"/>
                      <a:lumOff val="40000"/>
                    </a:srgbClr>
                  </a:gs>
                  <a:gs pos="50000">
                    <a:srgbClr val="2676FF"/>
                  </a:gs>
                  <a:gs pos="100000">
                    <a:srgbClr val="2676FF">
                      <a:lumMod val="60000"/>
                      <a:lumOff val="40000"/>
                    </a:srgbClr>
                  </a:gs>
                </a:gsLst>
                <a:lin ang="18900000" scaled="1"/>
              </a:gradFill>
              <a:ln w="12700" algn="ctr">
                <a:solidFill>
                  <a:srgbClr val="2676FF"/>
                </a:solidFill>
                <a:miter lim="800000"/>
                <a:headEnd/>
                <a:tailEnd/>
              </a:ln>
              <a:effectLst/>
            </p:spPr>
            <p:txBody>
              <a:bodyPr/>
              <a:lstStyle/>
              <a:p>
                <a:pPr marL="0" marR="0" lvl="0" indent="0" defTabSz="914400" eaLnBrk="1" fontAlgn="auto" latinLnBrk="0" hangingPunct="1">
                  <a:lnSpc>
                    <a:spcPct val="100000"/>
                  </a:lnSpc>
                  <a:spcBef>
                    <a:spcPts val="0"/>
                  </a:spcBef>
                  <a:spcAft>
                    <a:spcPct val="40000"/>
                  </a:spcAft>
                  <a:buClrTx/>
                  <a:buSzTx/>
                  <a:buFontTx/>
                  <a:buNone/>
                  <a:tabLst/>
                  <a:defRPr/>
                </a:pP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charset="0"/>
                </a:endParaRPr>
              </a:p>
            </p:txBody>
          </p:sp>
          <p:sp>
            <p:nvSpPr>
              <p:cNvPr id="12" name="Rectangle 15"/>
              <p:cNvSpPr>
                <a:spLocks noChangeArrowheads="1"/>
              </p:cNvSpPr>
              <p:nvPr/>
            </p:nvSpPr>
            <p:spPr bwMode="gray">
              <a:xfrm>
                <a:off x="2535238" y="2092325"/>
                <a:ext cx="1835150" cy="1831975"/>
              </a:xfrm>
              <a:prstGeom prst="rect">
                <a:avLst/>
              </a:prstGeom>
              <a:gradFill rotWithShape="1">
                <a:gsLst>
                  <a:gs pos="0">
                    <a:srgbClr val="2676FF">
                      <a:lumMod val="60000"/>
                      <a:lumOff val="40000"/>
                    </a:srgbClr>
                  </a:gs>
                  <a:gs pos="50000">
                    <a:srgbClr val="2676FF"/>
                  </a:gs>
                  <a:gs pos="100000">
                    <a:srgbClr val="2676FF">
                      <a:lumMod val="60000"/>
                      <a:lumOff val="40000"/>
                    </a:srgbClr>
                  </a:gs>
                </a:gsLst>
                <a:lin ang="18900000" scaled="1"/>
              </a:gradFill>
              <a:ln w="12700" algn="ctr">
                <a:solidFill>
                  <a:srgbClr val="2676FF"/>
                </a:solidFill>
                <a:miter lim="800000"/>
                <a:headEnd/>
                <a:tailEnd/>
              </a:ln>
              <a:effectLst/>
              <a:extLst/>
            </p:spPr>
            <p:txBody>
              <a:bodyPr/>
              <a:lstStyle/>
              <a:p>
                <a:pPr marL="0" marR="0" lvl="0" indent="0" defTabSz="914400" eaLnBrk="1" fontAlgn="auto" latinLnBrk="0" hangingPunct="1">
                  <a:lnSpc>
                    <a:spcPct val="100000"/>
                  </a:lnSpc>
                  <a:spcBef>
                    <a:spcPts val="0"/>
                  </a:spcBef>
                  <a:spcAft>
                    <a:spcPct val="40000"/>
                  </a:spcAft>
                  <a:buClrTx/>
                  <a:buSzTx/>
                  <a:buFontTx/>
                  <a:buNone/>
                  <a:tabLst/>
                  <a:defRPr/>
                </a:pPr>
                <a:r>
                  <a:rPr kumimoji="0" lang="zh-CN" altLang="en-US" sz="1200" b="1" i="0" u="none" strike="noStrike" kern="0" cap="none" spc="0" normalizeH="0" baseline="0" noProof="1" smtClean="0">
                    <a:ln>
                      <a:noFill/>
                    </a:ln>
                    <a:solidFill>
                      <a:sysClr val="window" lastClr="FFFFFF"/>
                    </a:solidFill>
                    <a:effectLst/>
                    <a:uLnTx/>
                    <a:uFillTx/>
                    <a:latin typeface="微软雅黑" pitchFamily="34" charset="-122"/>
                    <a:ea typeface="微软雅黑" pitchFamily="34" charset="-122"/>
                    <a:cs typeface="Arial" charset="0"/>
                  </a:rPr>
                  <a:t>这里输入文本</a:t>
                </a:r>
                <a:r>
                  <a:rPr kumimoji="0" lang="en-US" altLang="zh-CN" sz="1200" b="1" i="0" u="none" strike="noStrike" kern="0" cap="none" spc="0" normalizeH="0" baseline="0" noProof="1" smtClean="0">
                    <a:ln>
                      <a:noFill/>
                    </a:ln>
                    <a:solidFill>
                      <a:sysClr val="window" lastClr="FFFFFF"/>
                    </a:solidFill>
                    <a:effectLst/>
                    <a:uLnTx/>
                    <a:uFillTx/>
                    <a:latin typeface="微软雅黑" pitchFamily="34" charset="-122"/>
                    <a:ea typeface="微软雅黑" pitchFamily="34" charset="-122"/>
                    <a:cs typeface="Arial" charset="0"/>
                  </a:rPr>
                  <a:t>.</a:t>
                </a:r>
                <a:r>
                  <a:rPr kumimoji="0" lang="en-US" altLang="zh-CN" sz="1200" b="0" i="0" u="none" strike="noStrike" kern="0" cap="none" spc="0" normalizeH="0" baseline="0" noProof="1" smtClean="0">
                    <a:ln>
                      <a:noFill/>
                    </a:ln>
                    <a:solidFill>
                      <a:sysClr val="windowText" lastClr="000000"/>
                    </a:solidFill>
                    <a:effectLst/>
                    <a:uLnTx/>
                    <a:uFillTx/>
                    <a:latin typeface="微软雅黑" pitchFamily="34" charset="-122"/>
                    <a:ea typeface="微软雅黑" pitchFamily="34" charset="-122"/>
                    <a:cs typeface="Arial" charset="0"/>
                  </a:rPr>
                  <a:t> </a:t>
                </a:r>
                <a:endParaRPr kumimoji="0" lang="en-US" altLang="zh-CN" sz="1200" b="0" i="0" u="none" strike="noStrike" kern="0" cap="none" spc="0" normalizeH="0" baseline="0" noProof="1">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13" name="Freeform 16"/>
              <p:cNvSpPr>
                <a:spLocks/>
              </p:cNvSpPr>
              <p:nvPr/>
            </p:nvSpPr>
            <p:spPr bwMode="gray">
              <a:xfrm>
                <a:off x="2535238" y="1971675"/>
                <a:ext cx="2122488" cy="120650"/>
              </a:xfrm>
              <a:custGeom>
                <a:avLst/>
                <a:gdLst>
                  <a:gd name="T0" fmla="*/ 0 w 1907"/>
                  <a:gd name="T1" fmla="*/ 108 h 108"/>
                  <a:gd name="T2" fmla="*/ 258 w 1907"/>
                  <a:gd name="T3" fmla="*/ 0 h 108"/>
                  <a:gd name="T4" fmla="*/ 1907 w 1907"/>
                  <a:gd name="T5" fmla="*/ 0 h 108"/>
                  <a:gd name="T6" fmla="*/ 1649 w 1907"/>
                  <a:gd name="T7" fmla="*/ 108 h 108"/>
                  <a:gd name="T8" fmla="*/ 0 w 1907"/>
                  <a:gd name="T9" fmla="*/ 108 h 108"/>
                </a:gdLst>
                <a:ahLst/>
                <a:cxnLst>
                  <a:cxn ang="0">
                    <a:pos x="T0" y="T1"/>
                  </a:cxn>
                  <a:cxn ang="0">
                    <a:pos x="T2" y="T3"/>
                  </a:cxn>
                  <a:cxn ang="0">
                    <a:pos x="T4" y="T5"/>
                  </a:cxn>
                  <a:cxn ang="0">
                    <a:pos x="T6" y="T7"/>
                  </a:cxn>
                  <a:cxn ang="0">
                    <a:pos x="T8" y="T9"/>
                  </a:cxn>
                </a:cxnLst>
                <a:rect l="0" t="0" r="r" b="b"/>
                <a:pathLst>
                  <a:path w="1907" h="108">
                    <a:moveTo>
                      <a:pt x="0" y="108"/>
                    </a:moveTo>
                    <a:lnTo>
                      <a:pt x="258" y="0"/>
                    </a:lnTo>
                    <a:lnTo>
                      <a:pt x="1907" y="0"/>
                    </a:lnTo>
                    <a:lnTo>
                      <a:pt x="1649" y="108"/>
                    </a:lnTo>
                    <a:lnTo>
                      <a:pt x="0" y="108"/>
                    </a:lnTo>
                    <a:close/>
                  </a:path>
                </a:pathLst>
              </a:custGeom>
              <a:gradFill rotWithShape="1">
                <a:gsLst>
                  <a:gs pos="0">
                    <a:srgbClr val="2676FF">
                      <a:lumMod val="60000"/>
                      <a:lumOff val="40000"/>
                    </a:srgbClr>
                  </a:gs>
                  <a:gs pos="50000">
                    <a:srgbClr val="2676FF"/>
                  </a:gs>
                  <a:gs pos="100000">
                    <a:srgbClr val="2676FF">
                      <a:lumMod val="60000"/>
                      <a:lumOff val="40000"/>
                    </a:srgbClr>
                  </a:gs>
                </a:gsLst>
                <a:lin ang="18900000" scaled="1"/>
              </a:gradFill>
              <a:ln w="12700" algn="ctr">
                <a:solidFill>
                  <a:srgbClr val="2676FF"/>
                </a:solidFill>
                <a:miter lim="800000"/>
                <a:headEnd/>
                <a:tailEnd/>
              </a:ln>
              <a:effectLst/>
              <a:extLst/>
            </p:spPr>
            <p:txBody>
              <a:bodyPr/>
              <a:lstStyle/>
              <a:p>
                <a:pPr marL="0" marR="0" lvl="0" indent="0" defTabSz="914400" eaLnBrk="1" fontAlgn="auto" latinLnBrk="0" hangingPunct="1">
                  <a:lnSpc>
                    <a:spcPct val="100000"/>
                  </a:lnSpc>
                  <a:spcBef>
                    <a:spcPts val="0"/>
                  </a:spcBef>
                  <a:spcAft>
                    <a:spcPct val="40000"/>
                  </a:spcAft>
                  <a:buClrTx/>
                  <a:buSzTx/>
                  <a:buFontTx/>
                  <a:buNone/>
                  <a:tabLst/>
                  <a:defRPr/>
                </a:pP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charset="0"/>
                </a:endParaRPr>
              </a:p>
            </p:txBody>
          </p:sp>
          <p:sp>
            <p:nvSpPr>
              <p:cNvPr id="14" name="Freeform 17"/>
              <p:cNvSpPr>
                <a:spLocks/>
              </p:cNvSpPr>
              <p:nvPr/>
            </p:nvSpPr>
            <p:spPr bwMode="gray">
              <a:xfrm>
                <a:off x="4370388" y="1971675"/>
                <a:ext cx="287338" cy="1952625"/>
              </a:xfrm>
              <a:custGeom>
                <a:avLst/>
                <a:gdLst>
                  <a:gd name="T0" fmla="*/ 0 w 258"/>
                  <a:gd name="T1" fmla="*/ 1755 h 1755"/>
                  <a:gd name="T2" fmla="*/ 258 w 258"/>
                  <a:gd name="T3" fmla="*/ 1648 h 1755"/>
                  <a:gd name="T4" fmla="*/ 258 w 258"/>
                  <a:gd name="T5" fmla="*/ 0 h 1755"/>
                  <a:gd name="T6" fmla="*/ 0 w 258"/>
                  <a:gd name="T7" fmla="*/ 108 h 1755"/>
                  <a:gd name="T8" fmla="*/ 0 w 258"/>
                  <a:gd name="T9" fmla="*/ 1755 h 1755"/>
                </a:gdLst>
                <a:ahLst/>
                <a:cxnLst>
                  <a:cxn ang="0">
                    <a:pos x="T0" y="T1"/>
                  </a:cxn>
                  <a:cxn ang="0">
                    <a:pos x="T2" y="T3"/>
                  </a:cxn>
                  <a:cxn ang="0">
                    <a:pos x="T4" y="T5"/>
                  </a:cxn>
                  <a:cxn ang="0">
                    <a:pos x="T6" y="T7"/>
                  </a:cxn>
                  <a:cxn ang="0">
                    <a:pos x="T8" y="T9"/>
                  </a:cxn>
                </a:cxnLst>
                <a:rect l="0" t="0" r="r" b="b"/>
                <a:pathLst>
                  <a:path w="258" h="1755">
                    <a:moveTo>
                      <a:pt x="0" y="1755"/>
                    </a:moveTo>
                    <a:lnTo>
                      <a:pt x="258" y="1648"/>
                    </a:lnTo>
                    <a:lnTo>
                      <a:pt x="258" y="0"/>
                    </a:lnTo>
                    <a:lnTo>
                      <a:pt x="0" y="108"/>
                    </a:lnTo>
                    <a:lnTo>
                      <a:pt x="0" y="1755"/>
                    </a:lnTo>
                    <a:close/>
                  </a:path>
                </a:pathLst>
              </a:custGeom>
              <a:gradFill rotWithShape="1">
                <a:gsLst>
                  <a:gs pos="0">
                    <a:srgbClr val="2676FF">
                      <a:lumMod val="75000"/>
                    </a:srgbClr>
                  </a:gs>
                  <a:gs pos="100000">
                    <a:srgbClr val="2676FF">
                      <a:lumMod val="50000"/>
                    </a:srgbClr>
                  </a:gs>
                </a:gsLst>
                <a:lin ang="2700000" scaled="1"/>
              </a:gradFill>
              <a:ln w="12700" cmpd="sng">
                <a:solidFill>
                  <a:srgbClr val="AEAEAE"/>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Rectangle 18"/>
              <p:cNvSpPr>
                <a:spLocks noChangeArrowheads="1"/>
              </p:cNvSpPr>
              <p:nvPr/>
            </p:nvSpPr>
            <p:spPr bwMode="gray">
              <a:xfrm>
                <a:off x="4411663" y="2092325"/>
                <a:ext cx="1831975" cy="1831975"/>
              </a:xfrm>
              <a:prstGeom prst="rect">
                <a:avLst/>
              </a:prstGeom>
              <a:gradFill rotWithShape="1">
                <a:gsLst>
                  <a:gs pos="0">
                    <a:srgbClr val="2676FF">
                      <a:lumMod val="60000"/>
                      <a:lumOff val="40000"/>
                    </a:srgbClr>
                  </a:gs>
                  <a:gs pos="50000">
                    <a:srgbClr val="2676FF"/>
                  </a:gs>
                  <a:gs pos="100000">
                    <a:srgbClr val="2676FF">
                      <a:lumMod val="60000"/>
                      <a:lumOff val="40000"/>
                    </a:srgbClr>
                  </a:gs>
                </a:gsLst>
                <a:lin ang="18900000" scaled="1"/>
              </a:gradFill>
              <a:ln w="12700" algn="ctr">
                <a:solidFill>
                  <a:srgbClr val="2676FF"/>
                </a:solidFill>
                <a:miter lim="800000"/>
                <a:headEnd/>
                <a:tailEnd/>
              </a:ln>
              <a:effectLst/>
              <a:extLst/>
            </p:spPr>
            <p:txBody>
              <a:bodyPr/>
              <a:lstStyle/>
              <a:p>
                <a:pPr marL="0" marR="0" lvl="0" indent="0" algn="r" defTabSz="914400" eaLnBrk="1" fontAlgn="auto" latinLnBrk="0" hangingPunct="1">
                  <a:lnSpc>
                    <a:spcPct val="100000"/>
                  </a:lnSpc>
                  <a:spcBef>
                    <a:spcPts val="0"/>
                  </a:spcBef>
                  <a:spcAft>
                    <a:spcPct val="40000"/>
                  </a:spcAft>
                  <a:buClrTx/>
                  <a:buSzTx/>
                  <a:buFontTx/>
                  <a:buNone/>
                  <a:tabLst/>
                  <a:defRPr/>
                </a:pPr>
                <a:r>
                  <a:rPr kumimoji="0" lang="zh-CN" altLang="en-US" sz="1200" b="1"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rPr>
                  <a:t>这里输入文本</a:t>
                </a:r>
                <a:r>
                  <a:rPr kumimoji="0" lang="en-US" altLang="zh-CN" sz="1200" b="1"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rPr>
                  <a:t>. </a:t>
                </a:r>
              </a:p>
            </p:txBody>
          </p:sp>
          <p:sp>
            <p:nvSpPr>
              <p:cNvPr id="16" name="Freeform 19"/>
              <p:cNvSpPr>
                <a:spLocks/>
              </p:cNvSpPr>
              <p:nvPr/>
            </p:nvSpPr>
            <p:spPr bwMode="gray">
              <a:xfrm>
                <a:off x="4411663" y="1971675"/>
                <a:ext cx="2119313" cy="120650"/>
              </a:xfrm>
              <a:custGeom>
                <a:avLst/>
                <a:gdLst>
                  <a:gd name="T0" fmla="*/ 0 w 1904"/>
                  <a:gd name="T1" fmla="*/ 108 h 108"/>
                  <a:gd name="T2" fmla="*/ 257 w 1904"/>
                  <a:gd name="T3" fmla="*/ 0 h 108"/>
                  <a:gd name="T4" fmla="*/ 1904 w 1904"/>
                  <a:gd name="T5" fmla="*/ 0 h 108"/>
                  <a:gd name="T6" fmla="*/ 1646 w 1904"/>
                  <a:gd name="T7" fmla="*/ 108 h 108"/>
                  <a:gd name="T8" fmla="*/ 0 w 1904"/>
                  <a:gd name="T9" fmla="*/ 108 h 108"/>
                </a:gdLst>
                <a:ahLst/>
                <a:cxnLst>
                  <a:cxn ang="0">
                    <a:pos x="T0" y="T1"/>
                  </a:cxn>
                  <a:cxn ang="0">
                    <a:pos x="T2" y="T3"/>
                  </a:cxn>
                  <a:cxn ang="0">
                    <a:pos x="T4" y="T5"/>
                  </a:cxn>
                  <a:cxn ang="0">
                    <a:pos x="T6" y="T7"/>
                  </a:cxn>
                  <a:cxn ang="0">
                    <a:pos x="T8" y="T9"/>
                  </a:cxn>
                </a:cxnLst>
                <a:rect l="0" t="0" r="r" b="b"/>
                <a:pathLst>
                  <a:path w="1904" h="108">
                    <a:moveTo>
                      <a:pt x="0" y="108"/>
                    </a:moveTo>
                    <a:lnTo>
                      <a:pt x="257" y="0"/>
                    </a:lnTo>
                    <a:lnTo>
                      <a:pt x="1904" y="0"/>
                    </a:lnTo>
                    <a:lnTo>
                      <a:pt x="1646" y="108"/>
                    </a:lnTo>
                    <a:lnTo>
                      <a:pt x="0" y="108"/>
                    </a:lnTo>
                    <a:close/>
                  </a:path>
                </a:pathLst>
              </a:custGeom>
              <a:gradFill rotWithShape="1">
                <a:gsLst>
                  <a:gs pos="0">
                    <a:srgbClr val="2676FF">
                      <a:lumMod val="60000"/>
                      <a:lumOff val="40000"/>
                    </a:srgbClr>
                  </a:gs>
                  <a:gs pos="50000">
                    <a:srgbClr val="2676FF"/>
                  </a:gs>
                  <a:gs pos="100000">
                    <a:srgbClr val="2676FF">
                      <a:lumMod val="60000"/>
                      <a:lumOff val="40000"/>
                    </a:srgbClr>
                  </a:gs>
                </a:gsLst>
                <a:lin ang="18900000" scaled="1"/>
              </a:gradFill>
              <a:ln w="12700" algn="ctr">
                <a:solidFill>
                  <a:srgbClr val="2676FF"/>
                </a:solidFill>
                <a:miter lim="800000"/>
                <a:headEnd/>
                <a:tailEnd/>
              </a:ln>
              <a:effectLst/>
              <a:extLst/>
            </p:spPr>
            <p:txBody>
              <a:bodyPr/>
              <a:lstStyle/>
              <a:p>
                <a:pPr marL="0" marR="0" lvl="0" indent="0" defTabSz="914400" eaLnBrk="1" fontAlgn="auto" latinLnBrk="0" hangingPunct="1">
                  <a:lnSpc>
                    <a:spcPct val="100000"/>
                  </a:lnSpc>
                  <a:spcBef>
                    <a:spcPts val="0"/>
                  </a:spcBef>
                  <a:spcAft>
                    <a:spcPct val="40000"/>
                  </a:spcAft>
                  <a:buClrTx/>
                  <a:buSzTx/>
                  <a:buFontTx/>
                  <a:buNone/>
                  <a:tabLst/>
                  <a:defRPr/>
                </a:pP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charset="0"/>
                </a:endParaRPr>
              </a:p>
            </p:txBody>
          </p:sp>
          <p:sp>
            <p:nvSpPr>
              <p:cNvPr id="17" name="Freeform 20"/>
              <p:cNvSpPr>
                <a:spLocks/>
              </p:cNvSpPr>
              <p:nvPr/>
            </p:nvSpPr>
            <p:spPr bwMode="gray">
              <a:xfrm>
                <a:off x="6243638" y="1971675"/>
                <a:ext cx="287338" cy="1952625"/>
              </a:xfrm>
              <a:custGeom>
                <a:avLst/>
                <a:gdLst>
                  <a:gd name="T0" fmla="*/ 0 w 258"/>
                  <a:gd name="T1" fmla="*/ 1755 h 1755"/>
                  <a:gd name="T2" fmla="*/ 258 w 258"/>
                  <a:gd name="T3" fmla="*/ 1648 h 1755"/>
                  <a:gd name="T4" fmla="*/ 258 w 258"/>
                  <a:gd name="T5" fmla="*/ 0 h 1755"/>
                  <a:gd name="T6" fmla="*/ 0 w 258"/>
                  <a:gd name="T7" fmla="*/ 108 h 1755"/>
                  <a:gd name="T8" fmla="*/ 0 w 258"/>
                  <a:gd name="T9" fmla="*/ 1755 h 1755"/>
                </a:gdLst>
                <a:ahLst/>
                <a:cxnLst>
                  <a:cxn ang="0">
                    <a:pos x="T0" y="T1"/>
                  </a:cxn>
                  <a:cxn ang="0">
                    <a:pos x="T2" y="T3"/>
                  </a:cxn>
                  <a:cxn ang="0">
                    <a:pos x="T4" y="T5"/>
                  </a:cxn>
                  <a:cxn ang="0">
                    <a:pos x="T6" y="T7"/>
                  </a:cxn>
                  <a:cxn ang="0">
                    <a:pos x="T8" y="T9"/>
                  </a:cxn>
                </a:cxnLst>
                <a:rect l="0" t="0" r="r" b="b"/>
                <a:pathLst>
                  <a:path w="258" h="1755">
                    <a:moveTo>
                      <a:pt x="0" y="1755"/>
                    </a:moveTo>
                    <a:lnTo>
                      <a:pt x="258" y="1648"/>
                    </a:lnTo>
                    <a:lnTo>
                      <a:pt x="258" y="0"/>
                    </a:lnTo>
                    <a:lnTo>
                      <a:pt x="0" y="108"/>
                    </a:lnTo>
                    <a:lnTo>
                      <a:pt x="0" y="1755"/>
                    </a:lnTo>
                    <a:close/>
                  </a:path>
                </a:pathLst>
              </a:custGeom>
              <a:gradFill rotWithShape="1">
                <a:gsLst>
                  <a:gs pos="0">
                    <a:srgbClr val="2676FF">
                      <a:lumMod val="60000"/>
                      <a:lumOff val="40000"/>
                    </a:srgbClr>
                  </a:gs>
                  <a:gs pos="50000">
                    <a:srgbClr val="2676FF"/>
                  </a:gs>
                  <a:gs pos="100000">
                    <a:srgbClr val="2676FF">
                      <a:lumMod val="60000"/>
                      <a:lumOff val="40000"/>
                    </a:srgbClr>
                  </a:gs>
                </a:gsLst>
                <a:lin ang="18900000" scaled="1"/>
              </a:gradFill>
              <a:ln w="12700" algn="ctr">
                <a:solidFill>
                  <a:srgbClr val="2676FF"/>
                </a:solidFill>
                <a:miter lim="800000"/>
                <a:headEnd/>
                <a:tailEnd/>
              </a:ln>
              <a:effectLst/>
            </p:spPr>
            <p:txBody>
              <a:bodyPr/>
              <a:lstStyle/>
              <a:p>
                <a:pPr marL="0" marR="0" lvl="0" indent="0" defTabSz="914400" eaLnBrk="1" fontAlgn="auto" latinLnBrk="0" hangingPunct="1">
                  <a:lnSpc>
                    <a:spcPct val="100000"/>
                  </a:lnSpc>
                  <a:spcBef>
                    <a:spcPts val="0"/>
                  </a:spcBef>
                  <a:spcAft>
                    <a:spcPct val="40000"/>
                  </a:spcAft>
                  <a:buClrTx/>
                  <a:buSzTx/>
                  <a:buFontTx/>
                  <a:buNone/>
                  <a:tabLst/>
                  <a:defRPr/>
                </a:pP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charset="0"/>
                </a:endParaRPr>
              </a:p>
            </p:txBody>
          </p:sp>
          <p:sp>
            <p:nvSpPr>
              <p:cNvPr id="18" name="Rectangle 21"/>
              <p:cNvSpPr>
                <a:spLocks noChangeArrowheads="1"/>
              </p:cNvSpPr>
              <p:nvPr/>
            </p:nvSpPr>
            <p:spPr bwMode="gray">
              <a:xfrm>
                <a:off x="3452813" y="3008313"/>
                <a:ext cx="1835150" cy="1831975"/>
              </a:xfrm>
              <a:prstGeom prst="rect">
                <a:avLst/>
              </a:prstGeom>
              <a:gradFill rotWithShape="1">
                <a:gsLst>
                  <a:gs pos="0">
                    <a:srgbClr val="2676FF">
                      <a:lumMod val="60000"/>
                      <a:lumOff val="40000"/>
                    </a:srgbClr>
                  </a:gs>
                  <a:gs pos="50000">
                    <a:srgbClr val="2676FF"/>
                  </a:gs>
                  <a:gs pos="100000">
                    <a:srgbClr val="2676FF">
                      <a:lumMod val="60000"/>
                      <a:lumOff val="40000"/>
                    </a:srgbClr>
                  </a:gs>
                </a:gsLst>
                <a:lin ang="18900000" scaled="1"/>
              </a:gradFill>
              <a:ln w="12700" algn="ctr">
                <a:solidFill>
                  <a:srgbClr val="FFFFFF"/>
                </a:solidFill>
                <a:miter lim="800000"/>
                <a:headEnd/>
                <a:tailEnd/>
              </a:ln>
              <a:effectLst/>
              <a:extLst/>
            </p:spPr>
            <p:txBody>
              <a:bodyPr/>
              <a:lstStyle/>
              <a:p>
                <a:pPr marL="0" marR="0" lvl="0" indent="0" algn="ctr" defTabSz="914400" eaLnBrk="1" fontAlgn="auto" latinLnBrk="0" hangingPunct="1">
                  <a:lnSpc>
                    <a:spcPct val="100000"/>
                  </a:lnSpc>
                  <a:spcBef>
                    <a:spcPts val="0"/>
                  </a:spcBef>
                  <a:spcAft>
                    <a:spcPct val="40000"/>
                  </a:spcAft>
                  <a:buClrTx/>
                  <a:buSzTx/>
                  <a:buFontTx/>
                  <a:buNone/>
                  <a:tabLst/>
                  <a:defRPr/>
                </a:pPr>
                <a:r>
                  <a:rPr kumimoji="0" lang="zh-CN" altLang="en-US" sz="1200" b="1"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rPr>
                  <a:t>这里输入文本</a:t>
                </a:r>
                <a:r>
                  <a:rPr kumimoji="0" lang="en-US" altLang="zh-CN" sz="1200" b="1"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rPr>
                  <a:t>. </a:t>
                </a:r>
              </a:p>
            </p:txBody>
          </p:sp>
          <p:sp>
            <p:nvSpPr>
              <p:cNvPr id="19" name="Rectangle 22"/>
              <p:cNvSpPr>
                <a:spLocks noChangeArrowheads="1"/>
              </p:cNvSpPr>
              <p:nvPr/>
            </p:nvSpPr>
            <p:spPr bwMode="gray">
              <a:xfrm>
                <a:off x="3822701" y="3378200"/>
                <a:ext cx="1095375" cy="1092200"/>
              </a:xfrm>
              <a:prstGeom prst="rect">
                <a:avLst/>
              </a:prstGeom>
              <a:gradFill rotWithShape="1">
                <a:gsLst>
                  <a:gs pos="0">
                    <a:srgbClr val="2676FF">
                      <a:lumMod val="60000"/>
                      <a:lumOff val="40000"/>
                    </a:srgbClr>
                  </a:gs>
                  <a:gs pos="50000">
                    <a:srgbClr val="2676FF"/>
                  </a:gs>
                  <a:gs pos="100000">
                    <a:srgbClr val="2676FF">
                      <a:lumMod val="60000"/>
                      <a:lumOff val="40000"/>
                    </a:srgbClr>
                  </a:gs>
                </a:gsLst>
                <a:lin ang="18900000" scaled="1"/>
              </a:gradFill>
              <a:ln w="12700" algn="ctr">
                <a:solidFill>
                  <a:srgbClr val="FFFFFF"/>
                </a:solidFill>
                <a:miter lim="800000"/>
                <a:headEnd/>
                <a:tailEnd/>
              </a:ln>
              <a:effectLst/>
              <a:extLst/>
            </p:spPr>
            <p:txBody>
              <a:bodyPr anchor="ctr"/>
              <a:lstStyle/>
              <a:p>
                <a:pPr marL="0" marR="0" lvl="0" indent="0" algn="ctr" defTabSz="914400" eaLnBrk="1" fontAlgn="auto" latinLnBrk="0" hangingPunct="1">
                  <a:lnSpc>
                    <a:spcPct val="100000"/>
                  </a:lnSpc>
                  <a:spcBef>
                    <a:spcPts val="0"/>
                  </a:spcBef>
                  <a:spcAft>
                    <a:spcPct val="40000"/>
                  </a:spcAft>
                  <a:buClrTx/>
                  <a:buSzTx/>
                  <a:buFontTx/>
                  <a:buNone/>
                  <a:tabLst/>
                  <a:defRPr/>
                </a:pPr>
                <a:r>
                  <a:rPr kumimoji="0" lang="zh-CN" altLang="en-US" sz="1200" b="1"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rPr>
                  <a:t>输入文本</a:t>
                </a:r>
                <a:endParaRPr kumimoji="0" lang="en-US" altLang="zh-CN" sz="1200" b="1"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endParaRPr>
              </a:p>
            </p:txBody>
          </p:sp>
        </p:grpSp>
      </p:grpSp>
    </p:spTree>
    <p:extLst>
      <p:ext uri="{BB962C8B-B14F-4D97-AF65-F5344CB8AC3E}">
        <p14:creationId xmlns:p14="http://schemas.microsoft.com/office/powerpoint/2010/main" val="461676177"/>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4775" y="1204119"/>
            <a:ext cx="6394450" cy="4449762"/>
            <a:chOff x="1443038" y="1592263"/>
            <a:chExt cx="6394450" cy="4449762"/>
          </a:xfrm>
        </p:grpSpPr>
        <p:pic>
          <p:nvPicPr>
            <p:cNvPr id="3"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3038" y="5311775"/>
              <a:ext cx="639445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reeform 22"/>
            <p:cNvSpPr>
              <a:spLocks/>
            </p:cNvSpPr>
            <p:nvPr/>
          </p:nvSpPr>
          <p:spPr bwMode="auto">
            <a:xfrm rot="13500000">
              <a:off x="3168650" y="2863850"/>
              <a:ext cx="1933575" cy="2771775"/>
            </a:xfrm>
            <a:custGeom>
              <a:avLst/>
              <a:gdLst>
                <a:gd name="T0" fmla="*/ 1316 w 1104"/>
                <a:gd name="T1" fmla="*/ 0 h 1608"/>
                <a:gd name="T2" fmla="*/ 273 w 1104"/>
                <a:gd name="T3" fmla="*/ 0 h 1608"/>
                <a:gd name="T4" fmla="*/ 0 w 1104"/>
                <a:gd name="T5" fmla="*/ 278 h 1608"/>
                <a:gd name="T6" fmla="*/ 12 w 1104"/>
                <a:gd name="T7" fmla="*/ 1324 h 1608"/>
                <a:gd name="T8" fmla="*/ 213 w 1104"/>
                <a:gd name="T9" fmla="*/ 1723 h 1608"/>
                <a:gd name="T10" fmla="*/ 647 w 1104"/>
                <a:gd name="T11" fmla="*/ 2129 h 1608"/>
                <a:gd name="T12" fmla="*/ 1006 w 1104"/>
                <a:gd name="T13" fmla="*/ 2113 h 1608"/>
                <a:gd name="T14" fmla="*/ 1422 w 1104"/>
                <a:gd name="T15" fmla="*/ 1723 h 1608"/>
                <a:gd name="T16" fmla="*/ 1612 w 1104"/>
                <a:gd name="T17" fmla="*/ 1279 h 1608"/>
                <a:gd name="T18" fmla="*/ 1577 w 1104"/>
                <a:gd name="T19" fmla="*/ 178 h 1608"/>
                <a:gd name="T20" fmla="*/ 1316 w 1104"/>
                <a:gd name="T21" fmla="*/ 0 h 16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4"/>
                <a:gd name="T34" fmla="*/ 0 h 1608"/>
                <a:gd name="T35" fmla="*/ 1104 w 1104"/>
                <a:gd name="T36" fmla="*/ 1608 h 16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4" h="1608">
                  <a:moveTo>
                    <a:pt x="888" y="0"/>
                  </a:moveTo>
                  <a:cubicBezTo>
                    <a:pt x="184" y="0"/>
                    <a:pt x="184" y="0"/>
                    <a:pt x="184" y="0"/>
                  </a:cubicBezTo>
                  <a:cubicBezTo>
                    <a:pt x="184" y="0"/>
                    <a:pt x="0" y="40"/>
                    <a:pt x="0" y="200"/>
                  </a:cubicBezTo>
                  <a:cubicBezTo>
                    <a:pt x="0" y="360"/>
                    <a:pt x="8" y="952"/>
                    <a:pt x="8" y="952"/>
                  </a:cubicBezTo>
                  <a:cubicBezTo>
                    <a:pt x="8" y="952"/>
                    <a:pt x="48" y="1160"/>
                    <a:pt x="144" y="1240"/>
                  </a:cubicBezTo>
                  <a:cubicBezTo>
                    <a:pt x="436" y="1532"/>
                    <a:pt x="436" y="1532"/>
                    <a:pt x="436" y="1532"/>
                  </a:cubicBezTo>
                  <a:cubicBezTo>
                    <a:pt x="436" y="1532"/>
                    <a:pt x="576" y="1608"/>
                    <a:pt x="680" y="1520"/>
                  </a:cubicBezTo>
                  <a:cubicBezTo>
                    <a:pt x="960" y="1240"/>
                    <a:pt x="960" y="1240"/>
                    <a:pt x="960" y="1240"/>
                  </a:cubicBezTo>
                  <a:cubicBezTo>
                    <a:pt x="960" y="1240"/>
                    <a:pt x="1104" y="1072"/>
                    <a:pt x="1088" y="920"/>
                  </a:cubicBezTo>
                  <a:cubicBezTo>
                    <a:pt x="1064" y="128"/>
                    <a:pt x="1064" y="128"/>
                    <a:pt x="1064" y="128"/>
                  </a:cubicBezTo>
                  <a:cubicBezTo>
                    <a:pt x="1064" y="128"/>
                    <a:pt x="1056" y="24"/>
                    <a:pt x="888" y="0"/>
                  </a:cubicBezTo>
                  <a:close/>
                </a:path>
              </a:pathLst>
            </a:custGeom>
            <a:solidFill>
              <a:srgbClr val="2676FF">
                <a:alpha val="42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 name="Freeform 21"/>
            <p:cNvSpPr>
              <a:spLocks/>
            </p:cNvSpPr>
            <p:nvPr/>
          </p:nvSpPr>
          <p:spPr bwMode="auto">
            <a:xfrm rot="2700000">
              <a:off x="4233863" y="1714500"/>
              <a:ext cx="1933575" cy="2771775"/>
            </a:xfrm>
            <a:custGeom>
              <a:avLst/>
              <a:gdLst>
                <a:gd name="T0" fmla="*/ 1316 w 1104"/>
                <a:gd name="T1" fmla="*/ 0 h 1608"/>
                <a:gd name="T2" fmla="*/ 273 w 1104"/>
                <a:gd name="T3" fmla="*/ 0 h 1608"/>
                <a:gd name="T4" fmla="*/ 0 w 1104"/>
                <a:gd name="T5" fmla="*/ 278 h 1608"/>
                <a:gd name="T6" fmla="*/ 12 w 1104"/>
                <a:gd name="T7" fmla="*/ 1324 h 1608"/>
                <a:gd name="T8" fmla="*/ 213 w 1104"/>
                <a:gd name="T9" fmla="*/ 1723 h 1608"/>
                <a:gd name="T10" fmla="*/ 647 w 1104"/>
                <a:gd name="T11" fmla="*/ 2129 h 1608"/>
                <a:gd name="T12" fmla="*/ 1006 w 1104"/>
                <a:gd name="T13" fmla="*/ 2113 h 1608"/>
                <a:gd name="T14" fmla="*/ 1422 w 1104"/>
                <a:gd name="T15" fmla="*/ 1723 h 1608"/>
                <a:gd name="T16" fmla="*/ 1612 w 1104"/>
                <a:gd name="T17" fmla="*/ 1279 h 1608"/>
                <a:gd name="T18" fmla="*/ 1577 w 1104"/>
                <a:gd name="T19" fmla="*/ 178 h 1608"/>
                <a:gd name="T20" fmla="*/ 1316 w 1104"/>
                <a:gd name="T21" fmla="*/ 0 h 16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4"/>
                <a:gd name="T34" fmla="*/ 0 h 1608"/>
                <a:gd name="T35" fmla="*/ 1104 w 1104"/>
                <a:gd name="T36" fmla="*/ 1608 h 16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4" h="1608">
                  <a:moveTo>
                    <a:pt x="888" y="0"/>
                  </a:moveTo>
                  <a:cubicBezTo>
                    <a:pt x="184" y="0"/>
                    <a:pt x="184" y="0"/>
                    <a:pt x="184" y="0"/>
                  </a:cubicBezTo>
                  <a:cubicBezTo>
                    <a:pt x="184" y="0"/>
                    <a:pt x="0" y="40"/>
                    <a:pt x="0" y="200"/>
                  </a:cubicBezTo>
                  <a:cubicBezTo>
                    <a:pt x="0" y="360"/>
                    <a:pt x="8" y="952"/>
                    <a:pt x="8" y="952"/>
                  </a:cubicBezTo>
                  <a:cubicBezTo>
                    <a:pt x="8" y="952"/>
                    <a:pt x="48" y="1160"/>
                    <a:pt x="144" y="1240"/>
                  </a:cubicBezTo>
                  <a:cubicBezTo>
                    <a:pt x="436" y="1532"/>
                    <a:pt x="436" y="1532"/>
                    <a:pt x="436" y="1532"/>
                  </a:cubicBezTo>
                  <a:cubicBezTo>
                    <a:pt x="436" y="1532"/>
                    <a:pt x="576" y="1608"/>
                    <a:pt x="680" y="1520"/>
                  </a:cubicBezTo>
                  <a:cubicBezTo>
                    <a:pt x="960" y="1240"/>
                    <a:pt x="960" y="1240"/>
                    <a:pt x="960" y="1240"/>
                  </a:cubicBezTo>
                  <a:cubicBezTo>
                    <a:pt x="960" y="1240"/>
                    <a:pt x="1104" y="1072"/>
                    <a:pt x="1088" y="920"/>
                  </a:cubicBezTo>
                  <a:cubicBezTo>
                    <a:pt x="1064" y="128"/>
                    <a:pt x="1064" y="128"/>
                    <a:pt x="1064" y="128"/>
                  </a:cubicBezTo>
                  <a:cubicBezTo>
                    <a:pt x="1064" y="128"/>
                    <a:pt x="1056" y="24"/>
                    <a:pt x="888" y="0"/>
                  </a:cubicBezTo>
                  <a:close/>
                </a:path>
              </a:pathLst>
            </a:custGeom>
            <a:solidFill>
              <a:srgbClr val="2676FF">
                <a:alpha val="72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 name="Freeform 18"/>
            <p:cNvSpPr>
              <a:spLocks/>
            </p:cNvSpPr>
            <p:nvPr/>
          </p:nvSpPr>
          <p:spPr bwMode="auto">
            <a:xfrm rot="18814430">
              <a:off x="3176588" y="1706563"/>
              <a:ext cx="1933575" cy="2771775"/>
            </a:xfrm>
            <a:custGeom>
              <a:avLst/>
              <a:gdLst>
                <a:gd name="T0" fmla="*/ 1316 w 1104"/>
                <a:gd name="T1" fmla="*/ 0 h 1608"/>
                <a:gd name="T2" fmla="*/ 273 w 1104"/>
                <a:gd name="T3" fmla="*/ 0 h 1608"/>
                <a:gd name="T4" fmla="*/ 0 w 1104"/>
                <a:gd name="T5" fmla="*/ 278 h 1608"/>
                <a:gd name="T6" fmla="*/ 12 w 1104"/>
                <a:gd name="T7" fmla="*/ 1324 h 1608"/>
                <a:gd name="T8" fmla="*/ 213 w 1104"/>
                <a:gd name="T9" fmla="*/ 1723 h 1608"/>
                <a:gd name="T10" fmla="*/ 647 w 1104"/>
                <a:gd name="T11" fmla="*/ 2129 h 1608"/>
                <a:gd name="T12" fmla="*/ 1006 w 1104"/>
                <a:gd name="T13" fmla="*/ 2113 h 1608"/>
                <a:gd name="T14" fmla="*/ 1422 w 1104"/>
                <a:gd name="T15" fmla="*/ 1723 h 1608"/>
                <a:gd name="T16" fmla="*/ 1612 w 1104"/>
                <a:gd name="T17" fmla="*/ 1279 h 1608"/>
                <a:gd name="T18" fmla="*/ 1577 w 1104"/>
                <a:gd name="T19" fmla="*/ 178 h 1608"/>
                <a:gd name="T20" fmla="*/ 1316 w 1104"/>
                <a:gd name="T21" fmla="*/ 0 h 16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4"/>
                <a:gd name="T34" fmla="*/ 0 h 1608"/>
                <a:gd name="T35" fmla="*/ 1104 w 1104"/>
                <a:gd name="T36" fmla="*/ 1608 h 16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4" h="1608">
                  <a:moveTo>
                    <a:pt x="888" y="0"/>
                  </a:moveTo>
                  <a:cubicBezTo>
                    <a:pt x="184" y="0"/>
                    <a:pt x="184" y="0"/>
                    <a:pt x="184" y="0"/>
                  </a:cubicBezTo>
                  <a:cubicBezTo>
                    <a:pt x="184" y="0"/>
                    <a:pt x="0" y="40"/>
                    <a:pt x="0" y="200"/>
                  </a:cubicBezTo>
                  <a:cubicBezTo>
                    <a:pt x="0" y="360"/>
                    <a:pt x="8" y="952"/>
                    <a:pt x="8" y="952"/>
                  </a:cubicBezTo>
                  <a:cubicBezTo>
                    <a:pt x="8" y="952"/>
                    <a:pt x="48" y="1160"/>
                    <a:pt x="144" y="1240"/>
                  </a:cubicBezTo>
                  <a:cubicBezTo>
                    <a:pt x="436" y="1532"/>
                    <a:pt x="436" y="1532"/>
                    <a:pt x="436" y="1532"/>
                  </a:cubicBezTo>
                  <a:cubicBezTo>
                    <a:pt x="436" y="1532"/>
                    <a:pt x="576" y="1608"/>
                    <a:pt x="680" y="1520"/>
                  </a:cubicBezTo>
                  <a:cubicBezTo>
                    <a:pt x="960" y="1240"/>
                    <a:pt x="960" y="1240"/>
                    <a:pt x="960" y="1240"/>
                  </a:cubicBezTo>
                  <a:cubicBezTo>
                    <a:pt x="960" y="1240"/>
                    <a:pt x="1104" y="1072"/>
                    <a:pt x="1088" y="920"/>
                  </a:cubicBezTo>
                  <a:cubicBezTo>
                    <a:pt x="1064" y="128"/>
                    <a:pt x="1064" y="128"/>
                    <a:pt x="1064" y="128"/>
                  </a:cubicBezTo>
                  <a:cubicBezTo>
                    <a:pt x="1064" y="128"/>
                    <a:pt x="1056" y="24"/>
                    <a:pt x="888" y="0"/>
                  </a:cubicBezTo>
                  <a:close/>
                </a:path>
              </a:pathLst>
            </a:custGeom>
            <a:solidFill>
              <a:srgbClr val="2676FF">
                <a:lumMod val="75000"/>
                <a:alpha val="72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 name="Freeform 23"/>
            <p:cNvSpPr>
              <a:spLocks/>
            </p:cNvSpPr>
            <p:nvPr/>
          </p:nvSpPr>
          <p:spPr bwMode="auto">
            <a:xfrm rot="8182408">
              <a:off x="4243388" y="2857500"/>
              <a:ext cx="1931987" cy="2771775"/>
            </a:xfrm>
            <a:custGeom>
              <a:avLst/>
              <a:gdLst>
                <a:gd name="T0" fmla="*/ 1311 w 1104"/>
                <a:gd name="T1" fmla="*/ 0 h 1608"/>
                <a:gd name="T2" fmla="*/ 272 w 1104"/>
                <a:gd name="T3" fmla="*/ 0 h 1608"/>
                <a:gd name="T4" fmla="*/ 0 w 1104"/>
                <a:gd name="T5" fmla="*/ 278 h 1608"/>
                <a:gd name="T6" fmla="*/ 12 w 1104"/>
                <a:gd name="T7" fmla="*/ 1324 h 1608"/>
                <a:gd name="T8" fmla="*/ 213 w 1104"/>
                <a:gd name="T9" fmla="*/ 1723 h 1608"/>
                <a:gd name="T10" fmla="*/ 644 w 1104"/>
                <a:gd name="T11" fmla="*/ 2129 h 1608"/>
                <a:gd name="T12" fmla="*/ 1005 w 1104"/>
                <a:gd name="T13" fmla="*/ 2113 h 1608"/>
                <a:gd name="T14" fmla="*/ 1417 w 1104"/>
                <a:gd name="T15" fmla="*/ 1723 h 1608"/>
                <a:gd name="T16" fmla="*/ 1606 w 1104"/>
                <a:gd name="T17" fmla="*/ 1279 h 1608"/>
                <a:gd name="T18" fmla="*/ 1571 w 1104"/>
                <a:gd name="T19" fmla="*/ 178 h 1608"/>
                <a:gd name="T20" fmla="*/ 1311 w 1104"/>
                <a:gd name="T21" fmla="*/ 0 h 16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4"/>
                <a:gd name="T34" fmla="*/ 0 h 1608"/>
                <a:gd name="T35" fmla="*/ 1104 w 1104"/>
                <a:gd name="T36" fmla="*/ 1608 h 16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4" h="1608">
                  <a:moveTo>
                    <a:pt x="888" y="0"/>
                  </a:moveTo>
                  <a:cubicBezTo>
                    <a:pt x="184" y="0"/>
                    <a:pt x="184" y="0"/>
                    <a:pt x="184" y="0"/>
                  </a:cubicBezTo>
                  <a:cubicBezTo>
                    <a:pt x="184" y="0"/>
                    <a:pt x="0" y="40"/>
                    <a:pt x="0" y="200"/>
                  </a:cubicBezTo>
                  <a:cubicBezTo>
                    <a:pt x="0" y="360"/>
                    <a:pt x="8" y="952"/>
                    <a:pt x="8" y="952"/>
                  </a:cubicBezTo>
                  <a:cubicBezTo>
                    <a:pt x="8" y="952"/>
                    <a:pt x="48" y="1160"/>
                    <a:pt x="144" y="1240"/>
                  </a:cubicBezTo>
                  <a:cubicBezTo>
                    <a:pt x="436" y="1532"/>
                    <a:pt x="436" y="1532"/>
                    <a:pt x="436" y="1532"/>
                  </a:cubicBezTo>
                  <a:cubicBezTo>
                    <a:pt x="436" y="1532"/>
                    <a:pt x="576" y="1608"/>
                    <a:pt x="680" y="1520"/>
                  </a:cubicBezTo>
                  <a:cubicBezTo>
                    <a:pt x="960" y="1240"/>
                    <a:pt x="960" y="1240"/>
                    <a:pt x="960" y="1240"/>
                  </a:cubicBezTo>
                  <a:cubicBezTo>
                    <a:pt x="960" y="1240"/>
                    <a:pt x="1104" y="1072"/>
                    <a:pt x="1088" y="920"/>
                  </a:cubicBezTo>
                  <a:cubicBezTo>
                    <a:pt x="1064" y="128"/>
                    <a:pt x="1064" y="128"/>
                    <a:pt x="1064" y="128"/>
                  </a:cubicBezTo>
                  <a:cubicBezTo>
                    <a:pt x="1064" y="128"/>
                    <a:pt x="1056" y="24"/>
                    <a:pt x="888" y="0"/>
                  </a:cubicBezTo>
                  <a:close/>
                </a:path>
              </a:pathLst>
            </a:custGeom>
            <a:solidFill>
              <a:srgbClr val="2676FF">
                <a:alpha val="52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 name="AutoShape 25"/>
            <p:cNvSpPr>
              <a:spLocks noChangeArrowheads="1"/>
            </p:cNvSpPr>
            <p:nvPr/>
          </p:nvSpPr>
          <p:spPr bwMode="auto">
            <a:xfrm>
              <a:off x="4121150" y="3119438"/>
              <a:ext cx="1103313" cy="1104900"/>
            </a:xfrm>
            <a:prstGeom prst="roundRect">
              <a:avLst>
                <a:gd name="adj" fmla="val 16667"/>
              </a:avLst>
            </a:prstGeom>
            <a:solidFill>
              <a:srgbClr val="2676FF">
                <a:lumMod val="75000"/>
              </a:srgbClr>
            </a:solid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cs typeface="Arial" charset="0"/>
              </a:endParaRPr>
            </a:p>
          </p:txBody>
        </p:sp>
        <p:sp>
          <p:nvSpPr>
            <p:cNvPr id="9" name="Text Box 19"/>
            <p:cNvSpPr txBox="1">
              <a:spLocks noChangeArrowheads="1"/>
            </p:cNvSpPr>
            <p:nvPr/>
          </p:nvSpPr>
          <p:spPr bwMode="gray">
            <a:xfrm rot="18677185">
              <a:off x="2634456" y="2365296"/>
              <a:ext cx="170656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FFFFFF"/>
                  </a:solidFill>
                  <a:effectLst/>
                  <a:uLnTx/>
                  <a:uFillTx/>
                  <a:latin typeface="Arial" charset="0"/>
                  <a:cs typeface="Arial" charset="0"/>
                </a:rPr>
                <a:t>这里输入文本</a:t>
              </a:r>
              <a:r>
                <a:rPr kumimoji="0" lang="en-US" altLang="zh-CN" sz="1600" b="0" i="0" u="none" strike="noStrike" kern="0" cap="none" spc="0" normalizeH="0" baseline="0" noProof="1" smtClean="0">
                  <a:ln>
                    <a:noFill/>
                  </a:ln>
                  <a:solidFill>
                    <a:srgbClr val="FFFFFF"/>
                  </a:solidFill>
                  <a:effectLst/>
                  <a:uLnTx/>
                  <a:uFillTx/>
                  <a:latin typeface="Arial" charset="0"/>
                  <a:cs typeface="Arial" charset="0"/>
                </a:rPr>
                <a:t>. </a:t>
              </a:r>
            </a:p>
          </p:txBody>
        </p:sp>
        <p:sp>
          <p:nvSpPr>
            <p:cNvPr id="10" name="Text Box 19"/>
            <p:cNvSpPr txBox="1">
              <a:spLocks noChangeArrowheads="1"/>
            </p:cNvSpPr>
            <p:nvPr/>
          </p:nvSpPr>
          <p:spPr bwMode="gray">
            <a:xfrm rot="2700000">
              <a:off x="4961732" y="2322433"/>
              <a:ext cx="1706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FFFFFF"/>
                  </a:solidFill>
                  <a:effectLst/>
                  <a:uLnTx/>
                  <a:uFillTx/>
                  <a:latin typeface="Arial" charset="0"/>
                  <a:cs typeface="Arial" charset="0"/>
                </a:rPr>
                <a:t>这里输入文本</a:t>
              </a:r>
              <a:r>
                <a:rPr kumimoji="0" lang="en-US" altLang="zh-CN" sz="1600" b="0" i="0" u="none" strike="noStrike" kern="0" cap="none" spc="0" normalizeH="0" baseline="0" noProof="1" smtClean="0">
                  <a:ln>
                    <a:noFill/>
                  </a:ln>
                  <a:solidFill>
                    <a:srgbClr val="FFFFFF"/>
                  </a:solidFill>
                  <a:effectLst/>
                  <a:uLnTx/>
                  <a:uFillTx/>
                  <a:latin typeface="Arial" charset="0"/>
                  <a:cs typeface="Arial" charset="0"/>
                </a:rPr>
                <a:t>. </a:t>
              </a:r>
            </a:p>
          </p:txBody>
        </p:sp>
        <p:sp>
          <p:nvSpPr>
            <p:cNvPr id="11" name="Text Box 19"/>
            <p:cNvSpPr txBox="1">
              <a:spLocks noChangeArrowheads="1"/>
            </p:cNvSpPr>
            <p:nvPr/>
          </p:nvSpPr>
          <p:spPr bwMode="gray">
            <a:xfrm rot="2700000">
              <a:off x="2696369" y="4748133"/>
              <a:ext cx="1706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FFFFFF"/>
                  </a:solidFill>
                  <a:effectLst/>
                  <a:uLnTx/>
                  <a:uFillTx/>
                  <a:latin typeface="Arial" charset="0"/>
                  <a:cs typeface="Arial" charset="0"/>
                </a:rPr>
                <a:t>这里输入文本</a:t>
              </a:r>
              <a:r>
                <a:rPr kumimoji="0" lang="en-US" altLang="zh-CN" sz="1600" b="0" i="0" u="none" strike="noStrike" kern="0" cap="none" spc="0" normalizeH="0" baseline="0" noProof="1" smtClean="0">
                  <a:ln>
                    <a:noFill/>
                  </a:ln>
                  <a:solidFill>
                    <a:srgbClr val="FFFFFF"/>
                  </a:solidFill>
                  <a:effectLst/>
                  <a:uLnTx/>
                  <a:uFillTx/>
                  <a:latin typeface="Arial" charset="0"/>
                  <a:cs typeface="Arial" charset="0"/>
                </a:rPr>
                <a:t>. </a:t>
              </a:r>
            </a:p>
          </p:txBody>
        </p:sp>
        <p:sp>
          <p:nvSpPr>
            <p:cNvPr id="12" name="Text Box 19"/>
            <p:cNvSpPr txBox="1">
              <a:spLocks noChangeArrowheads="1"/>
            </p:cNvSpPr>
            <p:nvPr/>
          </p:nvSpPr>
          <p:spPr bwMode="gray">
            <a:xfrm rot="19011173">
              <a:off x="5037138" y="4787027"/>
              <a:ext cx="1706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FFFFFF"/>
                  </a:solidFill>
                  <a:effectLst/>
                  <a:uLnTx/>
                  <a:uFillTx/>
                  <a:latin typeface="Arial" charset="0"/>
                  <a:cs typeface="Arial" charset="0"/>
                </a:rPr>
                <a:t>这里输入文本</a:t>
              </a:r>
              <a:r>
                <a:rPr kumimoji="0" lang="en-US" altLang="zh-CN" sz="1600" b="0" i="0" u="none" strike="noStrike" kern="0" cap="none" spc="0" normalizeH="0" baseline="0" noProof="1" smtClean="0">
                  <a:ln>
                    <a:noFill/>
                  </a:ln>
                  <a:solidFill>
                    <a:srgbClr val="FFFFFF"/>
                  </a:solidFill>
                  <a:effectLst/>
                  <a:uLnTx/>
                  <a:uFillTx/>
                  <a:latin typeface="Arial" charset="0"/>
                  <a:cs typeface="Arial" charset="0"/>
                </a:rPr>
                <a:t>. </a:t>
              </a:r>
            </a:p>
          </p:txBody>
        </p:sp>
        <p:sp>
          <p:nvSpPr>
            <p:cNvPr id="13" name="Text Box 19"/>
            <p:cNvSpPr txBox="1">
              <a:spLocks noChangeArrowheads="1"/>
            </p:cNvSpPr>
            <p:nvPr/>
          </p:nvSpPr>
          <p:spPr bwMode="gray">
            <a:xfrm>
              <a:off x="4167188" y="3573596"/>
              <a:ext cx="106203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400" b="0" i="0" u="none" strike="noStrike" kern="0" cap="none" spc="0" normalizeH="0" baseline="0" noProof="1" smtClean="0">
                  <a:ln>
                    <a:noFill/>
                  </a:ln>
                  <a:solidFill>
                    <a:srgbClr val="FFFFFF"/>
                  </a:solidFill>
                  <a:effectLst/>
                  <a:uLnTx/>
                  <a:uFillTx/>
                  <a:latin typeface="Arial" charset="0"/>
                  <a:cs typeface="Arial" charset="0"/>
                </a:rPr>
                <a:t>输入文本</a:t>
              </a:r>
              <a:r>
                <a:rPr kumimoji="0" lang="en-US" altLang="zh-CN" sz="1400" b="0" i="0" u="none" strike="noStrike" kern="0" cap="none" spc="0" normalizeH="0" baseline="0" noProof="1" smtClean="0">
                  <a:ln>
                    <a:noFill/>
                  </a:ln>
                  <a:solidFill>
                    <a:srgbClr val="FFFFFF"/>
                  </a:solidFill>
                  <a:effectLst/>
                  <a:uLnTx/>
                  <a:uFillTx/>
                  <a:latin typeface="Arial" charset="0"/>
                  <a:cs typeface="Arial" charset="0"/>
                </a:rPr>
                <a:t>. </a:t>
              </a:r>
            </a:p>
          </p:txBody>
        </p:sp>
      </p:grpSp>
    </p:spTree>
    <p:extLst>
      <p:ext uri="{BB962C8B-B14F-4D97-AF65-F5344CB8AC3E}">
        <p14:creationId xmlns:p14="http://schemas.microsoft.com/office/powerpoint/2010/main" val="4182166739"/>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gray">
          <a:xfrm>
            <a:off x="2373313" y="3051056"/>
            <a:ext cx="4041775" cy="733663"/>
          </a:xfrm>
          <a:prstGeom prst="diamond">
            <a:avLst/>
          </a:prstGeom>
          <a:noFill/>
          <a:ln w="57150" algn="ctr">
            <a:solidFill>
              <a:srgbClr val="808080"/>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dirty="0">
              <a:latin typeface="微软雅黑" pitchFamily="34" charset="-122"/>
              <a:ea typeface="微软雅黑" pitchFamily="34" charset="-122"/>
            </a:endParaRPr>
          </a:p>
        </p:txBody>
      </p:sp>
      <p:sp>
        <p:nvSpPr>
          <p:cNvPr id="3" name="Oval 5"/>
          <p:cNvSpPr>
            <a:spLocks noChangeArrowheads="1"/>
          </p:cNvSpPr>
          <p:nvPr/>
        </p:nvSpPr>
        <p:spPr bwMode="ltGray">
          <a:xfrm>
            <a:off x="3789405" y="1281907"/>
            <a:ext cx="1339892" cy="135255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4" name="Group 6"/>
          <p:cNvGrpSpPr>
            <a:grpSpLocks/>
          </p:cNvGrpSpPr>
          <p:nvPr/>
        </p:nvGrpSpPr>
        <p:grpSpPr bwMode="auto">
          <a:xfrm rot="10082854">
            <a:off x="3630613" y="2261521"/>
            <a:ext cx="1215221" cy="311218"/>
            <a:chOff x="2598" y="1026"/>
            <a:chExt cx="957" cy="242"/>
          </a:xfrm>
        </p:grpSpPr>
        <p:grpSp>
          <p:nvGrpSpPr>
            <p:cNvPr id="5" name="Group 7"/>
            <p:cNvGrpSpPr>
              <a:grpSpLocks/>
            </p:cNvGrpSpPr>
            <p:nvPr/>
          </p:nvGrpSpPr>
          <p:grpSpPr bwMode="auto">
            <a:xfrm rot="-9970459" flipH="1" flipV="1">
              <a:off x="2598" y="1026"/>
              <a:ext cx="957" cy="242"/>
              <a:chOff x="2532" y="1051"/>
              <a:chExt cx="893" cy="246"/>
            </a:xfrm>
          </p:grpSpPr>
          <p:grpSp>
            <p:nvGrpSpPr>
              <p:cNvPr id="17" name="Group 8"/>
              <p:cNvGrpSpPr>
                <a:grpSpLocks/>
              </p:cNvGrpSpPr>
              <p:nvPr/>
            </p:nvGrpSpPr>
            <p:grpSpPr bwMode="auto">
              <a:xfrm>
                <a:off x="2532" y="1051"/>
                <a:ext cx="743" cy="185"/>
                <a:chOff x="1565" y="2568"/>
                <a:chExt cx="1118" cy="279"/>
              </a:xfrm>
            </p:grpSpPr>
            <p:sp>
              <p:nvSpPr>
                <p:cNvPr id="23" name="AutoShape 9"/>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4" name="AutoShape 10"/>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5" name="AutoShape 11"/>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6" name="AutoShape 12"/>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18" name="Group 13"/>
              <p:cNvGrpSpPr>
                <a:grpSpLocks/>
              </p:cNvGrpSpPr>
              <p:nvPr/>
            </p:nvGrpSpPr>
            <p:grpSpPr bwMode="auto">
              <a:xfrm rot="1353540">
                <a:off x="2682" y="1111"/>
                <a:ext cx="743" cy="186"/>
                <a:chOff x="1565" y="2568"/>
                <a:chExt cx="1118" cy="279"/>
              </a:xfrm>
            </p:grpSpPr>
            <p:sp>
              <p:nvSpPr>
                <p:cNvPr id="19" name="AutoShape 14"/>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0" name="AutoShape 15"/>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1" name="AutoShape 16"/>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2" name="AutoShape 17"/>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nvGrpSpPr>
            <p:cNvPr id="6" name="Group 18"/>
            <p:cNvGrpSpPr>
              <a:grpSpLocks/>
            </p:cNvGrpSpPr>
            <p:nvPr/>
          </p:nvGrpSpPr>
          <p:grpSpPr bwMode="auto">
            <a:xfrm rot="-9970459" flipH="1" flipV="1">
              <a:off x="2688" y="1056"/>
              <a:ext cx="784" cy="198"/>
              <a:chOff x="2532" y="1051"/>
              <a:chExt cx="893" cy="246"/>
            </a:xfrm>
          </p:grpSpPr>
          <p:grpSp>
            <p:nvGrpSpPr>
              <p:cNvPr id="7" name="Group 19"/>
              <p:cNvGrpSpPr>
                <a:grpSpLocks/>
              </p:cNvGrpSpPr>
              <p:nvPr/>
            </p:nvGrpSpPr>
            <p:grpSpPr bwMode="auto">
              <a:xfrm>
                <a:off x="2532" y="1051"/>
                <a:ext cx="743" cy="185"/>
                <a:chOff x="1565" y="2568"/>
                <a:chExt cx="1118" cy="279"/>
              </a:xfrm>
            </p:grpSpPr>
            <p:sp>
              <p:nvSpPr>
                <p:cNvPr id="13" name="AutoShape 20"/>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4" name="AutoShape 21"/>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5" name="AutoShape 22"/>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6" name="AutoShape 23"/>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8" name="Group 24"/>
              <p:cNvGrpSpPr>
                <a:grpSpLocks/>
              </p:cNvGrpSpPr>
              <p:nvPr/>
            </p:nvGrpSpPr>
            <p:grpSpPr bwMode="auto">
              <a:xfrm rot="1353540">
                <a:off x="2682" y="1111"/>
                <a:ext cx="743" cy="186"/>
                <a:chOff x="1565" y="2568"/>
                <a:chExt cx="1118" cy="279"/>
              </a:xfrm>
            </p:grpSpPr>
            <p:sp>
              <p:nvSpPr>
                <p:cNvPr id="9" name="AutoShape 25"/>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0" name="AutoShape 26"/>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1" name="AutoShape 27"/>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2" name="AutoShape 28"/>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grpSp>
        <p:nvGrpSpPr>
          <p:cNvPr id="27" name="Group 29"/>
          <p:cNvGrpSpPr>
            <a:grpSpLocks/>
          </p:cNvGrpSpPr>
          <p:nvPr/>
        </p:nvGrpSpPr>
        <p:grpSpPr bwMode="auto">
          <a:xfrm>
            <a:off x="4187042" y="1405344"/>
            <a:ext cx="1215221" cy="311218"/>
            <a:chOff x="2598" y="1026"/>
            <a:chExt cx="957" cy="242"/>
          </a:xfrm>
        </p:grpSpPr>
        <p:grpSp>
          <p:nvGrpSpPr>
            <p:cNvPr id="28" name="Group 30"/>
            <p:cNvGrpSpPr>
              <a:grpSpLocks/>
            </p:cNvGrpSpPr>
            <p:nvPr/>
          </p:nvGrpSpPr>
          <p:grpSpPr bwMode="auto">
            <a:xfrm rot="-9970459" flipH="1" flipV="1">
              <a:off x="2598" y="1026"/>
              <a:ext cx="957" cy="242"/>
              <a:chOff x="2532" y="1051"/>
              <a:chExt cx="893" cy="246"/>
            </a:xfrm>
          </p:grpSpPr>
          <p:grpSp>
            <p:nvGrpSpPr>
              <p:cNvPr id="40" name="Group 31"/>
              <p:cNvGrpSpPr>
                <a:grpSpLocks/>
              </p:cNvGrpSpPr>
              <p:nvPr/>
            </p:nvGrpSpPr>
            <p:grpSpPr bwMode="auto">
              <a:xfrm>
                <a:off x="2532" y="1051"/>
                <a:ext cx="743" cy="185"/>
                <a:chOff x="1565" y="2568"/>
                <a:chExt cx="1118" cy="279"/>
              </a:xfrm>
            </p:grpSpPr>
            <p:sp>
              <p:nvSpPr>
                <p:cNvPr id="46" name="AutoShape 32"/>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47" name="AutoShape 33"/>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48" name="AutoShape 34"/>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49" name="AutoShape 35"/>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41" name="Group 36"/>
              <p:cNvGrpSpPr>
                <a:grpSpLocks/>
              </p:cNvGrpSpPr>
              <p:nvPr/>
            </p:nvGrpSpPr>
            <p:grpSpPr bwMode="auto">
              <a:xfrm rot="1353540">
                <a:off x="2682" y="1111"/>
                <a:ext cx="743" cy="186"/>
                <a:chOff x="1565" y="2568"/>
                <a:chExt cx="1118" cy="279"/>
              </a:xfrm>
            </p:grpSpPr>
            <p:sp>
              <p:nvSpPr>
                <p:cNvPr id="42" name="AutoShape 37"/>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43" name="AutoShape 38"/>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44" name="AutoShape 39"/>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45" name="AutoShape 40"/>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nvGrpSpPr>
            <p:cNvPr id="29" name="Group 41"/>
            <p:cNvGrpSpPr>
              <a:grpSpLocks/>
            </p:cNvGrpSpPr>
            <p:nvPr/>
          </p:nvGrpSpPr>
          <p:grpSpPr bwMode="auto">
            <a:xfrm rot="-9970459" flipH="1" flipV="1">
              <a:off x="2688" y="1056"/>
              <a:ext cx="784" cy="198"/>
              <a:chOff x="2532" y="1051"/>
              <a:chExt cx="893" cy="246"/>
            </a:xfrm>
          </p:grpSpPr>
          <p:grpSp>
            <p:nvGrpSpPr>
              <p:cNvPr id="30" name="Group 42"/>
              <p:cNvGrpSpPr>
                <a:grpSpLocks/>
              </p:cNvGrpSpPr>
              <p:nvPr/>
            </p:nvGrpSpPr>
            <p:grpSpPr bwMode="auto">
              <a:xfrm>
                <a:off x="2532" y="1051"/>
                <a:ext cx="743" cy="185"/>
                <a:chOff x="1565" y="2568"/>
                <a:chExt cx="1118" cy="279"/>
              </a:xfrm>
            </p:grpSpPr>
            <p:sp>
              <p:nvSpPr>
                <p:cNvPr id="36" name="AutoShape 43"/>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37" name="AutoShape 44"/>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38" name="AutoShape 45"/>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39" name="AutoShape 46"/>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31" name="Group 47"/>
              <p:cNvGrpSpPr>
                <a:grpSpLocks/>
              </p:cNvGrpSpPr>
              <p:nvPr/>
            </p:nvGrpSpPr>
            <p:grpSpPr bwMode="auto">
              <a:xfrm rot="1353540">
                <a:off x="2682" y="1111"/>
                <a:ext cx="743" cy="186"/>
                <a:chOff x="1565" y="2568"/>
                <a:chExt cx="1118" cy="279"/>
              </a:xfrm>
            </p:grpSpPr>
            <p:sp>
              <p:nvSpPr>
                <p:cNvPr id="32" name="AutoShape 48"/>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33" name="AutoShape 49"/>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34" name="AutoShape 50"/>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35" name="AutoShape 51"/>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sp>
        <p:nvSpPr>
          <p:cNvPr id="50" name="Oval 53"/>
          <p:cNvSpPr>
            <a:spLocks noChangeArrowheads="1"/>
          </p:cNvSpPr>
          <p:nvPr/>
        </p:nvSpPr>
        <p:spPr bwMode="ltGray">
          <a:xfrm>
            <a:off x="5324518" y="2707482"/>
            <a:ext cx="1343349" cy="1352550"/>
          </a:xfrm>
          <a:prstGeom prst="ellipse">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nvGrpSpPr>
          <p:cNvPr id="51" name="Group 54"/>
          <p:cNvGrpSpPr>
            <a:grpSpLocks/>
          </p:cNvGrpSpPr>
          <p:nvPr/>
        </p:nvGrpSpPr>
        <p:grpSpPr bwMode="auto">
          <a:xfrm rot="10082854">
            <a:off x="5187951" y="3692705"/>
            <a:ext cx="1215973" cy="310916"/>
            <a:chOff x="2598" y="1026"/>
            <a:chExt cx="957" cy="242"/>
          </a:xfrm>
        </p:grpSpPr>
        <p:grpSp>
          <p:nvGrpSpPr>
            <p:cNvPr id="52" name="Group 55"/>
            <p:cNvGrpSpPr>
              <a:grpSpLocks/>
            </p:cNvGrpSpPr>
            <p:nvPr/>
          </p:nvGrpSpPr>
          <p:grpSpPr bwMode="auto">
            <a:xfrm rot="-9970459" flipH="1" flipV="1">
              <a:off x="2598" y="1026"/>
              <a:ext cx="957" cy="242"/>
              <a:chOff x="2532" y="1051"/>
              <a:chExt cx="893" cy="246"/>
            </a:xfrm>
          </p:grpSpPr>
          <p:grpSp>
            <p:nvGrpSpPr>
              <p:cNvPr id="64" name="Group 56"/>
              <p:cNvGrpSpPr>
                <a:grpSpLocks/>
              </p:cNvGrpSpPr>
              <p:nvPr/>
            </p:nvGrpSpPr>
            <p:grpSpPr bwMode="auto">
              <a:xfrm>
                <a:off x="2532" y="1051"/>
                <a:ext cx="743" cy="185"/>
                <a:chOff x="1565" y="2568"/>
                <a:chExt cx="1118" cy="279"/>
              </a:xfrm>
            </p:grpSpPr>
            <p:sp>
              <p:nvSpPr>
                <p:cNvPr id="70" name="AutoShape 57"/>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71" name="AutoShape 58"/>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72" name="AutoShape 59"/>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73" name="AutoShape 60"/>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65" name="Group 61"/>
              <p:cNvGrpSpPr>
                <a:grpSpLocks/>
              </p:cNvGrpSpPr>
              <p:nvPr/>
            </p:nvGrpSpPr>
            <p:grpSpPr bwMode="auto">
              <a:xfrm rot="1353540">
                <a:off x="2682" y="1111"/>
                <a:ext cx="743" cy="186"/>
                <a:chOff x="1565" y="2568"/>
                <a:chExt cx="1118" cy="279"/>
              </a:xfrm>
            </p:grpSpPr>
            <p:sp>
              <p:nvSpPr>
                <p:cNvPr id="66" name="AutoShape 62"/>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67" name="AutoShape 63"/>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68" name="AutoShape 64"/>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69" name="AutoShape 65"/>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nvGrpSpPr>
            <p:cNvPr id="53" name="Group 66"/>
            <p:cNvGrpSpPr>
              <a:grpSpLocks/>
            </p:cNvGrpSpPr>
            <p:nvPr/>
          </p:nvGrpSpPr>
          <p:grpSpPr bwMode="auto">
            <a:xfrm rot="-9970459" flipH="1" flipV="1">
              <a:off x="2688" y="1056"/>
              <a:ext cx="784" cy="198"/>
              <a:chOff x="2532" y="1051"/>
              <a:chExt cx="893" cy="246"/>
            </a:xfrm>
          </p:grpSpPr>
          <p:grpSp>
            <p:nvGrpSpPr>
              <p:cNvPr id="54" name="Group 67"/>
              <p:cNvGrpSpPr>
                <a:grpSpLocks/>
              </p:cNvGrpSpPr>
              <p:nvPr/>
            </p:nvGrpSpPr>
            <p:grpSpPr bwMode="auto">
              <a:xfrm>
                <a:off x="2532" y="1051"/>
                <a:ext cx="743" cy="185"/>
                <a:chOff x="1565" y="2568"/>
                <a:chExt cx="1118" cy="279"/>
              </a:xfrm>
            </p:grpSpPr>
            <p:sp>
              <p:nvSpPr>
                <p:cNvPr id="60" name="AutoShape 68"/>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61" name="AutoShape 69"/>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62" name="AutoShape 70"/>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63" name="AutoShape 71"/>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55" name="Group 72"/>
              <p:cNvGrpSpPr>
                <a:grpSpLocks/>
              </p:cNvGrpSpPr>
              <p:nvPr/>
            </p:nvGrpSpPr>
            <p:grpSpPr bwMode="auto">
              <a:xfrm rot="1353540">
                <a:off x="2682" y="1111"/>
                <a:ext cx="743" cy="186"/>
                <a:chOff x="1565" y="2568"/>
                <a:chExt cx="1118" cy="279"/>
              </a:xfrm>
            </p:grpSpPr>
            <p:sp>
              <p:nvSpPr>
                <p:cNvPr id="56" name="AutoShape 73"/>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57" name="AutoShape 74"/>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58" name="AutoShape 75"/>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59" name="AutoShape 76"/>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grpSp>
        <p:nvGrpSpPr>
          <p:cNvPr id="74" name="Group 77"/>
          <p:cNvGrpSpPr>
            <a:grpSpLocks/>
          </p:cNvGrpSpPr>
          <p:nvPr/>
        </p:nvGrpSpPr>
        <p:grpSpPr bwMode="auto">
          <a:xfrm rot="344040">
            <a:off x="5747351" y="2854413"/>
            <a:ext cx="1218600" cy="310916"/>
            <a:chOff x="2598" y="1026"/>
            <a:chExt cx="957" cy="242"/>
          </a:xfrm>
        </p:grpSpPr>
        <p:grpSp>
          <p:nvGrpSpPr>
            <p:cNvPr id="75" name="Group 78"/>
            <p:cNvGrpSpPr>
              <a:grpSpLocks/>
            </p:cNvGrpSpPr>
            <p:nvPr/>
          </p:nvGrpSpPr>
          <p:grpSpPr bwMode="auto">
            <a:xfrm rot="-9970459" flipH="1" flipV="1">
              <a:off x="2598" y="1026"/>
              <a:ext cx="957" cy="242"/>
              <a:chOff x="2532" y="1051"/>
              <a:chExt cx="893" cy="246"/>
            </a:xfrm>
          </p:grpSpPr>
          <p:grpSp>
            <p:nvGrpSpPr>
              <p:cNvPr id="87" name="Group 79"/>
              <p:cNvGrpSpPr>
                <a:grpSpLocks/>
              </p:cNvGrpSpPr>
              <p:nvPr/>
            </p:nvGrpSpPr>
            <p:grpSpPr bwMode="auto">
              <a:xfrm>
                <a:off x="2532" y="1051"/>
                <a:ext cx="743" cy="185"/>
                <a:chOff x="1565" y="2568"/>
                <a:chExt cx="1118" cy="279"/>
              </a:xfrm>
            </p:grpSpPr>
            <p:sp>
              <p:nvSpPr>
                <p:cNvPr id="93" name="AutoShape 80"/>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94" name="AutoShape 81"/>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95" name="AutoShape 82"/>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96" name="AutoShape 83"/>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88" name="Group 84"/>
              <p:cNvGrpSpPr>
                <a:grpSpLocks/>
              </p:cNvGrpSpPr>
              <p:nvPr/>
            </p:nvGrpSpPr>
            <p:grpSpPr bwMode="auto">
              <a:xfrm rot="1353540">
                <a:off x="2682" y="1111"/>
                <a:ext cx="743" cy="186"/>
                <a:chOff x="1565" y="2568"/>
                <a:chExt cx="1118" cy="279"/>
              </a:xfrm>
            </p:grpSpPr>
            <p:sp>
              <p:nvSpPr>
                <p:cNvPr id="89" name="AutoShape 85"/>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90" name="AutoShape 86"/>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91" name="AutoShape 87"/>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92" name="AutoShape 88"/>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nvGrpSpPr>
            <p:cNvPr id="76" name="Group 89"/>
            <p:cNvGrpSpPr>
              <a:grpSpLocks/>
            </p:cNvGrpSpPr>
            <p:nvPr/>
          </p:nvGrpSpPr>
          <p:grpSpPr bwMode="auto">
            <a:xfrm rot="-9970459" flipH="1" flipV="1">
              <a:off x="2688" y="1056"/>
              <a:ext cx="784" cy="198"/>
              <a:chOff x="2532" y="1051"/>
              <a:chExt cx="893" cy="246"/>
            </a:xfrm>
          </p:grpSpPr>
          <p:grpSp>
            <p:nvGrpSpPr>
              <p:cNvPr id="77" name="Group 90"/>
              <p:cNvGrpSpPr>
                <a:grpSpLocks/>
              </p:cNvGrpSpPr>
              <p:nvPr/>
            </p:nvGrpSpPr>
            <p:grpSpPr bwMode="auto">
              <a:xfrm>
                <a:off x="2532" y="1051"/>
                <a:ext cx="743" cy="185"/>
                <a:chOff x="1565" y="2568"/>
                <a:chExt cx="1118" cy="279"/>
              </a:xfrm>
            </p:grpSpPr>
            <p:sp>
              <p:nvSpPr>
                <p:cNvPr id="83" name="AutoShape 91"/>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84" name="AutoShape 92"/>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85" name="AutoShape 93"/>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86" name="AutoShape 94"/>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78" name="Group 95"/>
              <p:cNvGrpSpPr>
                <a:grpSpLocks/>
              </p:cNvGrpSpPr>
              <p:nvPr/>
            </p:nvGrpSpPr>
            <p:grpSpPr bwMode="auto">
              <a:xfrm rot="1353540">
                <a:off x="2682" y="1111"/>
                <a:ext cx="743" cy="186"/>
                <a:chOff x="1565" y="2568"/>
                <a:chExt cx="1118" cy="279"/>
              </a:xfrm>
            </p:grpSpPr>
            <p:sp>
              <p:nvSpPr>
                <p:cNvPr id="79" name="AutoShape 96"/>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80" name="AutoShape 97"/>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81" name="AutoShape 98"/>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82" name="AutoShape 99"/>
                <p:cNvSpPr>
                  <a:spLocks noChangeArrowheads="1"/>
                </p:cNvSpPr>
                <p:nvPr/>
              </p:nvSpPr>
              <p:spPr bwMode="ltGray">
                <a:xfrm rot="6906312">
                  <a:off x="2161" y="232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sp>
        <p:nvSpPr>
          <p:cNvPr id="97" name="Oval 101"/>
          <p:cNvSpPr>
            <a:spLocks noChangeArrowheads="1"/>
          </p:cNvSpPr>
          <p:nvPr/>
        </p:nvSpPr>
        <p:spPr bwMode="gray">
          <a:xfrm>
            <a:off x="2177796" y="2696369"/>
            <a:ext cx="1342861" cy="135255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98" name="Group 102"/>
          <p:cNvGrpSpPr>
            <a:grpSpLocks/>
          </p:cNvGrpSpPr>
          <p:nvPr/>
        </p:nvGrpSpPr>
        <p:grpSpPr bwMode="auto">
          <a:xfrm rot="10082854">
            <a:off x="2024063" y="3679922"/>
            <a:ext cx="1219350" cy="309905"/>
            <a:chOff x="2598" y="1026"/>
            <a:chExt cx="957" cy="242"/>
          </a:xfrm>
        </p:grpSpPr>
        <p:grpSp>
          <p:nvGrpSpPr>
            <p:cNvPr id="99" name="Group 103"/>
            <p:cNvGrpSpPr>
              <a:grpSpLocks/>
            </p:cNvGrpSpPr>
            <p:nvPr/>
          </p:nvGrpSpPr>
          <p:grpSpPr bwMode="auto">
            <a:xfrm rot="-9970459" flipH="1" flipV="1">
              <a:off x="2598" y="1026"/>
              <a:ext cx="957" cy="242"/>
              <a:chOff x="2532" y="1051"/>
              <a:chExt cx="893" cy="246"/>
            </a:xfrm>
          </p:grpSpPr>
          <p:grpSp>
            <p:nvGrpSpPr>
              <p:cNvPr id="111" name="Group 104"/>
              <p:cNvGrpSpPr>
                <a:grpSpLocks/>
              </p:cNvGrpSpPr>
              <p:nvPr/>
            </p:nvGrpSpPr>
            <p:grpSpPr bwMode="auto">
              <a:xfrm>
                <a:off x="2532" y="1051"/>
                <a:ext cx="743" cy="185"/>
                <a:chOff x="1565" y="2568"/>
                <a:chExt cx="1118" cy="279"/>
              </a:xfrm>
            </p:grpSpPr>
            <p:sp>
              <p:nvSpPr>
                <p:cNvPr id="117" name="AutoShape 105"/>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18" name="AutoShape 106"/>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19" name="AutoShape 107"/>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20" name="AutoShape 108"/>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112" name="Group 109"/>
              <p:cNvGrpSpPr>
                <a:grpSpLocks/>
              </p:cNvGrpSpPr>
              <p:nvPr/>
            </p:nvGrpSpPr>
            <p:grpSpPr bwMode="auto">
              <a:xfrm rot="1353540">
                <a:off x="2682" y="1111"/>
                <a:ext cx="743" cy="186"/>
                <a:chOff x="1565" y="2568"/>
                <a:chExt cx="1118" cy="279"/>
              </a:xfrm>
            </p:grpSpPr>
            <p:sp>
              <p:nvSpPr>
                <p:cNvPr id="113" name="AutoShape 110"/>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14" name="AutoShape 111"/>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15" name="AutoShape 112"/>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16" name="AutoShape 113"/>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nvGrpSpPr>
            <p:cNvPr id="100" name="Group 114"/>
            <p:cNvGrpSpPr>
              <a:grpSpLocks/>
            </p:cNvGrpSpPr>
            <p:nvPr/>
          </p:nvGrpSpPr>
          <p:grpSpPr bwMode="auto">
            <a:xfrm rot="-9970459" flipH="1" flipV="1">
              <a:off x="2688" y="1056"/>
              <a:ext cx="784" cy="198"/>
              <a:chOff x="2532" y="1051"/>
              <a:chExt cx="893" cy="246"/>
            </a:xfrm>
          </p:grpSpPr>
          <p:grpSp>
            <p:nvGrpSpPr>
              <p:cNvPr id="101" name="Group 115"/>
              <p:cNvGrpSpPr>
                <a:grpSpLocks/>
              </p:cNvGrpSpPr>
              <p:nvPr/>
            </p:nvGrpSpPr>
            <p:grpSpPr bwMode="auto">
              <a:xfrm>
                <a:off x="2532" y="1051"/>
                <a:ext cx="743" cy="185"/>
                <a:chOff x="1565" y="2568"/>
                <a:chExt cx="1118" cy="279"/>
              </a:xfrm>
            </p:grpSpPr>
            <p:sp>
              <p:nvSpPr>
                <p:cNvPr id="107" name="AutoShape 116"/>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08" name="AutoShape 117"/>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09" name="AutoShape 118"/>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10" name="AutoShape 119"/>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102" name="Group 120"/>
              <p:cNvGrpSpPr>
                <a:grpSpLocks/>
              </p:cNvGrpSpPr>
              <p:nvPr/>
            </p:nvGrpSpPr>
            <p:grpSpPr bwMode="auto">
              <a:xfrm rot="1353540">
                <a:off x="2682" y="1111"/>
                <a:ext cx="743" cy="186"/>
                <a:chOff x="1565" y="2568"/>
                <a:chExt cx="1118" cy="279"/>
              </a:xfrm>
            </p:grpSpPr>
            <p:sp>
              <p:nvSpPr>
                <p:cNvPr id="103" name="AutoShape 121"/>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04" name="AutoShape 122"/>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05" name="AutoShape 123"/>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06" name="AutoShape 124"/>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grpSp>
        <p:nvGrpSpPr>
          <p:cNvPr id="121" name="Group 125"/>
          <p:cNvGrpSpPr>
            <a:grpSpLocks/>
          </p:cNvGrpSpPr>
          <p:nvPr/>
        </p:nvGrpSpPr>
        <p:grpSpPr bwMode="auto">
          <a:xfrm rot="21367855">
            <a:off x="2552273" y="2810614"/>
            <a:ext cx="1256140" cy="340107"/>
            <a:chOff x="1824" y="2448"/>
            <a:chExt cx="987" cy="266"/>
          </a:xfrm>
        </p:grpSpPr>
        <p:grpSp>
          <p:nvGrpSpPr>
            <p:cNvPr id="122" name="Group 126"/>
            <p:cNvGrpSpPr>
              <a:grpSpLocks/>
            </p:cNvGrpSpPr>
            <p:nvPr/>
          </p:nvGrpSpPr>
          <p:grpSpPr bwMode="auto">
            <a:xfrm rot="513316">
              <a:off x="1824" y="2448"/>
              <a:ext cx="957" cy="242"/>
              <a:chOff x="2598" y="1026"/>
              <a:chExt cx="957" cy="242"/>
            </a:xfrm>
          </p:grpSpPr>
          <p:grpSp>
            <p:nvGrpSpPr>
              <p:cNvPr id="146" name="Group 127"/>
              <p:cNvGrpSpPr>
                <a:grpSpLocks/>
              </p:cNvGrpSpPr>
              <p:nvPr/>
            </p:nvGrpSpPr>
            <p:grpSpPr bwMode="auto">
              <a:xfrm rot="-9970459" flipH="1" flipV="1">
                <a:off x="2598" y="1026"/>
                <a:ext cx="957" cy="242"/>
                <a:chOff x="2532" y="1051"/>
                <a:chExt cx="893" cy="246"/>
              </a:xfrm>
            </p:grpSpPr>
            <p:grpSp>
              <p:nvGrpSpPr>
                <p:cNvPr id="158" name="Group 128"/>
                <p:cNvGrpSpPr>
                  <a:grpSpLocks/>
                </p:cNvGrpSpPr>
                <p:nvPr/>
              </p:nvGrpSpPr>
              <p:grpSpPr bwMode="auto">
                <a:xfrm>
                  <a:off x="2532" y="1051"/>
                  <a:ext cx="743" cy="185"/>
                  <a:chOff x="1565" y="2568"/>
                  <a:chExt cx="1118" cy="279"/>
                </a:xfrm>
              </p:grpSpPr>
              <p:sp>
                <p:nvSpPr>
                  <p:cNvPr id="164" name="AutoShape 129"/>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65" name="AutoShape 130"/>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66" name="AutoShape 131"/>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67" name="AutoShape 132"/>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159" name="Group 133"/>
                <p:cNvGrpSpPr>
                  <a:grpSpLocks/>
                </p:cNvGrpSpPr>
                <p:nvPr/>
              </p:nvGrpSpPr>
              <p:grpSpPr bwMode="auto">
                <a:xfrm rot="1353540">
                  <a:off x="2682" y="1111"/>
                  <a:ext cx="743" cy="186"/>
                  <a:chOff x="1565" y="2568"/>
                  <a:chExt cx="1118" cy="279"/>
                </a:xfrm>
              </p:grpSpPr>
              <p:sp>
                <p:nvSpPr>
                  <p:cNvPr id="160" name="AutoShape 134"/>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61" name="AutoShape 135"/>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62" name="AutoShape 136"/>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63" name="AutoShape 137"/>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nvGrpSpPr>
              <p:cNvPr id="147" name="Group 138"/>
              <p:cNvGrpSpPr>
                <a:grpSpLocks/>
              </p:cNvGrpSpPr>
              <p:nvPr/>
            </p:nvGrpSpPr>
            <p:grpSpPr bwMode="auto">
              <a:xfrm rot="-9970459" flipH="1" flipV="1">
                <a:off x="2688" y="1056"/>
                <a:ext cx="784" cy="198"/>
                <a:chOff x="2532" y="1051"/>
                <a:chExt cx="893" cy="246"/>
              </a:xfrm>
            </p:grpSpPr>
            <p:grpSp>
              <p:nvGrpSpPr>
                <p:cNvPr id="148" name="Group 139"/>
                <p:cNvGrpSpPr>
                  <a:grpSpLocks/>
                </p:cNvGrpSpPr>
                <p:nvPr/>
              </p:nvGrpSpPr>
              <p:grpSpPr bwMode="auto">
                <a:xfrm>
                  <a:off x="2532" y="1051"/>
                  <a:ext cx="743" cy="185"/>
                  <a:chOff x="1565" y="2568"/>
                  <a:chExt cx="1118" cy="279"/>
                </a:xfrm>
              </p:grpSpPr>
              <p:sp>
                <p:nvSpPr>
                  <p:cNvPr id="154" name="AutoShape 140"/>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55" name="AutoShape 141"/>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56" name="AutoShape 142"/>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57" name="AutoShape 143"/>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149" name="Group 144"/>
                <p:cNvGrpSpPr>
                  <a:grpSpLocks/>
                </p:cNvGrpSpPr>
                <p:nvPr/>
              </p:nvGrpSpPr>
              <p:grpSpPr bwMode="auto">
                <a:xfrm rot="1353540">
                  <a:off x="2682" y="1111"/>
                  <a:ext cx="743" cy="186"/>
                  <a:chOff x="1565" y="2568"/>
                  <a:chExt cx="1118" cy="279"/>
                </a:xfrm>
              </p:grpSpPr>
              <p:sp>
                <p:nvSpPr>
                  <p:cNvPr id="150" name="AutoShape 145"/>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51" name="AutoShape 146"/>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52" name="AutoShape 147"/>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53" name="AutoShape 148"/>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grpSp>
          <p:nvGrpSpPr>
            <p:cNvPr id="123" name="Group 149"/>
            <p:cNvGrpSpPr>
              <a:grpSpLocks/>
            </p:cNvGrpSpPr>
            <p:nvPr/>
          </p:nvGrpSpPr>
          <p:grpSpPr bwMode="auto">
            <a:xfrm rot="513316">
              <a:off x="1854" y="2472"/>
              <a:ext cx="957" cy="242"/>
              <a:chOff x="2598" y="1026"/>
              <a:chExt cx="957" cy="242"/>
            </a:xfrm>
          </p:grpSpPr>
          <p:grpSp>
            <p:nvGrpSpPr>
              <p:cNvPr id="124" name="Group 150"/>
              <p:cNvGrpSpPr>
                <a:grpSpLocks/>
              </p:cNvGrpSpPr>
              <p:nvPr/>
            </p:nvGrpSpPr>
            <p:grpSpPr bwMode="auto">
              <a:xfrm rot="-9970459" flipH="1" flipV="1">
                <a:off x="2598" y="1026"/>
                <a:ext cx="957" cy="242"/>
                <a:chOff x="2532" y="1051"/>
                <a:chExt cx="893" cy="246"/>
              </a:xfrm>
            </p:grpSpPr>
            <p:grpSp>
              <p:nvGrpSpPr>
                <p:cNvPr id="136" name="Group 151"/>
                <p:cNvGrpSpPr>
                  <a:grpSpLocks/>
                </p:cNvGrpSpPr>
                <p:nvPr/>
              </p:nvGrpSpPr>
              <p:grpSpPr bwMode="auto">
                <a:xfrm>
                  <a:off x="2532" y="1051"/>
                  <a:ext cx="743" cy="185"/>
                  <a:chOff x="1565" y="2568"/>
                  <a:chExt cx="1118" cy="279"/>
                </a:xfrm>
              </p:grpSpPr>
              <p:sp>
                <p:nvSpPr>
                  <p:cNvPr id="142" name="AutoShape 152"/>
                  <p:cNvSpPr>
                    <a:spLocks noChangeArrowheads="1"/>
                  </p:cNvSpPr>
                  <p:nvPr/>
                </p:nvSpPr>
                <p:spPr bwMode="gray">
                  <a:xfrm rot="5263130">
                    <a:off x="1859"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43" name="AutoShape 153"/>
                  <p:cNvSpPr>
                    <a:spLocks noChangeArrowheads="1"/>
                  </p:cNvSpPr>
                  <p:nvPr/>
                </p:nvSpPr>
                <p:spPr bwMode="gray">
                  <a:xfrm rot="6078281">
                    <a:off x="1995"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44" name="AutoShape 154"/>
                  <p:cNvSpPr>
                    <a:spLocks noChangeArrowheads="1"/>
                  </p:cNvSpPr>
                  <p:nvPr/>
                </p:nvSpPr>
                <p:spPr bwMode="gray">
                  <a:xfrm rot="6373927">
                    <a:off x="2071" y="229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45" name="AutoShape 155"/>
                  <p:cNvSpPr>
                    <a:spLocks noChangeArrowheads="1"/>
                  </p:cNvSpPr>
                  <p:nvPr/>
                </p:nvSpPr>
                <p:spPr bwMode="gray">
                  <a:xfrm rot="6906312">
                    <a:off x="2161" y="232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137" name="Group 156"/>
                <p:cNvGrpSpPr>
                  <a:grpSpLocks/>
                </p:cNvGrpSpPr>
                <p:nvPr/>
              </p:nvGrpSpPr>
              <p:grpSpPr bwMode="auto">
                <a:xfrm rot="1353540">
                  <a:off x="2682" y="1111"/>
                  <a:ext cx="743" cy="186"/>
                  <a:chOff x="1565" y="2568"/>
                  <a:chExt cx="1118" cy="279"/>
                </a:xfrm>
              </p:grpSpPr>
              <p:sp>
                <p:nvSpPr>
                  <p:cNvPr id="138" name="AutoShape 157"/>
                  <p:cNvSpPr>
                    <a:spLocks noChangeArrowheads="1"/>
                  </p:cNvSpPr>
                  <p:nvPr/>
                </p:nvSpPr>
                <p:spPr bwMode="gray">
                  <a:xfrm rot="5263130">
                    <a:off x="1859"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39" name="AutoShape 158"/>
                  <p:cNvSpPr>
                    <a:spLocks noChangeArrowheads="1"/>
                  </p:cNvSpPr>
                  <p:nvPr/>
                </p:nvSpPr>
                <p:spPr bwMode="gray">
                  <a:xfrm rot="6078281">
                    <a:off x="1995"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40" name="AutoShape 159"/>
                  <p:cNvSpPr>
                    <a:spLocks noChangeArrowheads="1"/>
                  </p:cNvSpPr>
                  <p:nvPr/>
                </p:nvSpPr>
                <p:spPr bwMode="gray">
                  <a:xfrm rot="6373927">
                    <a:off x="2071" y="229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41" name="AutoShape 160"/>
                  <p:cNvSpPr>
                    <a:spLocks noChangeArrowheads="1"/>
                  </p:cNvSpPr>
                  <p:nvPr/>
                </p:nvSpPr>
                <p:spPr bwMode="gray">
                  <a:xfrm rot="6906312">
                    <a:off x="2161" y="232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nvGrpSpPr>
              <p:cNvPr id="125" name="Group 161"/>
              <p:cNvGrpSpPr>
                <a:grpSpLocks/>
              </p:cNvGrpSpPr>
              <p:nvPr/>
            </p:nvGrpSpPr>
            <p:grpSpPr bwMode="auto">
              <a:xfrm rot="-9970459" flipH="1" flipV="1">
                <a:off x="2688" y="1056"/>
                <a:ext cx="784" cy="198"/>
                <a:chOff x="2532" y="1051"/>
                <a:chExt cx="893" cy="246"/>
              </a:xfrm>
            </p:grpSpPr>
            <p:grpSp>
              <p:nvGrpSpPr>
                <p:cNvPr id="126" name="Group 162"/>
                <p:cNvGrpSpPr>
                  <a:grpSpLocks/>
                </p:cNvGrpSpPr>
                <p:nvPr/>
              </p:nvGrpSpPr>
              <p:grpSpPr bwMode="auto">
                <a:xfrm>
                  <a:off x="2532" y="1051"/>
                  <a:ext cx="743" cy="185"/>
                  <a:chOff x="1565" y="2568"/>
                  <a:chExt cx="1118" cy="279"/>
                </a:xfrm>
              </p:grpSpPr>
              <p:sp>
                <p:nvSpPr>
                  <p:cNvPr id="132" name="AutoShape 163"/>
                  <p:cNvSpPr>
                    <a:spLocks noChangeArrowheads="1"/>
                  </p:cNvSpPr>
                  <p:nvPr/>
                </p:nvSpPr>
                <p:spPr bwMode="gray">
                  <a:xfrm rot="5263130">
                    <a:off x="1859"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33" name="AutoShape 164"/>
                  <p:cNvSpPr>
                    <a:spLocks noChangeArrowheads="1"/>
                  </p:cNvSpPr>
                  <p:nvPr/>
                </p:nvSpPr>
                <p:spPr bwMode="gray">
                  <a:xfrm rot="6078281">
                    <a:off x="1995"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34" name="AutoShape 165"/>
                  <p:cNvSpPr>
                    <a:spLocks noChangeArrowheads="1"/>
                  </p:cNvSpPr>
                  <p:nvPr/>
                </p:nvSpPr>
                <p:spPr bwMode="gray">
                  <a:xfrm rot="6373927">
                    <a:off x="2071" y="229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35" name="AutoShape 166"/>
                  <p:cNvSpPr>
                    <a:spLocks noChangeArrowheads="1"/>
                  </p:cNvSpPr>
                  <p:nvPr/>
                </p:nvSpPr>
                <p:spPr bwMode="gray">
                  <a:xfrm rot="6906312">
                    <a:off x="2161" y="232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127" name="Group 167"/>
                <p:cNvGrpSpPr>
                  <a:grpSpLocks/>
                </p:cNvGrpSpPr>
                <p:nvPr/>
              </p:nvGrpSpPr>
              <p:grpSpPr bwMode="auto">
                <a:xfrm rot="1353540">
                  <a:off x="2682" y="1111"/>
                  <a:ext cx="743" cy="186"/>
                  <a:chOff x="1565" y="2568"/>
                  <a:chExt cx="1118" cy="279"/>
                </a:xfrm>
              </p:grpSpPr>
              <p:sp>
                <p:nvSpPr>
                  <p:cNvPr id="128" name="AutoShape 168"/>
                  <p:cNvSpPr>
                    <a:spLocks noChangeArrowheads="1"/>
                  </p:cNvSpPr>
                  <p:nvPr/>
                </p:nvSpPr>
                <p:spPr bwMode="gray">
                  <a:xfrm rot="5263130">
                    <a:off x="1859"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29" name="AutoShape 169"/>
                  <p:cNvSpPr>
                    <a:spLocks noChangeArrowheads="1"/>
                  </p:cNvSpPr>
                  <p:nvPr/>
                </p:nvSpPr>
                <p:spPr bwMode="gray">
                  <a:xfrm rot="6078281">
                    <a:off x="1995"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30" name="AutoShape 170"/>
                  <p:cNvSpPr>
                    <a:spLocks noChangeArrowheads="1"/>
                  </p:cNvSpPr>
                  <p:nvPr/>
                </p:nvSpPr>
                <p:spPr bwMode="gray">
                  <a:xfrm rot="6373927">
                    <a:off x="2071" y="229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31" name="AutoShape 171"/>
                  <p:cNvSpPr>
                    <a:spLocks noChangeArrowheads="1"/>
                  </p:cNvSpPr>
                  <p:nvPr/>
                </p:nvSpPr>
                <p:spPr bwMode="gray">
                  <a:xfrm rot="6906312">
                    <a:off x="2161" y="232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grpSp>
      <p:sp>
        <p:nvSpPr>
          <p:cNvPr id="168" name="Oval 173"/>
          <p:cNvSpPr>
            <a:spLocks noChangeArrowheads="1"/>
          </p:cNvSpPr>
          <p:nvPr/>
        </p:nvSpPr>
        <p:spPr bwMode="ltGray">
          <a:xfrm>
            <a:off x="3843084" y="4223544"/>
            <a:ext cx="1342861" cy="135255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169" name="Group 174"/>
          <p:cNvGrpSpPr>
            <a:grpSpLocks/>
          </p:cNvGrpSpPr>
          <p:nvPr/>
        </p:nvGrpSpPr>
        <p:grpSpPr bwMode="auto">
          <a:xfrm rot="10082854">
            <a:off x="3689351" y="5207097"/>
            <a:ext cx="1219350" cy="309905"/>
            <a:chOff x="2598" y="1026"/>
            <a:chExt cx="957" cy="242"/>
          </a:xfrm>
        </p:grpSpPr>
        <p:grpSp>
          <p:nvGrpSpPr>
            <p:cNvPr id="170" name="Group 175"/>
            <p:cNvGrpSpPr>
              <a:grpSpLocks/>
            </p:cNvGrpSpPr>
            <p:nvPr/>
          </p:nvGrpSpPr>
          <p:grpSpPr bwMode="auto">
            <a:xfrm rot="-9970459" flipH="1" flipV="1">
              <a:off x="2598" y="1026"/>
              <a:ext cx="957" cy="242"/>
              <a:chOff x="2532" y="1051"/>
              <a:chExt cx="893" cy="246"/>
            </a:xfrm>
          </p:grpSpPr>
          <p:grpSp>
            <p:nvGrpSpPr>
              <p:cNvPr id="182" name="Group 176"/>
              <p:cNvGrpSpPr>
                <a:grpSpLocks/>
              </p:cNvGrpSpPr>
              <p:nvPr/>
            </p:nvGrpSpPr>
            <p:grpSpPr bwMode="auto">
              <a:xfrm>
                <a:off x="2532" y="1051"/>
                <a:ext cx="743" cy="185"/>
                <a:chOff x="1565" y="2568"/>
                <a:chExt cx="1118" cy="279"/>
              </a:xfrm>
            </p:grpSpPr>
            <p:sp>
              <p:nvSpPr>
                <p:cNvPr id="188" name="AutoShape 177"/>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89" name="AutoShape 178"/>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90" name="AutoShape 179"/>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91" name="AutoShape 180"/>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183" name="Group 181"/>
              <p:cNvGrpSpPr>
                <a:grpSpLocks/>
              </p:cNvGrpSpPr>
              <p:nvPr/>
            </p:nvGrpSpPr>
            <p:grpSpPr bwMode="auto">
              <a:xfrm rot="1353540">
                <a:off x="2682" y="1111"/>
                <a:ext cx="743" cy="186"/>
                <a:chOff x="1565" y="2568"/>
                <a:chExt cx="1118" cy="279"/>
              </a:xfrm>
            </p:grpSpPr>
            <p:sp>
              <p:nvSpPr>
                <p:cNvPr id="184" name="AutoShape 182"/>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85" name="AutoShape 183"/>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86" name="AutoShape 184"/>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87" name="AutoShape 185"/>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nvGrpSpPr>
            <p:cNvPr id="171" name="Group 186"/>
            <p:cNvGrpSpPr>
              <a:grpSpLocks/>
            </p:cNvGrpSpPr>
            <p:nvPr/>
          </p:nvGrpSpPr>
          <p:grpSpPr bwMode="auto">
            <a:xfrm rot="-9970459" flipH="1" flipV="1">
              <a:off x="2688" y="1056"/>
              <a:ext cx="784" cy="198"/>
              <a:chOff x="2532" y="1051"/>
              <a:chExt cx="893" cy="246"/>
            </a:xfrm>
          </p:grpSpPr>
          <p:grpSp>
            <p:nvGrpSpPr>
              <p:cNvPr id="172" name="Group 187"/>
              <p:cNvGrpSpPr>
                <a:grpSpLocks/>
              </p:cNvGrpSpPr>
              <p:nvPr/>
            </p:nvGrpSpPr>
            <p:grpSpPr bwMode="auto">
              <a:xfrm>
                <a:off x="2532" y="1051"/>
                <a:ext cx="743" cy="185"/>
                <a:chOff x="1565" y="2568"/>
                <a:chExt cx="1118" cy="279"/>
              </a:xfrm>
            </p:grpSpPr>
            <p:sp>
              <p:nvSpPr>
                <p:cNvPr id="178" name="AutoShape 188"/>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79" name="AutoShape 189"/>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80" name="AutoShape 190"/>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81" name="AutoShape 191"/>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173" name="Group 192"/>
              <p:cNvGrpSpPr>
                <a:grpSpLocks/>
              </p:cNvGrpSpPr>
              <p:nvPr/>
            </p:nvGrpSpPr>
            <p:grpSpPr bwMode="auto">
              <a:xfrm rot="1353540">
                <a:off x="2682" y="1111"/>
                <a:ext cx="743" cy="186"/>
                <a:chOff x="1565" y="2568"/>
                <a:chExt cx="1118" cy="279"/>
              </a:xfrm>
            </p:grpSpPr>
            <p:sp>
              <p:nvSpPr>
                <p:cNvPr id="174" name="AutoShape 193"/>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75" name="AutoShape 194"/>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76" name="AutoShape 195"/>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77" name="AutoShape 196"/>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grpSp>
        <p:nvGrpSpPr>
          <p:cNvPr id="192" name="Group 197"/>
          <p:cNvGrpSpPr>
            <a:grpSpLocks/>
          </p:cNvGrpSpPr>
          <p:nvPr/>
        </p:nvGrpSpPr>
        <p:grpSpPr bwMode="auto">
          <a:xfrm rot="21367855">
            <a:off x="4217561" y="4337789"/>
            <a:ext cx="1256140" cy="340107"/>
            <a:chOff x="1824" y="2448"/>
            <a:chExt cx="987" cy="266"/>
          </a:xfrm>
        </p:grpSpPr>
        <p:grpSp>
          <p:nvGrpSpPr>
            <p:cNvPr id="193" name="Group 198"/>
            <p:cNvGrpSpPr>
              <a:grpSpLocks/>
            </p:cNvGrpSpPr>
            <p:nvPr/>
          </p:nvGrpSpPr>
          <p:grpSpPr bwMode="auto">
            <a:xfrm rot="513316">
              <a:off x="1824" y="2448"/>
              <a:ext cx="957" cy="242"/>
              <a:chOff x="2598" y="1026"/>
              <a:chExt cx="957" cy="242"/>
            </a:xfrm>
          </p:grpSpPr>
          <p:grpSp>
            <p:nvGrpSpPr>
              <p:cNvPr id="217" name="Group 199"/>
              <p:cNvGrpSpPr>
                <a:grpSpLocks/>
              </p:cNvGrpSpPr>
              <p:nvPr/>
            </p:nvGrpSpPr>
            <p:grpSpPr bwMode="auto">
              <a:xfrm rot="-9970459" flipH="1" flipV="1">
                <a:off x="2598" y="1026"/>
                <a:ext cx="957" cy="242"/>
                <a:chOff x="2532" y="1051"/>
                <a:chExt cx="893" cy="246"/>
              </a:xfrm>
            </p:grpSpPr>
            <p:grpSp>
              <p:nvGrpSpPr>
                <p:cNvPr id="229" name="Group 200"/>
                <p:cNvGrpSpPr>
                  <a:grpSpLocks/>
                </p:cNvGrpSpPr>
                <p:nvPr/>
              </p:nvGrpSpPr>
              <p:grpSpPr bwMode="auto">
                <a:xfrm>
                  <a:off x="2532" y="1051"/>
                  <a:ext cx="743" cy="185"/>
                  <a:chOff x="1565" y="2568"/>
                  <a:chExt cx="1118" cy="279"/>
                </a:xfrm>
              </p:grpSpPr>
              <p:sp>
                <p:nvSpPr>
                  <p:cNvPr id="235" name="AutoShape 201"/>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36" name="AutoShape 202"/>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37" name="AutoShape 203"/>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38" name="AutoShape 204"/>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230" name="Group 205"/>
                <p:cNvGrpSpPr>
                  <a:grpSpLocks/>
                </p:cNvGrpSpPr>
                <p:nvPr/>
              </p:nvGrpSpPr>
              <p:grpSpPr bwMode="auto">
                <a:xfrm rot="1353540">
                  <a:off x="2682" y="1111"/>
                  <a:ext cx="743" cy="186"/>
                  <a:chOff x="1565" y="2568"/>
                  <a:chExt cx="1118" cy="279"/>
                </a:xfrm>
              </p:grpSpPr>
              <p:sp>
                <p:nvSpPr>
                  <p:cNvPr id="231" name="AutoShape 206"/>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32" name="AutoShape 207"/>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33" name="AutoShape 208"/>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34" name="AutoShape 209"/>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nvGrpSpPr>
              <p:cNvPr id="218" name="Group 210"/>
              <p:cNvGrpSpPr>
                <a:grpSpLocks/>
              </p:cNvGrpSpPr>
              <p:nvPr/>
            </p:nvGrpSpPr>
            <p:grpSpPr bwMode="auto">
              <a:xfrm rot="-9970459" flipH="1" flipV="1">
                <a:off x="2688" y="1056"/>
                <a:ext cx="784" cy="198"/>
                <a:chOff x="2532" y="1051"/>
                <a:chExt cx="893" cy="246"/>
              </a:xfrm>
            </p:grpSpPr>
            <p:grpSp>
              <p:nvGrpSpPr>
                <p:cNvPr id="219" name="Group 211"/>
                <p:cNvGrpSpPr>
                  <a:grpSpLocks/>
                </p:cNvGrpSpPr>
                <p:nvPr/>
              </p:nvGrpSpPr>
              <p:grpSpPr bwMode="auto">
                <a:xfrm>
                  <a:off x="2532" y="1051"/>
                  <a:ext cx="743" cy="185"/>
                  <a:chOff x="1565" y="2568"/>
                  <a:chExt cx="1118" cy="279"/>
                </a:xfrm>
              </p:grpSpPr>
              <p:sp>
                <p:nvSpPr>
                  <p:cNvPr id="225" name="AutoShape 212"/>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26" name="AutoShape 213"/>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27" name="AutoShape 214"/>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28" name="AutoShape 215"/>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220" name="Group 216"/>
                <p:cNvGrpSpPr>
                  <a:grpSpLocks/>
                </p:cNvGrpSpPr>
                <p:nvPr/>
              </p:nvGrpSpPr>
              <p:grpSpPr bwMode="auto">
                <a:xfrm rot="1353540">
                  <a:off x="2682" y="1111"/>
                  <a:ext cx="743" cy="186"/>
                  <a:chOff x="1565" y="2568"/>
                  <a:chExt cx="1118" cy="279"/>
                </a:xfrm>
              </p:grpSpPr>
              <p:sp>
                <p:nvSpPr>
                  <p:cNvPr id="221" name="AutoShape 217"/>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22" name="AutoShape 218"/>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23" name="AutoShape 219"/>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24" name="AutoShape 220"/>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grpSp>
          <p:nvGrpSpPr>
            <p:cNvPr id="194" name="Group 221"/>
            <p:cNvGrpSpPr>
              <a:grpSpLocks/>
            </p:cNvGrpSpPr>
            <p:nvPr/>
          </p:nvGrpSpPr>
          <p:grpSpPr bwMode="auto">
            <a:xfrm rot="513316">
              <a:off x="1854" y="2472"/>
              <a:ext cx="957" cy="242"/>
              <a:chOff x="2598" y="1026"/>
              <a:chExt cx="957" cy="242"/>
            </a:xfrm>
          </p:grpSpPr>
          <p:grpSp>
            <p:nvGrpSpPr>
              <p:cNvPr id="195" name="Group 222"/>
              <p:cNvGrpSpPr>
                <a:grpSpLocks/>
              </p:cNvGrpSpPr>
              <p:nvPr/>
            </p:nvGrpSpPr>
            <p:grpSpPr bwMode="auto">
              <a:xfrm rot="-9970459" flipH="1" flipV="1">
                <a:off x="2598" y="1026"/>
                <a:ext cx="957" cy="242"/>
                <a:chOff x="2532" y="1051"/>
                <a:chExt cx="893" cy="246"/>
              </a:xfrm>
            </p:grpSpPr>
            <p:grpSp>
              <p:nvGrpSpPr>
                <p:cNvPr id="207" name="Group 223"/>
                <p:cNvGrpSpPr>
                  <a:grpSpLocks/>
                </p:cNvGrpSpPr>
                <p:nvPr/>
              </p:nvGrpSpPr>
              <p:grpSpPr bwMode="auto">
                <a:xfrm>
                  <a:off x="2532" y="1051"/>
                  <a:ext cx="743" cy="185"/>
                  <a:chOff x="1565" y="2568"/>
                  <a:chExt cx="1118" cy="279"/>
                </a:xfrm>
              </p:grpSpPr>
              <p:sp>
                <p:nvSpPr>
                  <p:cNvPr id="213" name="AutoShape 224"/>
                  <p:cNvSpPr>
                    <a:spLocks noChangeArrowheads="1"/>
                  </p:cNvSpPr>
                  <p:nvPr/>
                </p:nvSpPr>
                <p:spPr bwMode="ltGray">
                  <a:xfrm rot="5263130">
                    <a:off x="1859"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14" name="AutoShape 225"/>
                  <p:cNvSpPr>
                    <a:spLocks noChangeArrowheads="1"/>
                  </p:cNvSpPr>
                  <p:nvPr/>
                </p:nvSpPr>
                <p:spPr bwMode="ltGray">
                  <a:xfrm rot="6078281">
                    <a:off x="1995"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15" name="AutoShape 226"/>
                  <p:cNvSpPr>
                    <a:spLocks noChangeArrowheads="1"/>
                  </p:cNvSpPr>
                  <p:nvPr/>
                </p:nvSpPr>
                <p:spPr bwMode="ltGray">
                  <a:xfrm rot="6373927">
                    <a:off x="2071" y="229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16" name="AutoShape 227"/>
                  <p:cNvSpPr>
                    <a:spLocks noChangeArrowheads="1"/>
                  </p:cNvSpPr>
                  <p:nvPr/>
                </p:nvSpPr>
                <p:spPr bwMode="ltGray">
                  <a:xfrm rot="6906312">
                    <a:off x="2161" y="232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208" name="Group 228"/>
                <p:cNvGrpSpPr>
                  <a:grpSpLocks/>
                </p:cNvGrpSpPr>
                <p:nvPr/>
              </p:nvGrpSpPr>
              <p:grpSpPr bwMode="auto">
                <a:xfrm rot="1353540">
                  <a:off x="2682" y="1111"/>
                  <a:ext cx="743" cy="186"/>
                  <a:chOff x="1565" y="2568"/>
                  <a:chExt cx="1118" cy="279"/>
                </a:xfrm>
              </p:grpSpPr>
              <p:sp>
                <p:nvSpPr>
                  <p:cNvPr id="209" name="AutoShape 229"/>
                  <p:cNvSpPr>
                    <a:spLocks noChangeArrowheads="1"/>
                  </p:cNvSpPr>
                  <p:nvPr/>
                </p:nvSpPr>
                <p:spPr bwMode="ltGray">
                  <a:xfrm rot="5263130">
                    <a:off x="1859"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10" name="AutoShape 230"/>
                  <p:cNvSpPr>
                    <a:spLocks noChangeArrowheads="1"/>
                  </p:cNvSpPr>
                  <p:nvPr/>
                </p:nvSpPr>
                <p:spPr bwMode="ltGray">
                  <a:xfrm rot="6078281">
                    <a:off x="1995"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11" name="AutoShape 231"/>
                  <p:cNvSpPr>
                    <a:spLocks noChangeArrowheads="1"/>
                  </p:cNvSpPr>
                  <p:nvPr/>
                </p:nvSpPr>
                <p:spPr bwMode="ltGray">
                  <a:xfrm rot="6373927">
                    <a:off x="2071" y="229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12" name="AutoShape 232"/>
                  <p:cNvSpPr>
                    <a:spLocks noChangeArrowheads="1"/>
                  </p:cNvSpPr>
                  <p:nvPr/>
                </p:nvSpPr>
                <p:spPr bwMode="ltGray">
                  <a:xfrm rot="6906312">
                    <a:off x="2161" y="232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nvGrpSpPr>
              <p:cNvPr id="196" name="Group 233"/>
              <p:cNvGrpSpPr>
                <a:grpSpLocks/>
              </p:cNvGrpSpPr>
              <p:nvPr/>
            </p:nvGrpSpPr>
            <p:grpSpPr bwMode="auto">
              <a:xfrm rot="-9970459" flipH="1" flipV="1">
                <a:off x="2688" y="1056"/>
                <a:ext cx="784" cy="198"/>
                <a:chOff x="2532" y="1051"/>
                <a:chExt cx="893" cy="246"/>
              </a:xfrm>
            </p:grpSpPr>
            <p:grpSp>
              <p:nvGrpSpPr>
                <p:cNvPr id="197" name="Group 234"/>
                <p:cNvGrpSpPr>
                  <a:grpSpLocks/>
                </p:cNvGrpSpPr>
                <p:nvPr/>
              </p:nvGrpSpPr>
              <p:grpSpPr bwMode="auto">
                <a:xfrm>
                  <a:off x="2532" y="1051"/>
                  <a:ext cx="743" cy="185"/>
                  <a:chOff x="1565" y="2568"/>
                  <a:chExt cx="1118" cy="279"/>
                </a:xfrm>
              </p:grpSpPr>
              <p:sp>
                <p:nvSpPr>
                  <p:cNvPr id="203" name="AutoShape 235"/>
                  <p:cNvSpPr>
                    <a:spLocks noChangeArrowheads="1"/>
                  </p:cNvSpPr>
                  <p:nvPr/>
                </p:nvSpPr>
                <p:spPr bwMode="ltGray">
                  <a:xfrm rot="5263130">
                    <a:off x="1859"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04" name="AutoShape 236"/>
                  <p:cNvSpPr>
                    <a:spLocks noChangeArrowheads="1"/>
                  </p:cNvSpPr>
                  <p:nvPr/>
                </p:nvSpPr>
                <p:spPr bwMode="ltGray">
                  <a:xfrm rot="6078281">
                    <a:off x="1995"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05" name="AutoShape 237"/>
                  <p:cNvSpPr>
                    <a:spLocks noChangeArrowheads="1"/>
                  </p:cNvSpPr>
                  <p:nvPr/>
                </p:nvSpPr>
                <p:spPr bwMode="ltGray">
                  <a:xfrm rot="6373927">
                    <a:off x="2071" y="229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06" name="AutoShape 238"/>
                  <p:cNvSpPr>
                    <a:spLocks noChangeArrowheads="1"/>
                  </p:cNvSpPr>
                  <p:nvPr/>
                </p:nvSpPr>
                <p:spPr bwMode="ltGray">
                  <a:xfrm rot="6906312">
                    <a:off x="2161" y="232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nvGrpSpPr>
                <p:cNvPr id="198" name="Group 239"/>
                <p:cNvGrpSpPr>
                  <a:grpSpLocks/>
                </p:cNvGrpSpPr>
                <p:nvPr/>
              </p:nvGrpSpPr>
              <p:grpSpPr bwMode="auto">
                <a:xfrm rot="1353540">
                  <a:off x="2682" y="1111"/>
                  <a:ext cx="743" cy="186"/>
                  <a:chOff x="1565" y="2568"/>
                  <a:chExt cx="1118" cy="279"/>
                </a:xfrm>
              </p:grpSpPr>
              <p:sp>
                <p:nvSpPr>
                  <p:cNvPr id="199" name="AutoShape 240"/>
                  <p:cNvSpPr>
                    <a:spLocks noChangeArrowheads="1"/>
                  </p:cNvSpPr>
                  <p:nvPr/>
                </p:nvSpPr>
                <p:spPr bwMode="ltGray">
                  <a:xfrm rot="5263130">
                    <a:off x="1859"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00" name="AutoShape 241"/>
                  <p:cNvSpPr>
                    <a:spLocks noChangeArrowheads="1"/>
                  </p:cNvSpPr>
                  <p:nvPr/>
                </p:nvSpPr>
                <p:spPr bwMode="ltGray">
                  <a:xfrm rot="6078281">
                    <a:off x="1995"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01" name="AutoShape 242"/>
                  <p:cNvSpPr>
                    <a:spLocks noChangeArrowheads="1"/>
                  </p:cNvSpPr>
                  <p:nvPr/>
                </p:nvSpPr>
                <p:spPr bwMode="ltGray">
                  <a:xfrm rot="6373927">
                    <a:off x="2071" y="229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02" name="AutoShape 243"/>
                  <p:cNvSpPr>
                    <a:spLocks noChangeArrowheads="1"/>
                  </p:cNvSpPr>
                  <p:nvPr/>
                </p:nvSpPr>
                <p:spPr bwMode="ltGray">
                  <a:xfrm rot="6906312">
                    <a:off x="2161" y="232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grpSp>
          </p:grpSp>
        </p:grpSp>
      </p:grpSp>
      <p:sp>
        <p:nvSpPr>
          <p:cNvPr id="239" name="TextBox 19"/>
          <p:cNvSpPr txBox="1">
            <a:spLocks noChangeArrowheads="1"/>
          </p:cNvSpPr>
          <p:nvPr/>
        </p:nvSpPr>
        <p:spPr bwMode="auto">
          <a:xfrm>
            <a:off x="3608582" y="1831025"/>
            <a:ext cx="1728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pPr>
            <a:r>
              <a:rPr lang="zh-CN" altLang="zh-CN" sz="1200" b="1" dirty="0">
                <a:solidFill>
                  <a:srgbClr val="FFFFFF"/>
                </a:solidFill>
                <a:latin typeface="微软雅黑" pitchFamily="34" charset="-122"/>
                <a:ea typeface="微软雅黑" pitchFamily="34" charset="-122"/>
                <a:cs typeface="宋体" pitchFamily="2" charset="-122"/>
              </a:rPr>
              <a:t>单击此处添加</a:t>
            </a:r>
            <a:r>
              <a:rPr lang="zh-CN" altLang="zh-CN" sz="1200" b="1" dirty="0" smtClean="0">
                <a:solidFill>
                  <a:srgbClr val="FFFFFF"/>
                </a:solidFill>
                <a:latin typeface="微软雅黑" pitchFamily="34" charset="-122"/>
                <a:ea typeface="微软雅黑" pitchFamily="34" charset="-122"/>
                <a:cs typeface="宋体" pitchFamily="2" charset="-122"/>
              </a:rPr>
              <a:t>标题</a:t>
            </a:r>
            <a:endParaRPr lang="zh-CN" altLang="zh-CN" sz="1200" b="1" dirty="0">
              <a:solidFill>
                <a:srgbClr val="FFFFFF"/>
              </a:solidFill>
              <a:latin typeface="微软雅黑" pitchFamily="34" charset="-122"/>
              <a:ea typeface="微软雅黑" pitchFamily="34" charset="-122"/>
              <a:cs typeface="宋体" pitchFamily="2" charset="-122"/>
            </a:endParaRPr>
          </a:p>
        </p:txBody>
      </p:sp>
      <p:sp>
        <p:nvSpPr>
          <p:cNvPr id="240" name="TextBox 19"/>
          <p:cNvSpPr txBox="1">
            <a:spLocks noChangeArrowheads="1"/>
          </p:cNvSpPr>
          <p:nvPr/>
        </p:nvSpPr>
        <p:spPr bwMode="auto">
          <a:xfrm>
            <a:off x="3608582" y="4761319"/>
            <a:ext cx="1728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pPr>
            <a:r>
              <a:rPr lang="zh-CN" altLang="zh-CN" sz="1200" b="1" dirty="0">
                <a:solidFill>
                  <a:srgbClr val="FFFFFF"/>
                </a:solidFill>
                <a:latin typeface="微软雅黑" pitchFamily="34" charset="-122"/>
                <a:ea typeface="微软雅黑" pitchFamily="34" charset="-122"/>
                <a:cs typeface="宋体" pitchFamily="2" charset="-122"/>
              </a:rPr>
              <a:t>单击此处添加</a:t>
            </a:r>
            <a:r>
              <a:rPr lang="zh-CN" altLang="zh-CN" sz="1200" b="1" dirty="0" smtClean="0">
                <a:solidFill>
                  <a:srgbClr val="FFFFFF"/>
                </a:solidFill>
                <a:latin typeface="微软雅黑" pitchFamily="34" charset="-122"/>
                <a:ea typeface="微软雅黑" pitchFamily="34" charset="-122"/>
                <a:cs typeface="宋体" pitchFamily="2" charset="-122"/>
              </a:rPr>
              <a:t>标题</a:t>
            </a:r>
            <a:endParaRPr lang="zh-CN" altLang="zh-CN" sz="1200" b="1" dirty="0">
              <a:solidFill>
                <a:srgbClr val="FFFFFF"/>
              </a:solidFill>
              <a:latin typeface="微软雅黑" pitchFamily="34" charset="-122"/>
              <a:ea typeface="微软雅黑" pitchFamily="34" charset="-122"/>
              <a:cs typeface="宋体" pitchFamily="2" charset="-122"/>
            </a:endParaRPr>
          </a:p>
        </p:txBody>
      </p:sp>
      <p:sp>
        <p:nvSpPr>
          <p:cNvPr id="241" name="TextBox 19"/>
          <p:cNvSpPr txBox="1">
            <a:spLocks noChangeArrowheads="1"/>
          </p:cNvSpPr>
          <p:nvPr/>
        </p:nvSpPr>
        <p:spPr bwMode="auto">
          <a:xfrm>
            <a:off x="2000349" y="3219316"/>
            <a:ext cx="1728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pPr>
            <a:r>
              <a:rPr lang="zh-CN" altLang="zh-CN" sz="1200" b="1" dirty="0">
                <a:solidFill>
                  <a:srgbClr val="FFFFFF"/>
                </a:solidFill>
                <a:latin typeface="微软雅黑" pitchFamily="34" charset="-122"/>
                <a:ea typeface="微软雅黑" pitchFamily="34" charset="-122"/>
                <a:cs typeface="宋体" pitchFamily="2" charset="-122"/>
              </a:rPr>
              <a:t>单击此处添加</a:t>
            </a:r>
            <a:r>
              <a:rPr lang="zh-CN" altLang="zh-CN" sz="1200" b="1" dirty="0" smtClean="0">
                <a:solidFill>
                  <a:srgbClr val="FFFFFF"/>
                </a:solidFill>
                <a:latin typeface="微软雅黑" pitchFamily="34" charset="-122"/>
                <a:ea typeface="微软雅黑" pitchFamily="34" charset="-122"/>
                <a:cs typeface="宋体" pitchFamily="2" charset="-122"/>
              </a:rPr>
              <a:t>标题</a:t>
            </a:r>
            <a:endParaRPr lang="zh-CN" altLang="zh-CN" sz="1200" b="1" dirty="0">
              <a:solidFill>
                <a:srgbClr val="FFFFFF"/>
              </a:solidFill>
              <a:latin typeface="微软雅黑" pitchFamily="34" charset="-122"/>
              <a:ea typeface="微软雅黑" pitchFamily="34" charset="-122"/>
              <a:cs typeface="宋体" pitchFamily="2" charset="-122"/>
            </a:endParaRPr>
          </a:p>
        </p:txBody>
      </p:sp>
      <p:sp>
        <p:nvSpPr>
          <p:cNvPr id="242" name="TextBox 19"/>
          <p:cNvSpPr txBox="1">
            <a:spLocks noChangeArrowheads="1"/>
          </p:cNvSpPr>
          <p:nvPr/>
        </p:nvSpPr>
        <p:spPr bwMode="auto">
          <a:xfrm>
            <a:off x="5147469" y="3219316"/>
            <a:ext cx="1728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2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endParaRPr>
          </a:p>
        </p:txBody>
      </p:sp>
      <p:sp>
        <p:nvSpPr>
          <p:cNvPr id="243" name="TextBox 20"/>
          <p:cNvSpPr txBox="1"/>
          <p:nvPr/>
        </p:nvSpPr>
        <p:spPr bwMode="auto">
          <a:xfrm>
            <a:off x="1907704" y="1268760"/>
            <a:ext cx="1728788" cy="1033296"/>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lang="zh-CN" sz="105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44" name="TextBox 20"/>
          <p:cNvSpPr txBox="1"/>
          <p:nvPr/>
        </p:nvSpPr>
        <p:spPr bwMode="auto">
          <a:xfrm>
            <a:off x="6012160" y="1628800"/>
            <a:ext cx="1728788" cy="1033296"/>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lang="zh-CN" sz="105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45" name="TextBox 20"/>
          <p:cNvSpPr txBox="1"/>
          <p:nvPr/>
        </p:nvSpPr>
        <p:spPr bwMode="auto">
          <a:xfrm>
            <a:off x="5330814" y="4595003"/>
            <a:ext cx="1728788" cy="1033296"/>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lang="zh-CN" sz="105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46" name="TextBox 20"/>
          <p:cNvSpPr txBox="1"/>
          <p:nvPr/>
        </p:nvSpPr>
        <p:spPr bwMode="auto">
          <a:xfrm>
            <a:off x="1115616" y="4149080"/>
            <a:ext cx="1728788" cy="1033296"/>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lang="zh-CN" sz="105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47192542"/>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6"/>
          <p:cNvGrpSpPr/>
          <p:nvPr/>
        </p:nvGrpSpPr>
        <p:grpSpPr>
          <a:xfrm>
            <a:off x="1500832" y="1333439"/>
            <a:ext cx="6142336" cy="4191123"/>
            <a:chOff x="1500832" y="1333439"/>
            <a:chExt cx="6142336" cy="4191123"/>
          </a:xfrm>
        </p:grpSpPr>
        <p:pic>
          <p:nvPicPr>
            <p:cNvPr id="3"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1500832" y="4937208"/>
              <a:ext cx="6142336" cy="587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Ellipse 3"/>
            <p:cNvSpPr>
              <a:spLocks noChangeArrowheads="1"/>
            </p:cNvSpPr>
            <p:nvPr/>
          </p:nvSpPr>
          <p:spPr bwMode="gray">
            <a:xfrm>
              <a:off x="2824869" y="1333439"/>
              <a:ext cx="3494261" cy="3494262"/>
            </a:xfrm>
            <a:prstGeom prst="ellipse">
              <a:avLst/>
            </a:prstGeom>
            <a:gradFill rotWithShape="1">
              <a:gsLst>
                <a:gs pos="0">
                  <a:srgbClr val="CFCFCF"/>
                </a:gs>
                <a:gs pos="50000">
                  <a:srgbClr val="FFFFFF"/>
                </a:gs>
                <a:gs pos="100000">
                  <a:srgbClr val="CFCFCF"/>
                </a:gs>
              </a:gsLst>
              <a:lin ang="2700000" scaled="1"/>
            </a:gradFill>
            <a:ln w="12700" algn="ctr">
              <a:solidFill>
                <a:srgbClr val="969696"/>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5" name="Pfeil nach unten 9"/>
            <p:cNvSpPr>
              <a:spLocks noChangeArrowheads="1"/>
            </p:cNvSpPr>
            <p:nvPr/>
          </p:nvSpPr>
          <p:spPr bwMode="gray">
            <a:xfrm rot="5400000">
              <a:off x="2763147" y="2649512"/>
              <a:ext cx="1164754" cy="864108"/>
            </a:xfrm>
            <a:prstGeom prst="downArrow">
              <a:avLst>
                <a:gd name="adj1" fmla="val 66602"/>
                <a:gd name="adj2" fmla="val 73778"/>
              </a:avLst>
            </a:prstGeom>
            <a:gradFill rotWithShape="1">
              <a:gsLst>
                <a:gs pos="0">
                  <a:srgbClr val="2676FF"/>
                </a:gs>
                <a:gs pos="100000">
                  <a:srgbClr val="2676FF">
                    <a:lumMod val="60000"/>
                    <a:lumOff val="40000"/>
                  </a:srgbClr>
                </a:gs>
              </a:gsLst>
              <a:lin ang="2700000" scaled="1"/>
            </a:gra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6" name="Pfeil nach unten 22"/>
            <p:cNvSpPr>
              <a:spLocks noChangeArrowheads="1"/>
            </p:cNvSpPr>
            <p:nvPr/>
          </p:nvSpPr>
          <p:spPr bwMode="gray">
            <a:xfrm>
              <a:off x="3989622" y="3842140"/>
              <a:ext cx="1164754" cy="864108"/>
            </a:xfrm>
            <a:prstGeom prst="downArrow">
              <a:avLst>
                <a:gd name="adj1" fmla="val 66602"/>
                <a:gd name="adj2" fmla="val 73778"/>
              </a:avLst>
            </a:prstGeom>
            <a:gradFill rotWithShape="1">
              <a:gsLst>
                <a:gs pos="0">
                  <a:srgbClr val="2676FF"/>
                </a:gs>
                <a:gs pos="100000">
                  <a:srgbClr val="2676FF">
                    <a:lumMod val="60000"/>
                    <a:lumOff val="40000"/>
                  </a:srgbClr>
                </a:gs>
              </a:gsLst>
              <a:lin ang="2700000" scaled="1"/>
            </a:gra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7" name="Pfeil nach unten 23"/>
            <p:cNvSpPr>
              <a:spLocks noChangeArrowheads="1"/>
            </p:cNvSpPr>
            <p:nvPr/>
          </p:nvSpPr>
          <p:spPr bwMode="gray">
            <a:xfrm rot="10800000">
              <a:off x="3989622" y="1492722"/>
              <a:ext cx="1164754" cy="864108"/>
            </a:xfrm>
            <a:prstGeom prst="downArrow">
              <a:avLst>
                <a:gd name="adj1" fmla="val 66602"/>
                <a:gd name="adj2" fmla="val 73778"/>
              </a:avLst>
            </a:prstGeom>
            <a:gradFill rotWithShape="1">
              <a:gsLst>
                <a:gs pos="0">
                  <a:srgbClr val="2676FF"/>
                </a:gs>
                <a:gs pos="100000">
                  <a:srgbClr val="2676FF">
                    <a:lumMod val="60000"/>
                    <a:lumOff val="40000"/>
                  </a:srgbClr>
                </a:gs>
              </a:gsLst>
              <a:lin ang="2700000" scaled="1"/>
            </a:gradFill>
            <a:ln>
              <a:noFill/>
            </a:ln>
            <a:extLst/>
          </p:spPr>
          <p:txBody>
            <a:bodyPr rot="108000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8" name="Pfeil nach unten 24"/>
            <p:cNvSpPr>
              <a:spLocks noChangeArrowheads="1"/>
            </p:cNvSpPr>
            <p:nvPr/>
          </p:nvSpPr>
          <p:spPr bwMode="gray">
            <a:xfrm rot="16200000">
              <a:off x="5182251" y="2649512"/>
              <a:ext cx="1164754" cy="864108"/>
            </a:xfrm>
            <a:prstGeom prst="downArrow">
              <a:avLst>
                <a:gd name="adj1" fmla="val 66602"/>
                <a:gd name="adj2" fmla="val 73778"/>
              </a:avLst>
            </a:prstGeom>
            <a:gradFill rotWithShape="1">
              <a:gsLst>
                <a:gs pos="0">
                  <a:srgbClr val="2676FF"/>
                </a:gs>
                <a:gs pos="100000">
                  <a:srgbClr val="2676FF">
                    <a:lumMod val="60000"/>
                    <a:lumOff val="40000"/>
                  </a:srgbClr>
                </a:gs>
              </a:gsLst>
              <a:lin ang="2700000" scaled="1"/>
            </a:gra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grpSp>
          <p:nvGrpSpPr>
            <p:cNvPr id="9" name="Group 16"/>
            <p:cNvGrpSpPr>
              <a:grpSpLocks/>
            </p:cNvGrpSpPr>
            <p:nvPr/>
          </p:nvGrpSpPr>
          <p:grpSpPr bwMode="auto">
            <a:xfrm>
              <a:off x="2824869" y="1942695"/>
              <a:ext cx="3472361" cy="2263803"/>
              <a:chOff x="3335" y="1861"/>
              <a:chExt cx="1744" cy="1137"/>
            </a:xfrm>
          </p:grpSpPr>
          <p:sp>
            <p:nvSpPr>
              <p:cNvPr id="10" name="Text Box 19"/>
              <p:cNvSpPr txBox="1">
                <a:spLocks noChangeArrowheads="1"/>
              </p:cNvSpPr>
              <p:nvPr/>
            </p:nvSpPr>
            <p:spPr bwMode="gray">
              <a:xfrm>
                <a:off x="3771" y="2368"/>
                <a:ext cx="862"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ysClr val="windowText" lastClr="000000"/>
                    </a:solidFill>
                    <a:effectLst/>
                    <a:uLnTx/>
                    <a:uFillTx/>
                    <a:latin typeface="微软雅黑" pitchFamily="34" charset="-122"/>
                    <a:ea typeface="微软雅黑" pitchFamily="34" charset="-122"/>
                    <a:cs typeface="Arial" charset="0"/>
                  </a:rPr>
                  <a:t>输入文本</a:t>
                </a:r>
                <a:r>
                  <a:rPr kumimoji="0" lang="en-US" altLang="zh-CN" sz="1600" b="0" i="0" u="none" strike="noStrike" kern="0" cap="none" spc="0" normalizeH="0" baseline="0" noProof="1" smtClean="0">
                    <a:ln>
                      <a:noFill/>
                    </a:ln>
                    <a:solidFill>
                      <a:sysClr val="windowText" lastClr="000000"/>
                    </a:solidFill>
                    <a:effectLst/>
                    <a:uLnTx/>
                    <a:uFillTx/>
                    <a:latin typeface="微软雅黑" pitchFamily="34" charset="-122"/>
                    <a:ea typeface="微软雅黑" pitchFamily="34" charset="-122"/>
                    <a:cs typeface="Arial" charset="0"/>
                  </a:rPr>
                  <a:t>. </a:t>
                </a:r>
                <a:endParaRPr kumimoji="0" lang="en-US" altLang="zh-CN" sz="1600" b="0" i="0" u="none" strike="noStrike" kern="0" cap="none" spc="0" normalizeH="0" baseline="0" noProof="1">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11" name="Text Box 19"/>
              <p:cNvSpPr txBox="1">
                <a:spLocks noChangeArrowheads="1"/>
              </p:cNvSpPr>
              <p:nvPr/>
            </p:nvSpPr>
            <p:spPr bwMode="gray">
              <a:xfrm>
                <a:off x="3915" y="1861"/>
                <a:ext cx="590"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FFFFFF"/>
                    </a:solidFill>
                    <a:effectLst/>
                    <a:uLnTx/>
                    <a:uFillTx/>
                    <a:latin typeface="微软雅黑" pitchFamily="34" charset="-122"/>
                    <a:ea typeface="微软雅黑" pitchFamily="34" charset="-122"/>
                    <a:cs typeface="Arial" charset="0"/>
                  </a:rPr>
                  <a:t>文本</a:t>
                </a:r>
                <a:endParaRPr kumimoji="0" lang="en-US" altLang="zh-CN" sz="1600" b="0" i="0" u="none" strike="noStrike" kern="0" cap="none" spc="0" normalizeH="0" baseline="0" noProof="1">
                  <a:ln>
                    <a:noFill/>
                  </a:ln>
                  <a:solidFill>
                    <a:srgbClr val="FFFFFF"/>
                  </a:solidFill>
                  <a:effectLst/>
                  <a:uLnTx/>
                  <a:uFillTx/>
                  <a:latin typeface="微软雅黑" pitchFamily="34" charset="-122"/>
                  <a:ea typeface="微软雅黑" pitchFamily="34" charset="-122"/>
                  <a:cs typeface="Arial" charset="0"/>
                </a:endParaRPr>
              </a:p>
            </p:txBody>
          </p:sp>
          <p:sp>
            <p:nvSpPr>
              <p:cNvPr id="12" name="Text Box 19"/>
              <p:cNvSpPr txBox="1">
                <a:spLocks noChangeArrowheads="1"/>
              </p:cNvSpPr>
              <p:nvPr/>
            </p:nvSpPr>
            <p:spPr bwMode="gray">
              <a:xfrm>
                <a:off x="3922" y="2874"/>
                <a:ext cx="590"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FFFFFF"/>
                    </a:solidFill>
                    <a:effectLst/>
                    <a:uLnTx/>
                    <a:uFillTx/>
                    <a:latin typeface="微软雅黑" pitchFamily="34" charset="-122"/>
                    <a:ea typeface="微软雅黑" pitchFamily="34" charset="-122"/>
                    <a:cs typeface="Arial" charset="0"/>
                  </a:rPr>
                  <a:t>文本</a:t>
                </a:r>
                <a:endParaRPr kumimoji="0" lang="en-US" altLang="zh-CN" sz="1600" b="0" i="0" u="none" strike="noStrike" kern="0" cap="none" spc="0" normalizeH="0" baseline="0" noProof="1">
                  <a:ln>
                    <a:noFill/>
                  </a:ln>
                  <a:solidFill>
                    <a:srgbClr val="FFFFFF"/>
                  </a:solidFill>
                  <a:effectLst/>
                  <a:uLnTx/>
                  <a:uFillTx/>
                  <a:latin typeface="微软雅黑" pitchFamily="34" charset="-122"/>
                  <a:ea typeface="微软雅黑" pitchFamily="34" charset="-122"/>
                  <a:cs typeface="Arial" charset="0"/>
                </a:endParaRPr>
              </a:p>
            </p:txBody>
          </p:sp>
          <p:sp>
            <p:nvSpPr>
              <p:cNvPr id="13" name="Text Box 19"/>
              <p:cNvSpPr txBox="1">
                <a:spLocks noChangeArrowheads="1"/>
              </p:cNvSpPr>
              <p:nvPr/>
            </p:nvSpPr>
            <p:spPr bwMode="gray">
              <a:xfrm>
                <a:off x="4489" y="2348"/>
                <a:ext cx="590"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FFFFFF"/>
                    </a:solidFill>
                    <a:effectLst/>
                    <a:uLnTx/>
                    <a:uFillTx/>
                    <a:latin typeface="微软雅黑" pitchFamily="34" charset="-122"/>
                    <a:ea typeface="微软雅黑" pitchFamily="34" charset="-122"/>
                    <a:cs typeface="Arial" charset="0"/>
                  </a:rPr>
                  <a:t>文本</a:t>
                </a:r>
                <a:endParaRPr kumimoji="0" lang="en-US" altLang="zh-CN" sz="1600" b="0" i="0" u="none" strike="noStrike" kern="0" cap="none" spc="0" normalizeH="0" baseline="0" noProof="1">
                  <a:ln>
                    <a:noFill/>
                  </a:ln>
                  <a:solidFill>
                    <a:srgbClr val="FFFFFF"/>
                  </a:solidFill>
                  <a:effectLst/>
                  <a:uLnTx/>
                  <a:uFillTx/>
                  <a:latin typeface="微软雅黑" pitchFamily="34" charset="-122"/>
                  <a:ea typeface="微软雅黑" pitchFamily="34" charset="-122"/>
                  <a:cs typeface="Arial" charset="0"/>
                </a:endParaRPr>
              </a:p>
            </p:txBody>
          </p:sp>
          <p:sp>
            <p:nvSpPr>
              <p:cNvPr id="14" name="Text Box 19"/>
              <p:cNvSpPr txBox="1">
                <a:spLocks noChangeArrowheads="1"/>
              </p:cNvSpPr>
              <p:nvPr/>
            </p:nvSpPr>
            <p:spPr bwMode="gray">
              <a:xfrm>
                <a:off x="3335" y="2349"/>
                <a:ext cx="590"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FFFFFF"/>
                    </a:solidFill>
                    <a:effectLst/>
                    <a:uLnTx/>
                    <a:uFillTx/>
                    <a:latin typeface="微软雅黑" pitchFamily="34" charset="-122"/>
                    <a:ea typeface="微软雅黑" pitchFamily="34" charset="-122"/>
                    <a:cs typeface="Arial" charset="0"/>
                  </a:rPr>
                  <a:t>文本</a:t>
                </a:r>
                <a:endParaRPr kumimoji="0" lang="en-US" altLang="zh-CN" sz="1600" b="0" i="0" u="none" strike="noStrike" kern="0" cap="none" spc="0" normalizeH="0" baseline="0" noProof="1">
                  <a:ln>
                    <a:noFill/>
                  </a:ln>
                  <a:solidFill>
                    <a:srgbClr val="FFFFFF"/>
                  </a:solidFill>
                  <a:effectLst/>
                  <a:uLnTx/>
                  <a:uFillTx/>
                  <a:latin typeface="微软雅黑" pitchFamily="34" charset="-122"/>
                  <a:ea typeface="微软雅黑" pitchFamily="34" charset="-122"/>
                  <a:cs typeface="Arial" charset="0"/>
                </a:endParaRPr>
              </a:p>
            </p:txBody>
          </p:sp>
        </p:grpSp>
      </p:grpSp>
    </p:spTree>
    <p:extLst>
      <p:ext uri="{BB962C8B-B14F-4D97-AF65-F5344CB8AC3E}">
        <p14:creationId xmlns:p14="http://schemas.microsoft.com/office/powerpoint/2010/main" val="10882720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a:spLocks noChangeArrowheads="1"/>
          </p:cNvSpPr>
          <p:nvPr/>
        </p:nvSpPr>
        <p:spPr bwMode="auto">
          <a:xfrm>
            <a:off x="2857488" y="1283481"/>
            <a:ext cx="3529012" cy="3529012"/>
          </a:xfrm>
          <a:prstGeom prst="ellipse">
            <a:avLst/>
          </a:prstGeom>
          <a:gradFill rotWithShape="1">
            <a:gsLst>
              <a:gs pos="0">
                <a:sysClr val="windowText" lastClr="000000"/>
              </a:gs>
              <a:gs pos="100000">
                <a:srgbClr val="292929"/>
              </a:gs>
            </a:gsLst>
            <a:lin ang="5400000" scaled="1"/>
          </a:gradFill>
          <a:ln w="9525">
            <a:noFill/>
            <a:round/>
            <a:headEnd/>
            <a:tailEnd/>
          </a:ln>
          <a:effectLst/>
          <a:scene3d>
            <a:camera prst="orthographicFront"/>
            <a:lightRig rig="threePt" dir="t"/>
          </a:scene3d>
          <a:sp3d>
            <a:bevelT/>
          </a:sp3d>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3" name="Oval 6"/>
          <p:cNvSpPr>
            <a:spLocks noChangeArrowheads="1"/>
          </p:cNvSpPr>
          <p:nvPr/>
        </p:nvSpPr>
        <p:spPr bwMode="auto">
          <a:xfrm>
            <a:off x="3073388" y="1499381"/>
            <a:ext cx="3097212" cy="3097212"/>
          </a:xfrm>
          <a:prstGeom prst="ellipse">
            <a:avLst/>
          </a:prstGeom>
          <a:solidFill>
            <a:sysClr val="window" lastClr="FFFFFF"/>
          </a:solidFill>
          <a:ln w="9525">
            <a:noFill/>
            <a:round/>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4" name="AutoShape 8"/>
          <p:cNvSpPr>
            <a:spLocks noChangeArrowheads="1"/>
          </p:cNvSpPr>
          <p:nvPr/>
        </p:nvSpPr>
        <p:spPr bwMode="auto">
          <a:xfrm>
            <a:off x="3146413" y="1572406"/>
            <a:ext cx="2952750" cy="2952750"/>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gradFill rotWithShape="1">
            <a:gsLst>
              <a:gs pos="0">
                <a:srgbClr val="2676FF"/>
              </a:gs>
              <a:gs pos="100000">
                <a:srgbClr val="2676FF">
                  <a:lumMod val="60000"/>
                  <a:lumOff val="40000"/>
                </a:srgbClr>
              </a:gs>
            </a:gsLst>
            <a:lin ang="0" scaled="1"/>
          </a:gradFill>
          <a:ln w="9525">
            <a:noFill/>
            <a:miter lim="800000"/>
            <a:headEnd/>
            <a:tailEnd/>
          </a:ln>
          <a:effectLst>
            <a:innerShdw blurRad="63500" dist="50800" dir="16200000">
              <a:prstClr val="black">
                <a:alpha val="50000"/>
              </a:prstClr>
            </a:inn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5" name="AutoShape 9"/>
          <p:cNvSpPr>
            <a:spLocks noChangeArrowheads="1"/>
          </p:cNvSpPr>
          <p:nvPr/>
        </p:nvSpPr>
        <p:spPr bwMode="auto">
          <a:xfrm rot="10800000">
            <a:off x="3146413" y="1572406"/>
            <a:ext cx="2952750" cy="2952750"/>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gradFill rotWithShape="1">
            <a:gsLst>
              <a:gs pos="0">
                <a:srgbClr val="EAEAEA"/>
              </a:gs>
              <a:gs pos="100000">
                <a:srgbClr val="ADADAD"/>
              </a:gs>
            </a:gsLst>
            <a:lin ang="0" scaled="1"/>
          </a:gradFill>
          <a:ln w="9525">
            <a:noFill/>
            <a:miter lim="800000"/>
            <a:headEnd/>
            <a:tailEnd/>
          </a:ln>
          <a:effectLst>
            <a:innerShdw blurRad="63500" dist="50800" dir="5400000">
              <a:prstClr val="black">
                <a:alpha val="50000"/>
              </a:prstClr>
            </a:inn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SG" dirty="0">
              <a:latin typeface="微软雅黑" pitchFamily="34" charset="-122"/>
            </a:endParaRPr>
          </a:p>
        </p:txBody>
      </p:sp>
      <p:sp>
        <p:nvSpPr>
          <p:cNvPr id="6" name="Rectangle 10"/>
          <p:cNvSpPr>
            <a:spLocks noChangeArrowheads="1"/>
          </p:cNvSpPr>
          <p:nvPr/>
        </p:nvSpPr>
        <p:spPr bwMode="auto">
          <a:xfrm>
            <a:off x="3073388" y="3012268"/>
            <a:ext cx="865187" cy="71438"/>
          </a:xfrm>
          <a:prstGeom prst="rect">
            <a:avLst/>
          </a:prstGeom>
          <a:solidFill>
            <a:sysClr val="window" lastClr="FFFFFF"/>
          </a:solidFill>
          <a:ln w="9525">
            <a:noFill/>
            <a:miter lim="800000"/>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7" name="Oval 28"/>
          <p:cNvSpPr>
            <a:spLocks noChangeArrowheads="1"/>
          </p:cNvSpPr>
          <p:nvPr/>
        </p:nvSpPr>
        <p:spPr bwMode="auto">
          <a:xfrm>
            <a:off x="3578213" y="1643843"/>
            <a:ext cx="2087562" cy="1368425"/>
          </a:xfrm>
          <a:prstGeom prst="ellipse">
            <a:avLst/>
          </a:prstGeom>
          <a:gradFill rotWithShape="1">
            <a:gsLst>
              <a:gs pos="0">
                <a:sysClr val="window" lastClr="FFFFFF">
                  <a:alpha val="39999"/>
                </a:sysClr>
              </a:gs>
              <a:gs pos="100000">
                <a:sysClr val="window" lastClr="FFFFFF">
                  <a:gamma/>
                  <a:tint val="79216"/>
                  <a:invGamma/>
                  <a:alpha val="0"/>
                </a:sysClr>
              </a:gs>
            </a:gsLst>
            <a:lin ang="5400000" scaled="1"/>
          </a:gradFill>
          <a:ln w="9525">
            <a:noFill/>
            <a:round/>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8" name="Oval 7"/>
          <p:cNvSpPr>
            <a:spLocks noChangeArrowheads="1"/>
          </p:cNvSpPr>
          <p:nvPr/>
        </p:nvSpPr>
        <p:spPr bwMode="auto">
          <a:xfrm>
            <a:off x="3938575" y="2364568"/>
            <a:ext cx="1368425" cy="1368425"/>
          </a:xfrm>
          <a:prstGeom prst="ellipse">
            <a:avLst/>
          </a:prstGeom>
          <a:gradFill rotWithShape="1">
            <a:gsLst>
              <a:gs pos="0">
                <a:sysClr val="windowText" lastClr="000000"/>
              </a:gs>
              <a:gs pos="100000">
                <a:sysClr val="windowText" lastClr="000000">
                  <a:gamma/>
                  <a:tint val="79216"/>
                  <a:invGamma/>
                </a:sysClr>
              </a:gs>
            </a:gsLst>
            <a:lin ang="5400000" scaled="1"/>
          </a:gradFill>
          <a:ln w="9525">
            <a:noFill/>
            <a:round/>
            <a:headEnd/>
            <a:tailEnd/>
          </a:ln>
          <a:effectLst/>
          <a:scene3d>
            <a:camera prst="orthographicFront"/>
            <a:lightRig rig="threePt" dir="t"/>
          </a:scene3d>
          <a:sp3d>
            <a:bevelT w="152400" h="50800" prst="softRound"/>
          </a:sp3d>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9" name="Rectangle 11"/>
          <p:cNvSpPr>
            <a:spLocks noChangeArrowheads="1"/>
          </p:cNvSpPr>
          <p:nvPr/>
        </p:nvSpPr>
        <p:spPr bwMode="auto">
          <a:xfrm>
            <a:off x="5357818" y="3012268"/>
            <a:ext cx="739757" cy="57163"/>
          </a:xfrm>
          <a:prstGeom prst="rect">
            <a:avLst/>
          </a:prstGeom>
          <a:solidFill>
            <a:sysClr val="window" lastClr="FFFFFF"/>
          </a:solidFill>
          <a:ln w="9525">
            <a:noFill/>
            <a:miter lim="800000"/>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10" name="Oval 12"/>
          <p:cNvSpPr>
            <a:spLocks noChangeArrowheads="1"/>
          </p:cNvSpPr>
          <p:nvPr/>
        </p:nvSpPr>
        <p:spPr bwMode="auto">
          <a:xfrm>
            <a:off x="4081450" y="2436006"/>
            <a:ext cx="1081088" cy="877887"/>
          </a:xfrm>
          <a:prstGeom prst="ellipse">
            <a:avLst/>
          </a:prstGeom>
          <a:gradFill rotWithShape="1">
            <a:gsLst>
              <a:gs pos="0">
                <a:sysClr val="window" lastClr="FFFFFF">
                  <a:alpha val="89999"/>
                </a:sysClr>
              </a:gs>
              <a:gs pos="100000">
                <a:sysClr val="window" lastClr="FFFFFF">
                  <a:gamma/>
                  <a:tint val="79216"/>
                  <a:invGamma/>
                  <a:alpha val="0"/>
                </a:sysClr>
              </a:gs>
            </a:gsLst>
            <a:lin ang="5400000" scaled="1"/>
          </a:gradFill>
          <a:ln w="9525">
            <a:noFill/>
            <a:round/>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11" name="Oval 24"/>
          <p:cNvSpPr>
            <a:spLocks noChangeArrowheads="1"/>
          </p:cNvSpPr>
          <p:nvPr/>
        </p:nvSpPr>
        <p:spPr bwMode="auto">
          <a:xfrm>
            <a:off x="2357422" y="4926819"/>
            <a:ext cx="4248151" cy="647700"/>
          </a:xfrm>
          <a:prstGeom prst="ellipse">
            <a:avLst/>
          </a:prstGeom>
          <a:gradFill rotWithShape="1">
            <a:gsLst>
              <a:gs pos="0">
                <a:sysClr val="windowText" lastClr="000000">
                  <a:lumMod val="50000"/>
                  <a:lumOff val="50000"/>
                </a:sysClr>
              </a:gs>
              <a:gs pos="100000">
                <a:sysClr val="windowText" lastClr="000000">
                  <a:gamma/>
                  <a:shade val="0"/>
                  <a:invGamma/>
                  <a:alpha val="0"/>
                </a:sysClr>
              </a:gs>
            </a:gsLst>
            <a:path path="shape">
              <a:fillToRect l="50000" t="50000" r="50000" b="50000"/>
            </a:path>
          </a:gradFill>
          <a:ln w="3175">
            <a:noFill/>
            <a:round/>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cxnSp>
        <p:nvCxnSpPr>
          <p:cNvPr id="12" name="Straight Arrow Connector 29"/>
          <p:cNvCxnSpPr/>
          <p:nvPr/>
        </p:nvCxnSpPr>
        <p:spPr>
          <a:xfrm>
            <a:off x="1500166" y="2997993"/>
            <a:ext cx="1000132" cy="1588"/>
          </a:xfrm>
          <a:prstGeom prst="straightConnector1">
            <a:avLst/>
          </a:prstGeom>
          <a:noFill/>
          <a:ln w="9525" cap="flat" cmpd="sng" algn="ctr">
            <a:solidFill>
              <a:srgbClr val="2676FF">
                <a:lumMod val="75000"/>
              </a:srgbClr>
            </a:solidFill>
            <a:prstDash val="solid"/>
            <a:headEnd type="none" w="med" len="med"/>
            <a:tailEnd type="triangle" w="med" len="med"/>
          </a:ln>
          <a:effectLst/>
        </p:spPr>
      </p:cxnSp>
      <p:cxnSp>
        <p:nvCxnSpPr>
          <p:cNvPr id="13" name="Straight Arrow Connector 30"/>
          <p:cNvCxnSpPr/>
          <p:nvPr/>
        </p:nvCxnSpPr>
        <p:spPr>
          <a:xfrm flipH="1">
            <a:off x="6643702" y="3069431"/>
            <a:ext cx="1000132" cy="1588"/>
          </a:xfrm>
          <a:prstGeom prst="straightConnector1">
            <a:avLst/>
          </a:prstGeom>
          <a:noFill/>
          <a:ln w="9525" cap="flat" cmpd="sng" algn="ctr">
            <a:solidFill>
              <a:srgbClr val="2676FF">
                <a:lumMod val="75000"/>
              </a:srgbClr>
            </a:solidFill>
            <a:prstDash val="solid"/>
            <a:headEnd type="none" w="med" len="med"/>
            <a:tailEnd type="triangle" w="med" len="med"/>
          </a:ln>
          <a:effectLst/>
        </p:spPr>
      </p:cxnSp>
      <p:sp>
        <p:nvSpPr>
          <p:cNvPr id="14" name="圆角矩形 13"/>
          <p:cNvSpPr/>
          <p:nvPr/>
        </p:nvSpPr>
        <p:spPr>
          <a:xfrm>
            <a:off x="214282" y="1926423"/>
            <a:ext cx="1285884" cy="2143140"/>
          </a:xfrm>
          <a:prstGeom prst="round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输入文本</a:t>
            </a:r>
            <a:endParaRPr kumimoji="0" lang="zh-CN" altLang="en-US"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 name="圆角矩形 14"/>
          <p:cNvSpPr/>
          <p:nvPr/>
        </p:nvSpPr>
        <p:spPr>
          <a:xfrm>
            <a:off x="7643834" y="1926423"/>
            <a:ext cx="1285884" cy="2143140"/>
          </a:xfrm>
          <a:prstGeom prst="round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输入文本</a:t>
            </a:r>
            <a:endParaRPr kumimoji="0" lang="zh-CN" altLang="en-US"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6588341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auto">
          <a:xfrm>
            <a:off x="6303963" y="2747963"/>
            <a:ext cx="1620837" cy="2738437"/>
          </a:xfrm>
          <a:prstGeom prst="roundRect">
            <a:avLst>
              <a:gd name="adj" fmla="val 13745"/>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zh-CN"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3" name="AutoShape 4"/>
          <p:cNvSpPr>
            <a:spLocks noChangeArrowheads="1"/>
          </p:cNvSpPr>
          <p:nvPr/>
        </p:nvSpPr>
        <p:spPr bwMode="auto">
          <a:xfrm>
            <a:off x="4608513" y="2747963"/>
            <a:ext cx="1611312" cy="2738437"/>
          </a:xfrm>
          <a:prstGeom prst="roundRect">
            <a:avLst>
              <a:gd name="adj" fmla="val 13745"/>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zh-CN"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4" name="AutoShape 5"/>
          <p:cNvSpPr>
            <a:spLocks noChangeArrowheads="1"/>
          </p:cNvSpPr>
          <p:nvPr/>
        </p:nvSpPr>
        <p:spPr bwMode="auto">
          <a:xfrm>
            <a:off x="2925763" y="2747963"/>
            <a:ext cx="1563687" cy="2738437"/>
          </a:xfrm>
          <a:prstGeom prst="roundRect">
            <a:avLst>
              <a:gd name="adj" fmla="val 13745"/>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zh-CN"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5" name="AutoShape 6"/>
          <p:cNvSpPr>
            <a:spLocks noChangeArrowheads="1"/>
          </p:cNvSpPr>
          <p:nvPr/>
        </p:nvSpPr>
        <p:spPr bwMode="auto">
          <a:xfrm>
            <a:off x="1219200" y="2747963"/>
            <a:ext cx="1620838" cy="2738437"/>
          </a:xfrm>
          <a:prstGeom prst="roundRect">
            <a:avLst>
              <a:gd name="adj" fmla="val 13745"/>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zh-CN"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6" name="Rectangle 8"/>
          <p:cNvSpPr>
            <a:spLocks noChangeArrowheads="1"/>
          </p:cNvSpPr>
          <p:nvPr/>
        </p:nvSpPr>
        <p:spPr bwMode="gray">
          <a:xfrm rot="3419336">
            <a:off x="1488322" y="1385582"/>
            <a:ext cx="874183" cy="971102"/>
          </a:xfrm>
          <a:prstGeom prst="rect">
            <a:avLst/>
          </a:prstGeom>
          <a:gradFill rotWithShape="1">
            <a:gsLst>
              <a:gs pos="0">
                <a:srgbClr val="2676FF"/>
              </a:gs>
              <a:gs pos="100000">
                <a:srgbClr val="2676FF">
                  <a:lumMod val="60000"/>
                  <a:lumOff val="40000"/>
                </a:srgb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rgbClr val="2676FF">
                <a:lumMod val="60000"/>
                <a:lumOff val="40000"/>
              </a:srgbClr>
            </a:extrusionClr>
          </a:sp3d>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ECE1"/>
              </a:solidFill>
              <a:effectLst/>
              <a:uLnTx/>
              <a:uFillTx/>
              <a:latin typeface="微软雅黑" pitchFamily="34" charset="-122"/>
              <a:ea typeface="微软雅黑" pitchFamily="34" charset="-122"/>
            </a:endParaRPr>
          </a:p>
        </p:txBody>
      </p:sp>
      <p:sp>
        <p:nvSpPr>
          <p:cNvPr id="7" name="Oval 10"/>
          <p:cNvSpPr>
            <a:spLocks noChangeArrowheads="1"/>
          </p:cNvSpPr>
          <p:nvPr/>
        </p:nvSpPr>
        <p:spPr bwMode="gray">
          <a:xfrm>
            <a:off x="2410965" y="1558925"/>
            <a:ext cx="152216" cy="123859"/>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ECE1"/>
              </a:solidFill>
              <a:effectLst/>
              <a:uLnTx/>
              <a:uFillTx/>
              <a:latin typeface="微软雅黑" pitchFamily="34" charset="-122"/>
              <a:ea typeface="微软雅黑" pitchFamily="34" charset="-122"/>
            </a:endParaRPr>
          </a:p>
        </p:txBody>
      </p:sp>
      <p:sp>
        <p:nvSpPr>
          <p:cNvPr id="8" name="Rectangle 11"/>
          <p:cNvSpPr>
            <a:spLocks noChangeArrowheads="1"/>
          </p:cNvSpPr>
          <p:nvPr/>
        </p:nvSpPr>
        <p:spPr bwMode="gray">
          <a:xfrm>
            <a:off x="2499597" y="1560460"/>
            <a:ext cx="747594" cy="123859"/>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ECE1"/>
              </a:solidFill>
              <a:effectLst/>
              <a:uLnTx/>
              <a:uFillTx/>
              <a:latin typeface="微软雅黑" pitchFamily="34" charset="-122"/>
              <a:ea typeface="微软雅黑" pitchFamily="34" charset="-122"/>
            </a:endParaRPr>
          </a:p>
        </p:txBody>
      </p:sp>
      <p:sp>
        <p:nvSpPr>
          <p:cNvPr id="9" name="Oval 12"/>
          <p:cNvSpPr>
            <a:spLocks noChangeArrowheads="1"/>
          </p:cNvSpPr>
          <p:nvPr/>
        </p:nvSpPr>
        <p:spPr bwMode="gray">
          <a:xfrm>
            <a:off x="3175900" y="1560460"/>
            <a:ext cx="136802" cy="120788"/>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ECE1"/>
              </a:solidFill>
              <a:effectLst/>
              <a:uLnTx/>
              <a:uFillTx/>
              <a:latin typeface="微软雅黑" pitchFamily="34" charset="-122"/>
              <a:ea typeface="微软雅黑" pitchFamily="34" charset="-122"/>
            </a:endParaRPr>
          </a:p>
        </p:txBody>
      </p:sp>
      <p:sp>
        <p:nvSpPr>
          <p:cNvPr id="10" name="Oval 13"/>
          <p:cNvSpPr>
            <a:spLocks noChangeArrowheads="1"/>
          </p:cNvSpPr>
          <p:nvPr/>
        </p:nvSpPr>
        <p:spPr bwMode="gray">
          <a:xfrm>
            <a:off x="3249118" y="1600382"/>
            <a:ext cx="38536" cy="34803"/>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ECE1"/>
              </a:solidFill>
              <a:effectLst/>
              <a:uLnTx/>
              <a:uFillTx/>
              <a:latin typeface="微软雅黑" pitchFamily="34" charset="-122"/>
              <a:ea typeface="微软雅黑" pitchFamily="34" charset="-122"/>
            </a:endParaRPr>
          </a:p>
        </p:txBody>
      </p:sp>
      <p:sp>
        <p:nvSpPr>
          <p:cNvPr id="11" name="Rectangle 14"/>
          <p:cNvSpPr>
            <a:spLocks noChangeArrowheads="1"/>
          </p:cNvSpPr>
          <p:nvPr/>
        </p:nvSpPr>
        <p:spPr bwMode="gray">
          <a:xfrm rot="3419336">
            <a:off x="3153068" y="1324514"/>
            <a:ext cx="874183" cy="969657"/>
          </a:xfrm>
          <a:prstGeom prst="rect">
            <a:avLst/>
          </a:prstGeom>
          <a:gradFill rotWithShape="1">
            <a:gsLst>
              <a:gs pos="0">
                <a:srgbClr val="2676FF"/>
              </a:gs>
              <a:gs pos="100000">
                <a:srgbClr val="2676FF">
                  <a:lumMod val="60000"/>
                  <a:lumOff val="40000"/>
                </a:srgb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rgbClr val="2676FF">
                <a:lumMod val="60000"/>
                <a:lumOff val="40000"/>
              </a:srgbClr>
            </a:extrusionClr>
          </a:sp3d>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ECE1"/>
              </a:solidFill>
              <a:effectLst/>
              <a:uLnTx/>
              <a:uFillTx/>
              <a:latin typeface="微软雅黑" pitchFamily="34" charset="-122"/>
              <a:ea typeface="微软雅黑" pitchFamily="34" charset="-122"/>
            </a:endParaRPr>
          </a:p>
        </p:txBody>
      </p:sp>
      <p:sp>
        <p:nvSpPr>
          <p:cNvPr id="12" name="Oval 16"/>
          <p:cNvSpPr>
            <a:spLocks noChangeArrowheads="1"/>
          </p:cNvSpPr>
          <p:nvPr/>
        </p:nvSpPr>
        <p:spPr bwMode="gray">
          <a:xfrm>
            <a:off x="4075711" y="1558925"/>
            <a:ext cx="152216" cy="123859"/>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ECE1"/>
              </a:solidFill>
              <a:effectLst/>
              <a:uLnTx/>
              <a:uFillTx/>
              <a:latin typeface="微软雅黑" pitchFamily="34" charset="-122"/>
              <a:ea typeface="微软雅黑" pitchFamily="34" charset="-122"/>
            </a:endParaRPr>
          </a:p>
        </p:txBody>
      </p:sp>
      <p:sp>
        <p:nvSpPr>
          <p:cNvPr id="13" name="Rectangle 17"/>
          <p:cNvSpPr>
            <a:spLocks noChangeArrowheads="1"/>
          </p:cNvSpPr>
          <p:nvPr/>
        </p:nvSpPr>
        <p:spPr bwMode="gray">
          <a:xfrm>
            <a:off x="4162416" y="1560460"/>
            <a:ext cx="747594" cy="123859"/>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ECE1"/>
              </a:solidFill>
              <a:effectLst/>
              <a:uLnTx/>
              <a:uFillTx/>
              <a:latin typeface="微软雅黑" pitchFamily="34" charset="-122"/>
              <a:ea typeface="微软雅黑" pitchFamily="34" charset="-122"/>
            </a:endParaRPr>
          </a:p>
        </p:txBody>
      </p:sp>
      <p:sp>
        <p:nvSpPr>
          <p:cNvPr id="14" name="Oval 18"/>
          <p:cNvSpPr>
            <a:spLocks noChangeArrowheads="1"/>
          </p:cNvSpPr>
          <p:nvPr/>
        </p:nvSpPr>
        <p:spPr bwMode="gray">
          <a:xfrm>
            <a:off x="4840646" y="1560460"/>
            <a:ext cx="136802" cy="120788"/>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ECE1"/>
              </a:solidFill>
              <a:effectLst/>
              <a:uLnTx/>
              <a:uFillTx/>
              <a:latin typeface="微软雅黑" pitchFamily="34" charset="-122"/>
              <a:ea typeface="微软雅黑" pitchFamily="34" charset="-122"/>
            </a:endParaRPr>
          </a:p>
        </p:txBody>
      </p:sp>
      <p:sp>
        <p:nvSpPr>
          <p:cNvPr id="15" name="Oval 19"/>
          <p:cNvSpPr>
            <a:spLocks noChangeArrowheads="1"/>
          </p:cNvSpPr>
          <p:nvPr/>
        </p:nvSpPr>
        <p:spPr bwMode="gray">
          <a:xfrm>
            <a:off x="4913864" y="1600382"/>
            <a:ext cx="38536" cy="34803"/>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ECE1"/>
              </a:solidFill>
              <a:effectLst/>
              <a:uLnTx/>
              <a:uFillTx/>
              <a:latin typeface="微软雅黑" pitchFamily="34" charset="-122"/>
              <a:ea typeface="微软雅黑" pitchFamily="34" charset="-122"/>
            </a:endParaRPr>
          </a:p>
        </p:txBody>
      </p:sp>
      <p:sp>
        <p:nvSpPr>
          <p:cNvPr id="16" name="Rectangle 20"/>
          <p:cNvSpPr>
            <a:spLocks noChangeArrowheads="1"/>
          </p:cNvSpPr>
          <p:nvPr/>
        </p:nvSpPr>
        <p:spPr bwMode="gray">
          <a:xfrm rot="3419336">
            <a:off x="4748450" y="1324514"/>
            <a:ext cx="874183" cy="969657"/>
          </a:xfrm>
          <a:prstGeom prst="rect">
            <a:avLst/>
          </a:prstGeom>
          <a:gradFill rotWithShape="1">
            <a:gsLst>
              <a:gs pos="0">
                <a:srgbClr val="2676FF"/>
              </a:gs>
              <a:gs pos="100000">
                <a:srgbClr val="2676FF">
                  <a:lumMod val="60000"/>
                  <a:lumOff val="40000"/>
                </a:srgb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rgbClr val="2676FF">
                <a:lumMod val="60000"/>
                <a:lumOff val="40000"/>
              </a:srgbClr>
            </a:extrusionClr>
          </a:sp3d>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ECE1"/>
              </a:solidFill>
              <a:effectLst/>
              <a:uLnTx/>
              <a:uFillTx/>
              <a:latin typeface="微软雅黑" pitchFamily="34" charset="-122"/>
              <a:ea typeface="微软雅黑" pitchFamily="34" charset="-122"/>
            </a:endParaRPr>
          </a:p>
        </p:txBody>
      </p:sp>
      <p:sp>
        <p:nvSpPr>
          <p:cNvPr id="17" name="Oval 22"/>
          <p:cNvSpPr>
            <a:spLocks noChangeArrowheads="1"/>
          </p:cNvSpPr>
          <p:nvPr/>
        </p:nvSpPr>
        <p:spPr bwMode="gray">
          <a:xfrm>
            <a:off x="5740457" y="1558925"/>
            <a:ext cx="199052" cy="123859"/>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ECE1"/>
              </a:solidFill>
              <a:effectLst/>
              <a:uLnTx/>
              <a:uFillTx/>
              <a:latin typeface="微软雅黑" pitchFamily="34" charset="-122"/>
              <a:ea typeface="微软雅黑" pitchFamily="34" charset="-122"/>
            </a:endParaRPr>
          </a:p>
        </p:txBody>
      </p:sp>
      <p:sp>
        <p:nvSpPr>
          <p:cNvPr id="18" name="Rectangle 23"/>
          <p:cNvSpPr>
            <a:spLocks noChangeArrowheads="1"/>
          </p:cNvSpPr>
          <p:nvPr/>
        </p:nvSpPr>
        <p:spPr bwMode="gray">
          <a:xfrm>
            <a:off x="5853841" y="1560460"/>
            <a:ext cx="977623" cy="123859"/>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ECE1"/>
              </a:solidFill>
              <a:effectLst/>
              <a:uLnTx/>
              <a:uFillTx/>
              <a:latin typeface="微软雅黑" pitchFamily="34" charset="-122"/>
              <a:ea typeface="微软雅黑" pitchFamily="34" charset="-122"/>
            </a:endParaRPr>
          </a:p>
        </p:txBody>
      </p:sp>
      <p:sp>
        <p:nvSpPr>
          <p:cNvPr id="19" name="Oval 24"/>
          <p:cNvSpPr>
            <a:spLocks noChangeArrowheads="1"/>
          </p:cNvSpPr>
          <p:nvPr/>
        </p:nvSpPr>
        <p:spPr bwMode="gray">
          <a:xfrm>
            <a:off x="6740757" y="1560460"/>
            <a:ext cx="178895" cy="120788"/>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ECE1"/>
              </a:solidFill>
              <a:effectLst/>
              <a:uLnTx/>
              <a:uFillTx/>
              <a:latin typeface="微软雅黑" pitchFamily="34" charset="-122"/>
              <a:ea typeface="微软雅黑" pitchFamily="34" charset="-122"/>
            </a:endParaRPr>
          </a:p>
        </p:txBody>
      </p:sp>
      <p:sp>
        <p:nvSpPr>
          <p:cNvPr id="20" name="Oval 25"/>
          <p:cNvSpPr>
            <a:spLocks noChangeArrowheads="1"/>
          </p:cNvSpPr>
          <p:nvPr/>
        </p:nvSpPr>
        <p:spPr bwMode="gray">
          <a:xfrm>
            <a:off x="6836504" y="1600382"/>
            <a:ext cx="50393" cy="34803"/>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ECE1"/>
              </a:solidFill>
              <a:effectLst/>
              <a:uLnTx/>
              <a:uFillTx/>
              <a:latin typeface="微软雅黑" pitchFamily="34" charset="-122"/>
              <a:ea typeface="微软雅黑" pitchFamily="34" charset="-122"/>
            </a:endParaRPr>
          </a:p>
        </p:txBody>
      </p:sp>
      <p:sp>
        <p:nvSpPr>
          <p:cNvPr id="21" name="Rectangle 26"/>
          <p:cNvSpPr>
            <a:spLocks noChangeArrowheads="1"/>
          </p:cNvSpPr>
          <p:nvPr/>
        </p:nvSpPr>
        <p:spPr bwMode="gray">
          <a:xfrm rot="3419336">
            <a:off x="6413195" y="1323141"/>
            <a:ext cx="874183" cy="971102"/>
          </a:xfrm>
          <a:prstGeom prst="rect">
            <a:avLst/>
          </a:prstGeom>
          <a:gradFill rotWithShape="1">
            <a:gsLst>
              <a:gs pos="0">
                <a:srgbClr val="2676FF"/>
              </a:gs>
              <a:gs pos="100000">
                <a:srgbClr val="2676FF">
                  <a:lumMod val="60000"/>
                  <a:lumOff val="40000"/>
                </a:srgb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rgbClr val="2676FF">
                <a:lumMod val="60000"/>
                <a:lumOff val="40000"/>
              </a:srgbClr>
            </a:extrusionClr>
          </a:sp3d>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ECE1"/>
              </a:solidFill>
              <a:effectLst/>
              <a:uLnTx/>
              <a:uFillTx/>
              <a:latin typeface="微软雅黑" pitchFamily="34" charset="-122"/>
              <a:ea typeface="微软雅黑" pitchFamily="34" charset="-122"/>
            </a:endParaRPr>
          </a:p>
        </p:txBody>
      </p:sp>
      <p:sp>
        <p:nvSpPr>
          <p:cNvPr id="22" name="Rectangle 27"/>
          <p:cNvSpPr>
            <a:spLocks noChangeArrowheads="1"/>
          </p:cNvSpPr>
          <p:nvPr/>
        </p:nvSpPr>
        <p:spPr bwMode="gray">
          <a:xfrm>
            <a:off x="1593850" y="1673225"/>
            <a:ext cx="7232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r>
              <a:rPr lang="en-US" altLang="zh-CN" kern="0" dirty="0">
                <a:solidFill>
                  <a:srgbClr val="FFFFFF"/>
                </a:solidFill>
                <a:latin typeface="微软雅黑" pitchFamily="34" charset="-122"/>
                <a:ea typeface="微软雅黑" pitchFamily="34" charset="-122"/>
              </a:rPr>
              <a:t>2001</a:t>
            </a:r>
          </a:p>
        </p:txBody>
      </p:sp>
      <p:sp>
        <p:nvSpPr>
          <p:cNvPr id="23" name="Rectangle 28"/>
          <p:cNvSpPr>
            <a:spLocks noChangeArrowheads="1"/>
          </p:cNvSpPr>
          <p:nvPr/>
        </p:nvSpPr>
        <p:spPr bwMode="gray">
          <a:xfrm>
            <a:off x="3289300" y="1673225"/>
            <a:ext cx="7232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r>
              <a:rPr lang="en-US" altLang="zh-CN" kern="0" dirty="0">
                <a:solidFill>
                  <a:srgbClr val="FFFFFF"/>
                </a:solidFill>
                <a:latin typeface="微软雅黑" pitchFamily="34" charset="-122"/>
                <a:ea typeface="微软雅黑" pitchFamily="34" charset="-122"/>
              </a:rPr>
              <a:t>2002</a:t>
            </a:r>
          </a:p>
        </p:txBody>
      </p:sp>
      <p:sp>
        <p:nvSpPr>
          <p:cNvPr id="24" name="Rectangle 29"/>
          <p:cNvSpPr>
            <a:spLocks noChangeArrowheads="1"/>
          </p:cNvSpPr>
          <p:nvPr/>
        </p:nvSpPr>
        <p:spPr bwMode="gray">
          <a:xfrm>
            <a:off x="4835525" y="1673225"/>
            <a:ext cx="7232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r>
              <a:rPr lang="en-US" altLang="zh-CN" kern="0" dirty="0">
                <a:solidFill>
                  <a:srgbClr val="FFFFFF"/>
                </a:solidFill>
                <a:latin typeface="微软雅黑" pitchFamily="34" charset="-122"/>
                <a:ea typeface="微软雅黑" pitchFamily="34" charset="-122"/>
              </a:rPr>
              <a:t>2003</a:t>
            </a:r>
          </a:p>
        </p:txBody>
      </p:sp>
      <p:sp>
        <p:nvSpPr>
          <p:cNvPr id="25" name="Rectangle 30"/>
          <p:cNvSpPr>
            <a:spLocks noChangeArrowheads="1"/>
          </p:cNvSpPr>
          <p:nvPr/>
        </p:nvSpPr>
        <p:spPr bwMode="gray">
          <a:xfrm>
            <a:off x="6530975" y="1673225"/>
            <a:ext cx="7232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r>
              <a:rPr lang="en-US" altLang="zh-CN" kern="0" dirty="0">
                <a:solidFill>
                  <a:srgbClr val="FFFFFF"/>
                </a:solidFill>
                <a:latin typeface="微软雅黑" pitchFamily="34" charset="-122"/>
                <a:ea typeface="微软雅黑" pitchFamily="34" charset="-122"/>
              </a:rPr>
              <a:t>2004</a:t>
            </a:r>
          </a:p>
        </p:txBody>
      </p:sp>
    </p:spTree>
    <p:extLst>
      <p:ext uri="{BB962C8B-B14F-4D97-AF65-F5344CB8AC3E}">
        <p14:creationId xmlns:p14="http://schemas.microsoft.com/office/powerpoint/2010/main" val="2605362741"/>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53952" y="1638300"/>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3" name="TextBox 2"/>
          <p:cNvSpPr txBox="1"/>
          <p:nvPr/>
        </p:nvSpPr>
        <p:spPr>
          <a:xfrm>
            <a:off x="1475656" y="4293096"/>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4" name="TextBox 3"/>
          <p:cNvSpPr txBox="1"/>
          <p:nvPr/>
        </p:nvSpPr>
        <p:spPr>
          <a:xfrm>
            <a:off x="5292080" y="4791009"/>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5" name="TextBox 4"/>
          <p:cNvSpPr txBox="1"/>
          <p:nvPr/>
        </p:nvSpPr>
        <p:spPr>
          <a:xfrm>
            <a:off x="5742384" y="2289646"/>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6" name="未知"/>
          <p:cNvSpPr>
            <a:spLocks/>
          </p:cNvSpPr>
          <p:nvPr/>
        </p:nvSpPr>
        <p:spPr bwMode="auto">
          <a:xfrm>
            <a:off x="4260850" y="3246438"/>
            <a:ext cx="898525" cy="5175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fontAlgn="auto">
              <a:spcBef>
                <a:spcPts val="0"/>
              </a:spcBef>
              <a:spcAft>
                <a:spcPts val="0"/>
              </a:spcAft>
              <a:defRPr/>
            </a:pPr>
            <a:endParaRPr lang="zh-CN" altLang="en-US" kern="0" dirty="0">
              <a:solidFill>
                <a:sysClr val="windowText" lastClr="000000"/>
              </a:solidFill>
              <a:ea typeface="微软雅黑" pitchFamily="34" charset="-122"/>
            </a:endParaRPr>
          </a:p>
        </p:txBody>
      </p:sp>
      <p:grpSp>
        <p:nvGrpSpPr>
          <p:cNvPr id="7" name="组合 6"/>
          <p:cNvGrpSpPr/>
          <p:nvPr/>
        </p:nvGrpSpPr>
        <p:grpSpPr>
          <a:xfrm>
            <a:off x="3962400" y="3014663"/>
            <a:ext cx="1504950" cy="1504950"/>
            <a:chOff x="4175125" y="3227388"/>
            <a:chExt cx="1079500" cy="1079500"/>
          </a:xfrm>
        </p:grpSpPr>
        <p:sp>
          <p:nvSpPr>
            <p:cNvPr id="8" name="Oval 19"/>
            <p:cNvSpPr>
              <a:spLocks noChangeArrowheads="1"/>
            </p:cNvSpPr>
            <p:nvPr/>
          </p:nvSpPr>
          <p:spPr bwMode="auto">
            <a:xfrm>
              <a:off x="4175125" y="3227388"/>
              <a:ext cx="1079500" cy="1079500"/>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F9F9F9"/>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添加文本</a:t>
              </a:r>
            </a:p>
          </p:txBody>
        </p:sp>
        <p:sp>
          <p:nvSpPr>
            <p:cNvPr id="9" name="未知"/>
            <p:cNvSpPr>
              <a:spLocks/>
            </p:cNvSpPr>
            <p:nvPr/>
          </p:nvSpPr>
          <p:spPr bwMode="auto">
            <a:xfrm>
              <a:off x="4237349" y="3259009"/>
              <a:ext cx="950119" cy="5175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0" name="组合 9"/>
          <p:cNvGrpSpPr/>
          <p:nvPr/>
        </p:nvGrpSpPr>
        <p:grpSpPr>
          <a:xfrm>
            <a:off x="4222750" y="1612900"/>
            <a:ext cx="965933" cy="1303072"/>
            <a:chOff x="4222750" y="1612900"/>
            <a:chExt cx="965933" cy="1303072"/>
          </a:xfrm>
        </p:grpSpPr>
        <p:grpSp>
          <p:nvGrpSpPr>
            <p:cNvPr id="11" name="组合 10"/>
            <p:cNvGrpSpPr/>
            <p:nvPr/>
          </p:nvGrpSpPr>
          <p:grpSpPr>
            <a:xfrm>
              <a:off x="4222750" y="1612900"/>
              <a:ext cx="965933" cy="1303072"/>
              <a:chOff x="4222750" y="1612900"/>
              <a:chExt cx="965933" cy="1303072"/>
            </a:xfrm>
          </p:grpSpPr>
          <p:sp>
            <p:nvSpPr>
              <p:cNvPr id="13" name="矩形 1"/>
              <p:cNvSpPr/>
              <p:nvPr/>
            </p:nvSpPr>
            <p:spPr>
              <a:xfrm>
                <a:off x="4333215" y="1612900"/>
                <a:ext cx="763321" cy="1303072"/>
              </a:xfrm>
              <a:custGeom>
                <a:avLst/>
                <a:gdLst/>
                <a:ahLst/>
                <a:cxnLst/>
                <a:rect l="l" t="t" r="r" b="b"/>
                <a:pathLst>
                  <a:path w="763321" h="1303072">
                    <a:moveTo>
                      <a:pt x="381661" y="0"/>
                    </a:moveTo>
                    <a:cubicBezTo>
                      <a:pt x="519794" y="0"/>
                      <a:pt x="657928" y="52696"/>
                      <a:pt x="763321" y="158089"/>
                    </a:cubicBezTo>
                    <a:cubicBezTo>
                      <a:pt x="974107" y="368875"/>
                      <a:pt x="974107" y="710625"/>
                      <a:pt x="763321" y="921411"/>
                    </a:cubicBezTo>
                    <a:lnTo>
                      <a:pt x="381660" y="1303072"/>
                    </a:lnTo>
                    <a:lnTo>
                      <a:pt x="0" y="921411"/>
                    </a:lnTo>
                    <a:cubicBezTo>
                      <a:pt x="-210786" y="710625"/>
                      <a:pt x="-210786" y="368875"/>
                      <a:pt x="0" y="158089"/>
                    </a:cubicBezTo>
                    <a:cubicBezTo>
                      <a:pt x="105392" y="52696"/>
                      <a:pt x="243526" y="0"/>
                      <a:pt x="381661" y="0"/>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algn="ctr" fontAlgn="auto">
                  <a:lnSpc>
                    <a:spcPct val="120000"/>
                  </a:lnSpc>
                  <a:spcBef>
                    <a:spcPts val="0"/>
                  </a:spcBef>
                  <a:spcAft>
                    <a:spcPts val="0"/>
                  </a:spcAft>
                </a:pPr>
                <a:endParaRPr lang="zh-CN" altLang="en-US" kern="0" dirty="0">
                  <a:solidFill>
                    <a:srgbClr val="4D4D4D"/>
                  </a:solidFill>
                  <a:latin typeface="Arial" pitchFamily="34" charset="0"/>
                  <a:ea typeface="微软雅黑" pitchFamily="34" charset="-122"/>
                </a:endParaRPr>
              </a:p>
            </p:txBody>
          </p:sp>
          <p:sp>
            <p:nvSpPr>
              <p:cNvPr id="14" name="未知"/>
              <p:cNvSpPr>
                <a:spLocks/>
              </p:cNvSpPr>
              <p:nvPr/>
            </p:nvSpPr>
            <p:spPr bwMode="auto">
              <a:xfrm>
                <a:off x="4222750" y="1638300"/>
                <a:ext cx="965933" cy="5175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fontAlgn="auto">
                  <a:spcBef>
                    <a:spcPts val="0"/>
                  </a:spcBef>
                  <a:spcAft>
                    <a:spcPts val="0"/>
                  </a:spcAft>
                  <a:defRPr/>
                </a:pPr>
                <a:endParaRPr lang="zh-CN" altLang="en-US" kern="0" dirty="0">
                  <a:solidFill>
                    <a:sysClr val="windowText" lastClr="000000"/>
                  </a:solidFill>
                  <a:ea typeface="微软雅黑" pitchFamily="34" charset="-122"/>
                </a:endParaRPr>
              </a:p>
            </p:txBody>
          </p:sp>
        </p:grpSp>
        <p:sp>
          <p:nvSpPr>
            <p:cNvPr id="12" name="TextBox 11"/>
            <p:cNvSpPr txBox="1"/>
            <p:nvPr/>
          </p:nvSpPr>
          <p:spPr>
            <a:xfrm>
              <a:off x="4260850" y="1963316"/>
              <a:ext cx="910332" cy="369332"/>
            </a:xfrm>
            <a:prstGeom prst="rect">
              <a:avLst/>
            </a:prstGeom>
            <a:noFill/>
          </p:spPr>
          <p:txBody>
            <a:bodyPr wrap="square" rtlCol="0" anchor="ctr">
              <a:spAutoFit/>
            </a:bodyPr>
            <a:lstStyle/>
            <a:p>
              <a:pPr algn="ctr"/>
              <a:r>
                <a:rPr lang="zh-CN" altLang="en-US" dirty="0" smtClean="0">
                  <a:solidFill>
                    <a:srgbClr val="4D4D4D"/>
                  </a:solidFill>
                  <a:latin typeface="微软雅黑" pitchFamily="34" charset="-122"/>
                  <a:ea typeface="微软雅黑" pitchFamily="34" charset="-122"/>
                </a:rPr>
                <a:t>文本</a:t>
              </a:r>
              <a:endParaRPr lang="zh-CN" altLang="en-US" dirty="0">
                <a:solidFill>
                  <a:srgbClr val="4D4D4D"/>
                </a:solidFill>
                <a:latin typeface="微软雅黑" pitchFamily="34" charset="-122"/>
                <a:ea typeface="微软雅黑" pitchFamily="34" charset="-122"/>
              </a:endParaRPr>
            </a:p>
          </p:txBody>
        </p:sp>
      </p:grpSp>
      <p:grpSp>
        <p:nvGrpSpPr>
          <p:cNvPr id="15" name="组合 14"/>
          <p:cNvGrpSpPr/>
          <p:nvPr/>
        </p:nvGrpSpPr>
        <p:grpSpPr>
          <a:xfrm>
            <a:off x="5527613" y="3203575"/>
            <a:ext cx="1259579" cy="922766"/>
            <a:chOff x="5527613" y="3203575"/>
            <a:chExt cx="1259579" cy="922766"/>
          </a:xfrm>
        </p:grpSpPr>
        <p:grpSp>
          <p:nvGrpSpPr>
            <p:cNvPr id="16" name="组合 15"/>
            <p:cNvGrpSpPr/>
            <p:nvPr/>
          </p:nvGrpSpPr>
          <p:grpSpPr>
            <a:xfrm>
              <a:off x="5527613" y="3203575"/>
              <a:ext cx="1259579" cy="922766"/>
              <a:chOff x="5527613" y="3203575"/>
              <a:chExt cx="1259579" cy="922766"/>
            </a:xfrm>
          </p:grpSpPr>
          <p:sp>
            <p:nvSpPr>
              <p:cNvPr id="18" name="矩形 19"/>
              <p:cNvSpPr/>
              <p:nvPr/>
            </p:nvSpPr>
            <p:spPr>
              <a:xfrm>
                <a:off x="5527613" y="3203575"/>
                <a:ext cx="1146667" cy="922766"/>
              </a:xfrm>
              <a:custGeom>
                <a:avLst/>
                <a:gdLst/>
                <a:ahLst/>
                <a:cxnLst/>
                <a:rect l="l" t="t" r="r" b="b"/>
                <a:pathLst>
                  <a:path w="1146667" h="922766">
                    <a:moveTo>
                      <a:pt x="764444" y="0"/>
                    </a:moveTo>
                    <a:cubicBezTo>
                      <a:pt x="902782" y="0"/>
                      <a:pt x="1041119" y="52773"/>
                      <a:pt x="1146667" y="158321"/>
                    </a:cubicBezTo>
                    <a:cubicBezTo>
                      <a:pt x="1357762" y="369417"/>
                      <a:pt x="1357762" y="711670"/>
                      <a:pt x="1146667" y="922766"/>
                    </a:cubicBezTo>
                    <a:cubicBezTo>
                      <a:pt x="935571" y="1133861"/>
                      <a:pt x="593317" y="1133861"/>
                      <a:pt x="382222" y="922766"/>
                    </a:cubicBezTo>
                    <a:lnTo>
                      <a:pt x="0" y="540543"/>
                    </a:lnTo>
                    <a:lnTo>
                      <a:pt x="382222" y="158321"/>
                    </a:lnTo>
                    <a:cubicBezTo>
                      <a:pt x="487770" y="52773"/>
                      <a:pt x="626107" y="0"/>
                      <a:pt x="764444" y="0"/>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algn="ctr" fontAlgn="auto">
                  <a:lnSpc>
                    <a:spcPct val="120000"/>
                  </a:lnSpc>
                  <a:spcBef>
                    <a:spcPts val="0"/>
                  </a:spcBef>
                  <a:spcAft>
                    <a:spcPts val="0"/>
                  </a:spcAft>
                </a:pPr>
                <a:endParaRPr lang="zh-CN" altLang="en-US" kern="0" dirty="0">
                  <a:solidFill>
                    <a:srgbClr val="4D4D4D"/>
                  </a:solidFill>
                  <a:latin typeface="Arial" pitchFamily="34" charset="0"/>
                  <a:ea typeface="微软雅黑" pitchFamily="34" charset="-122"/>
                </a:endParaRPr>
              </a:p>
            </p:txBody>
          </p:sp>
          <p:sp>
            <p:nvSpPr>
              <p:cNvPr id="19" name="未知"/>
              <p:cNvSpPr>
                <a:spLocks/>
              </p:cNvSpPr>
              <p:nvPr/>
            </p:nvSpPr>
            <p:spPr bwMode="auto">
              <a:xfrm>
                <a:off x="5821259" y="3224213"/>
                <a:ext cx="965933" cy="5175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fontAlgn="auto">
                  <a:spcBef>
                    <a:spcPts val="0"/>
                  </a:spcBef>
                  <a:spcAft>
                    <a:spcPts val="0"/>
                  </a:spcAft>
                  <a:defRPr/>
                </a:pPr>
                <a:endParaRPr lang="zh-CN" altLang="en-US" kern="0" dirty="0">
                  <a:solidFill>
                    <a:sysClr val="windowText" lastClr="000000"/>
                  </a:solidFill>
                  <a:ea typeface="微软雅黑" pitchFamily="34" charset="-122"/>
                </a:endParaRPr>
              </a:p>
            </p:txBody>
          </p:sp>
        </p:grpSp>
        <p:sp>
          <p:nvSpPr>
            <p:cNvPr id="17" name="TextBox 16"/>
            <p:cNvSpPr txBox="1"/>
            <p:nvPr/>
          </p:nvSpPr>
          <p:spPr>
            <a:xfrm>
              <a:off x="5849059" y="3557072"/>
              <a:ext cx="910332" cy="369332"/>
            </a:xfrm>
            <a:prstGeom prst="rect">
              <a:avLst/>
            </a:prstGeom>
            <a:noFill/>
          </p:spPr>
          <p:txBody>
            <a:bodyPr wrap="square" rtlCol="0" anchor="ctr">
              <a:spAutoFit/>
            </a:bodyPr>
            <a:lstStyle/>
            <a:p>
              <a:pPr algn="ctr"/>
              <a:r>
                <a:rPr lang="zh-CN" altLang="en-US" dirty="0" smtClean="0">
                  <a:solidFill>
                    <a:srgbClr val="4D4D4D"/>
                  </a:solidFill>
                  <a:latin typeface="微软雅黑" pitchFamily="34" charset="-122"/>
                  <a:ea typeface="微软雅黑" pitchFamily="34" charset="-122"/>
                </a:rPr>
                <a:t>文本</a:t>
              </a:r>
              <a:endParaRPr lang="zh-CN" altLang="en-US" dirty="0">
                <a:solidFill>
                  <a:srgbClr val="4D4D4D"/>
                </a:solidFill>
                <a:latin typeface="微软雅黑" pitchFamily="34" charset="-122"/>
                <a:ea typeface="微软雅黑" pitchFamily="34" charset="-122"/>
              </a:endParaRPr>
            </a:p>
          </p:txBody>
        </p:sp>
      </p:grpSp>
      <p:grpSp>
        <p:nvGrpSpPr>
          <p:cNvPr id="20" name="组合 19"/>
          <p:cNvGrpSpPr/>
          <p:nvPr/>
        </p:nvGrpSpPr>
        <p:grpSpPr>
          <a:xfrm>
            <a:off x="4260850" y="4564328"/>
            <a:ext cx="910332" cy="1144983"/>
            <a:chOff x="4260850" y="4564328"/>
            <a:chExt cx="910332" cy="1144983"/>
          </a:xfrm>
        </p:grpSpPr>
        <p:grpSp>
          <p:nvGrpSpPr>
            <p:cNvPr id="21" name="组合 20"/>
            <p:cNvGrpSpPr/>
            <p:nvPr/>
          </p:nvGrpSpPr>
          <p:grpSpPr>
            <a:xfrm>
              <a:off x="4333214" y="4564328"/>
              <a:ext cx="763322" cy="1144983"/>
              <a:chOff x="4333214" y="4564328"/>
              <a:chExt cx="763322" cy="1144983"/>
            </a:xfrm>
          </p:grpSpPr>
          <p:sp>
            <p:nvSpPr>
              <p:cNvPr id="23" name="矩形 21"/>
              <p:cNvSpPr/>
              <p:nvPr/>
            </p:nvSpPr>
            <p:spPr>
              <a:xfrm>
                <a:off x="4333214" y="4564328"/>
                <a:ext cx="763322" cy="1144983"/>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D4D4D"/>
                  </a:solidFill>
                  <a:effectLst/>
                  <a:uLnTx/>
                  <a:uFillTx/>
                  <a:latin typeface="Arial" pitchFamily="34" charset="0"/>
                  <a:ea typeface="微软雅黑" pitchFamily="34" charset="-122"/>
                </a:endParaRPr>
              </a:p>
            </p:txBody>
          </p:sp>
          <p:sp>
            <p:nvSpPr>
              <p:cNvPr id="24" name="矩形 21"/>
              <p:cNvSpPr/>
              <p:nvPr/>
            </p:nvSpPr>
            <p:spPr>
              <a:xfrm>
                <a:off x="4407198" y="4618153"/>
                <a:ext cx="640754" cy="961132"/>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adFill flip="none" rotWithShape="1">
                <a:gsLst>
                  <a:gs pos="0">
                    <a:srgbClr val="FFFFFF"/>
                  </a:gs>
                  <a:gs pos="37000">
                    <a:srgbClr val="FFFFFF">
                      <a:alpha val="0"/>
                    </a:srgbClr>
                  </a:gs>
                </a:gsLst>
                <a:lin ang="5400000" scaled="0"/>
                <a:tileRect/>
              </a:gradFill>
              <a:ln w="9525">
                <a:no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itchFamily="34" charset="0"/>
                  <a:ea typeface="微软雅黑" pitchFamily="34" charset="-122"/>
                </a:endParaRPr>
              </a:p>
            </p:txBody>
          </p:sp>
        </p:grpSp>
        <p:sp>
          <p:nvSpPr>
            <p:cNvPr id="22" name="TextBox 21"/>
            <p:cNvSpPr txBox="1"/>
            <p:nvPr/>
          </p:nvSpPr>
          <p:spPr>
            <a:xfrm>
              <a:off x="4260850" y="5192098"/>
              <a:ext cx="910332" cy="369332"/>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文本</a:t>
              </a:r>
              <a:endParaRPr kumimoji="0" lang="zh-CN" altLang="en-US" sz="18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grpSp>
        <p:nvGrpSpPr>
          <p:cNvPr id="25" name="组合 24"/>
          <p:cNvGrpSpPr/>
          <p:nvPr/>
        </p:nvGrpSpPr>
        <p:grpSpPr>
          <a:xfrm>
            <a:off x="2588815" y="3203971"/>
            <a:ext cx="1304031" cy="1080295"/>
            <a:chOff x="2588815" y="3203971"/>
            <a:chExt cx="1304031" cy="1080295"/>
          </a:xfrm>
        </p:grpSpPr>
        <p:grpSp>
          <p:nvGrpSpPr>
            <p:cNvPr id="26" name="组合 25"/>
            <p:cNvGrpSpPr/>
            <p:nvPr/>
          </p:nvGrpSpPr>
          <p:grpSpPr>
            <a:xfrm>
              <a:off x="2588815" y="3203971"/>
              <a:ext cx="1304031" cy="1080295"/>
              <a:chOff x="2588815" y="3203971"/>
              <a:chExt cx="1304031" cy="1080295"/>
            </a:xfrm>
          </p:grpSpPr>
          <p:sp>
            <p:nvSpPr>
              <p:cNvPr id="28" name="矩形 15"/>
              <p:cNvSpPr/>
              <p:nvPr/>
            </p:nvSpPr>
            <p:spPr>
              <a:xfrm>
                <a:off x="2588815" y="3203971"/>
                <a:ext cx="1304031" cy="1080295"/>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algn="ctr" fontAlgn="auto">
                  <a:lnSpc>
                    <a:spcPct val="120000"/>
                  </a:lnSpc>
                  <a:spcBef>
                    <a:spcPts val="0"/>
                  </a:spcBef>
                  <a:spcAft>
                    <a:spcPts val="0"/>
                  </a:spcAft>
                </a:pPr>
                <a:endParaRPr lang="zh-CN" altLang="en-US" kern="0">
                  <a:solidFill>
                    <a:srgbClr val="4D4D4D"/>
                  </a:solidFill>
                  <a:latin typeface="Arial" pitchFamily="34" charset="0"/>
                  <a:ea typeface="微软雅黑" pitchFamily="34" charset="-122"/>
                </a:endParaRPr>
              </a:p>
            </p:txBody>
          </p:sp>
          <p:sp>
            <p:nvSpPr>
              <p:cNvPr id="29" name="未知"/>
              <p:cNvSpPr>
                <a:spLocks/>
              </p:cNvSpPr>
              <p:nvPr/>
            </p:nvSpPr>
            <p:spPr bwMode="auto">
              <a:xfrm>
                <a:off x="2658696" y="3236913"/>
                <a:ext cx="965933" cy="5175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fontAlgn="auto">
                  <a:spcBef>
                    <a:spcPts val="0"/>
                  </a:spcBef>
                  <a:spcAft>
                    <a:spcPts val="0"/>
                  </a:spcAft>
                  <a:defRPr/>
                </a:pPr>
                <a:endParaRPr lang="zh-CN" altLang="en-US" kern="0" dirty="0">
                  <a:solidFill>
                    <a:sysClr val="windowText" lastClr="000000"/>
                  </a:solidFill>
                  <a:ea typeface="微软雅黑" pitchFamily="34" charset="-122"/>
                </a:endParaRPr>
              </a:p>
            </p:txBody>
          </p:sp>
        </p:grpSp>
        <p:sp>
          <p:nvSpPr>
            <p:cNvPr id="27" name="TextBox 26"/>
            <p:cNvSpPr txBox="1"/>
            <p:nvPr/>
          </p:nvSpPr>
          <p:spPr>
            <a:xfrm>
              <a:off x="2669456" y="3582871"/>
              <a:ext cx="910332" cy="369332"/>
            </a:xfrm>
            <a:prstGeom prst="rect">
              <a:avLst/>
            </a:prstGeom>
            <a:noFill/>
          </p:spPr>
          <p:txBody>
            <a:bodyPr wrap="square" rtlCol="0" anchor="ctr">
              <a:spAutoFit/>
            </a:bodyPr>
            <a:lstStyle/>
            <a:p>
              <a:pPr algn="ctr"/>
              <a:r>
                <a:rPr lang="zh-CN" altLang="en-US" dirty="0" smtClean="0">
                  <a:solidFill>
                    <a:srgbClr val="4D4D4D"/>
                  </a:solidFill>
                  <a:latin typeface="微软雅黑" pitchFamily="34" charset="-122"/>
                  <a:ea typeface="微软雅黑" pitchFamily="34" charset="-122"/>
                </a:rPr>
                <a:t>文本</a:t>
              </a:r>
              <a:endParaRPr lang="zh-CN" altLang="en-US" dirty="0">
                <a:solidFill>
                  <a:srgbClr val="4D4D4D"/>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037960592"/>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329" y="1371600"/>
            <a:ext cx="8508816" cy="5486399"/>
            <a:chOff x="-36329" y="1371600"/>
            <a:chExt cx="8508816" cy="5486399"/>
          </a:xfrm>
        </p:grpSpPr>
        <p:sp>
          <p:nvSpPr>
            <p:cNvPr id="3" name="Line 29"/>
            <p:cNvSpPr>
              <a:spLocks noChangeShapeType="1"/>
            </p:cNvSpPr>
            <p:nvPr/>
          </p:nvSpPr>
          <p:spPr bwMode="gray">
            <a:xfrm flipH="1">
              <a:off x="0" y="6400800"/>
              <a:ext cx="2819400" cy="228600"/>
            </a:xfrm>
            <a:prstGeom prst="line">
              <a:avLst/>
            </a:prstGeom>
            <a:noFill/>
            <a:ln w="9525">
              <a:solidFill>
                <a:srgbClr val="2676FF">
                  <a:lumMod val="60000"/>
                  <a:lumOff val="4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 name="Line 30"/>
            <p:cNvSpPr>
              <a:spLocks noChangeShapeType="1"/>
            </p:cNvSpPr>
            <p:nvPr/>
          </p:nvSpPr>
          <p:spPr bwMode="gray">
            <a:xfrm flipH="1">
              <a:off x="0" y="3962400"/>
              <a:ext cx="609600" cy="2667000"/>
            </a:xfrm>
            <a:prstGeom prst="line">
              <a:avLst/>
            </a:prstGeom>
            <a:noFill/>
            <a:ln w="9525">
              <a:solidFill>
                <a:srgbClr val="2676FF">
                  <a:lumMod val="60000"/>
                  <a:lumOff val="4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 name="AutoShape 31"/>
            <p:cNvSpPr>
              <a:spLocks noChangeArrowheads="1"/>
            </p:cNvSpPr>
            <p:nvPr/>
          </p:nvSpPr>
          <p:spPr bwMode="gray">
            <a:xfrm>
              <a:off x="1614488" y="3543300"/>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2676FF">
                    <a:lumMod val="20000"/>
                    <a:lumOff val="80000"/>
                  </a:srgbClr>
                </a:gs>
                <a:gs pos="100000">
                  <a:srgbClr val="2676FF">
                    <a:lumMod val="60000"/>
                    <a:lumOff val="40000"/>
                  </a:srgbClr>
                </a:gs>
              </a:gsLst>
              <a:lin ang="5400000" scaled="1"/>
            </a:gradFill>
            <a:ln w="9525">
              <a:solidFill>
                <a:srgbClr val="2676FF">
                  <a:lumMod val="20000"/>
                  <a:lumOff val="8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6" name="AutoShape 32"/>
            <p:cNvSpPr>
              <a:spLocks noChangeArrowheads="1"/>
            </p:cNvSpPr>
            <p:nvPr/>
          </p:nvSpPr>
          <p:spPr bwMode="gray">
            <a:xfrm>
              <a:off x="2438400" y="4267200"/>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2676FF">
                    <a:lumMod val="20000"/>
                    <a:lumOff val="80000"/>
                  </a:srgbClr>
                </a:gs>
                <a:gs pos="100000">
                  <a:srgbClr val="2676FF">
                    <a:lumMod val="60000"/>
                    <a:lumOff val="40000"/>
                  </a:srgbClr>
                </a:gs>
              </a:gsLst>
              <a:lin ang="5400000" scaled="1"/>
            </a:gradFill>
            <a:ln w="9525">
              <a:solidFill>
                <a:srgbClr val="2676FF">
                  <a:lumMod val="20000"/>
                  <a:lumOff val="8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7" name="AutoShape 33"/>
            <p:cNvSpPr>
              <a:spLocks noChangeArrowheads="1"/>
            </p:cNvSpPr>
            <p:nvPr/>
          </p:nvSpPr>
          <p:spPr bwMode="gray">
            <a:xfrm>
              <a:off x="2908300" y="5330825"/>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2676FF">
                    <a:lumMod val="20000"/>
                    <a:lumOff val="80000"/>
                  </a:srgbClr>
                </a:gs>
                <a:gs pos="100000">
                  <a:srgbClr val="2676FF">
                    <a:lumMod val="60000"/>
                    <a:lumOff val="40000"/>
                  </a:srgbClr>
                </a:gs>
              </a:gsLst>
              <a:lin ang="5400000" scaled="1"/>
            </a:gradFill>
            <a:ln w="9525">
              <a:solidFill>
                <a:srgbClr val="2676FF">
                  <a:lumMod val="20000"/>
                  <a:lumOff val="8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 name="Line 34"/>
            <p:cNvSpPr>
              <a:spLocks noChangeShapeType="1"/>
            </p:cNvSpPr>
            <p:nvPr/>
          </p:nvSpPr>
          <p:spPr bwMode="gray">
            <a:xfrm flipH="1">
              <a:off x="0" y="3751263"/>
              <a:ext cx="1665288" cy="2878137"/>
            </a:xfrm>
            <a:prstGeom prst="line">
              <a:avLst/>
            </a:prstGeom>
            <a:noFill/>
            <a:ln w="9525">
              <a:solidFill>
                <a:srgbClr val="2676FF">
                  <a:lumMod val="60000"/>
                  <a:lumOff val="4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9" name="Line 35"/>
            <p:cNvSpPr>
              <a:spLocks noChangeShapeType="1"/>
            </p:cNvSpPr>
            <p:nvPr/>
          </p:nvSpPr>
          <p:spPr bwMode="gray">
            <a:xfrm flipH="1">
              <a:off x="0" y="5481638"/>
              <a:ext cx="2895600" cy="1147762"/>
            </a:xfrm>
            <a:prstGeom prst="line">
              <a:avLst/>
            </a:prstGeom>
            <a:noFill/>
            <a:ln w="9525">
              <a:solidFill>
                <a:srgbClr val="2676FF">
                  <a:lumMod val="60000"/>
                  <a:lumOff val="4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0" name="Line 36"/>
            <p:cNvSpPr>
              <a:spLocks noChangeShapeType="1"/>
            </p:cNvSpPr>
            <p:nvPr/>
          </p:nvSpPr>
          <p:spPr bwMode="gray">
            <a:xfrm flipH="1">
              <a:off x="0" y="2243138"/>
              <a:ext cx="1866900" cy="4386262"/>
            </a:xfrm>
            <a:prstGeom prst="line">
              <a:avLst/>
            </a:prstGeom>
            <a:noFill/>
            <a:ln w="19050">
              <a:solidFill>
                <a:srgbClr val="2676FF">
                  <a:lumMod val="20000"/>
                  <a:lumOff val="8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1" name="Line 37"/>
            <p:cNvSpPr>
              <a:spLocks noChangeShapeType="1"/>
            </p:cNvSpPr>
            <p:nvPr/>
          </p:nvSpPr>
          <p:spPr bwMode="gray">
            <a:xfrm flipH="1">
              <a:off x="0" y="3570288"/>
              <a:ext cx="2309813" cy="3059112"/>
            </a:xfrm>
            <a:prstGeom prst="line">
              <a:avLst/>
            </a:prstGeom>
            <a:noFill/>
            <a:ln w="19050">
              <a:solidFill>
                <a:srgbClr val="2676FF">
                  <a:lumMod val="20000"/>
                  <a:lumOff val="8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2" name="Line 38"/>
            <p:cNvSpPr>
              <a:spLocks noChangeShapeType="1"/>
            </p:cNvSpPr>
            <p:nvPr/>
          </p:nvSpPr>
          <p:spPr bwMode="gray">
            <a:xfrm flipH="1">
              <a:off x="0" y="4837113"/>
              <a:ext cx="2846388" cy="1792287"/>
            </a:xfrm>
            <a:prstGeom prst="line">
              <a:avLst/>
            </a:prstGeom>
            <a:noFill/>
            <a:ln w="19050">
              <a:solidFill>
                <a:srgbClr val="2676FF">
                  <a:lumMod val="20000"/>
                  <a:lumOff val="8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3" name="Line 39"/>
            <p:cNvSpPr>
              <a:spLocks noChangeShapeType="1"/>
            </p:cNvSpPr>
            <p:nvPr/>
          </p:nvSpPr>
          <p:spPr bwMode="gray">
            <a:xfrm flipH="1">
              <a:off x="0" y="5883275"/>
              <a:ext cx="3867150" cy="746125"/>
            </a:xfrm>
            <a:prstGeom prst="line">
              <a:avLst/>
            </a:prstGeom>
            <a:noFill/>
            <a:ln w="19050">
              <a:solidFill>
                <a:srgbClr val="2676FF">
                  <a:lumMod val="20000"/>
                  <a:lumOff val="8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14" name="Group 40"/>
            <p:cNvGrpSpPr>
              <a:grpSpLocks/>
            </p:cNvGrpSpPr>
            <p:nvPr/>
          </p:nvGrpSpPr>
          <p:grpSpPr bwMode="auto">
            <a:xfrm>
              <a:off x="-36329" y="4436822"/>
              <a:ext cx="2514600" cy="2421177"/>
              <a:chOff x="-23" y="2616"/>
              <a:chExt cx="1592" cy="1560"/>
            </a:xfrm>
          </p:grpSpPr>
          <p:sp>
            <p:nvSpPr>
              <p:cNvPr id="29" name="Arc 41"/>
              <p:cNvSpPr>
                <a:spLocks/>
              </p:cNvSpPr>
              <p:nvPr/>
            </p:nvSpPr>
            <p:spPr bwMode="gray">
              <a:xfrm>
                <a:off x="0" y="2733"/>
                <a:ext cx="1440" cy="144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080808">
                  <a:alpha val="5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0" name="Line 42"/>
              <p:cNvSpPr>
                <a:spLocks noChangeShapeType="1"/>
              </p:cNvSpPr>
              <p:nvPr/>
            </p:nvSpPr>
            <p:spPr bwMode="gray">
              <a:xfrm flipH="1">
                <a:off x="-23" y="2616"/>
                <a:ext cx="1592" cy="1522"/>
              </a:xfrm>
              <a:prstGeom prst="line">
                <a:avLst/>
              </a:prstGeom>
              <a:noFill/>
              <a:ln w="9525">
                <a:solidFill>
                  <a:srgbClr val="2676FF">
                    <a:lumMod val="60000"/>
                    <a:lumOff val="4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1" name="Arc 43"/>
              <p:cNvSpPr>
                <a:spLocks/>
              </p:cNvSpPr>
              <p:nvPr/>
            </p:nvSpPr>
            <p:spPr bwMode="gray">
              <a:xfrm>
                <a:off x="0" y="2796"/>
                <a:ext cx="1382" cy="138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adFill rotWithShape="1">
                <a:gsLst>
                  <a:gs pos="0">
                    <a:srgbClr val="2676FF">
                      <a:lumMod val="75000"/>
                    </a:srgbClr>
                  </a:gs>
                  <a:gs pos="100000">
                    <a:srgbClr val="2676FF"/>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17961" dir="2700000" algn="ctr" rotWithShape="0">
                        <a:srgbClr val="CBBC63">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2" name="Arc 44"/>
              <p:cNvSpPr>
                <a:spLocks/>
              </p:cNvSpPr>
              <p:nvPr/>
            </p:nvSpPr>
            <p:spPr bwMode="gray">
              <a:xfrm>
                <a:off x="17" y="2796"/>
                <a:ext cx="1347" cy="134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adFill rotWithShape="1">
                <a:gsLst>
                  <a:gs pos="0">
                    <a:srgbClr val="2676FF">
                      <a:alpha val="0"/>
                    </a:srgbClr>
                  </a:gs>
                  <a:gs pos="100000">
                    <a:srgbClr val="2676FF"/>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17961" dir="2700000" algn="ctr" rotWithShape="0">
                        <a:srgbClr val="CBBC63">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3" name="Text Box 45"/>
              <p:cNvSpPr txBox="1">
                <a:spLocks noChangeArrowheads="1"/>
              </p:cNvSpPr>
              <p:nvPr/>
            </p:nvSpPr>
            <p:spPr bwMode="gray">
              <a:xfrm>
                <a:off x="59" y="3451"/>
                <a:ext cx="826" cy="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标题</a:t>
                </a:r>
                <a:endParaRPr kumimoji="0" lang="en-US" altLang="zh-CN"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grpSp>
        <p:sp>
          <p:nvSpPr>
            <p:cNvPr id="15" name="Text Box 46"/>
            <p:cNvSpPr txBox="1">
              <a:spLocks noChangeArrowheads="1"/>
            </p:cNvSpPr>
            <p:nvPr/>
          </p:nvSpPr>
          <p:spPr bwMode="black">
            <a:xfrm>
              <a:off x="2406650" y="1371600"/>
              <a:ext cx="14747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b="0" i="1" u="none" strike="noStrike" kern="0" cap="none" spc="0" normalizeH="0" baseline="0" noProof="0" dirty="0">
                  <a:ln>
                    <a:noFill/>
                  </a:ln>
                  <a:solidFill>
                    <a:sysClr val="window" lastClr="FFFFFF">
                      <a:lumMod val="65000"/>
                    </a:sysClr>
                  </a:solidFill>
                  <a:effectLst/>
                  <a:uLnTx/>
                  <a:uFillTx/>
                  <a:latin typeface="Impact" pitchFamily="34" charset="0"/>
                  <a:ea typeface="微软雅黑" pitchFamily="34" charset="-122"/>
                </a:rPr>
                <a:t>2007. 01</a:t>
              </a:r>
            </a:p>
          </p:txBody>
        </p:sp>
        <p:sp>
          <p:nvSpPr>
            <p:cNvPr id="16" name="Text Box 47"/>
            <p:cNvSpPr txBox="1">
              <a:spLocks noChangeArrowheads="1"/>
            </p:cNvSpPr>
            <p:nvPr/>
          </p:nvSpPr>
          <p:spPr bwMode="black">
            <a:xfrm>
              <a:off x="2908300" y="2743200"/>
              <a:ext cx="18923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spcBef>
                  <a:spcPct val="50000"/>
                </a:spcBef>
                <a:defRPr b="1">
                  <a:solidFill>
                    <a:schemeClr val="bg1">
                      <a:lumMod val="65000"/>
                    </a:schemeClr>
                  </a:solidFill>
                  <a:latin typeface="Verdana" pitchFamily="34" charset="0"/>
                  <a:ea typeface="宋体" pitchFamily="2" charset="-122"/>
                </a:defRPr>
              </a:lvl1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b="0" i="1" u="none" strike="noStrike" kern="0" cap="none" spc="0" normalizeH="0" baseline="0" noProof="0" dirty="0">
                  <a:ln>
                    <a:noFill/>
                  </a:ln>
                  <a:solidFill>
                    <a:sysClr val="window" lastClr="FFFFFF">
                      <a:lumMod val="65000"/>
                    </a:sysClr>
                  </a:solidFill>
                  <a:effectLst/>
                  <a:uLnTx/>
                  <a:uFillTx/>
                  <a:latin typeface="Impact" pitchFamily="34" charset="0"/>
                  <a:ea typeface="微软雅黑" pitchFamily="34" charset="-122"/>
                </a:rPr>
                <a:t>2006 ~ 2005</a:t>
              </a:r>
            </a:p>
          </p:txBody>
        </p:sp>
        <p:sp>
          <p:nvSpPr>
            <p:cNvPr id="17" name="Text Box 48"/>
            <p:cNvSpPr txBox="1">
              <a:spLocks noChangeArrowheads="1"/>
            </p:cNvSpPr>
            <p:nvPr/>
          </p:nvSpPr>
          <p:spPr bwMode="black">
            <a:xfrm>
              <a:off x="3424238" y="3962400"/>
              <a:ext cx="18923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spcBef>
                  <a:spcPct val="50000"/>
                </a:spcBef>
                <a:defRPr b="1">
                  <a:solidFill>
                    <a:schemeClr val="bg1">
                      <a:lumMod val="65000"/>
                    </a:schemeClr>
                  </a:solidFill>
                  <a:latin typeface="Verdana" pitchFamily="34" charset="0"/>
                  <a:ea typeface="宋体" pitchFamily="2" charset="-122"/>
                </a:defRPr>
              </a:lvl1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b="0" i="1" u="none" strike="noStrike" kern="0" cap="none" spc="0" normalizeH="0" baseline="0" noProof="0" dirty="0">
                  <a:ln>
                    <a:noFill/>
                  </a:ln>
                  <a:solidFill>
                    <a:sysClr val="window" lastClr="FFFFFF">
                      <a:lumMod val="65000"/>
                    </a:sysClr>
                  </a:solidFill>
                  <a:effectLst/>
                  <a:uLnTx/>
                  <a:uFillTx/>
                  <a:latin typeface="Impact" pitchFamily="34" charset="0"/>
                  <a:ea typeface="微软雅黑" pitchFamily="34" charset="-122"/>
                </a:rPr>
                <a:t>2004 ~ 2003</a:t>
              </a:r>
            </a:p>
          </p:txBody>
        </p:sp>
        <p:sp>
          <p:nvSpPr>
            <p:cNvPr id="18" name="Text Box 49"/>
            <p:cNvSpPr txBox="1">
              <a:spLocks noChangeArrowheads="1"/>
            </p:cNvSpPr>
            <p:nvPr/>
          </p:nvSpPr>
          <p:spPr bwMode="black">
            <a:xfrm>
              <a:off x="4483100" y="5075938"/>
              <a:ext cx="18923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spcBef>
                  <a:spcPct val="50000"/>
                </a:spcBef>
                <a:defRPr b="1">
                  <a:solidFill>
                    <a:schemeClr val="bg1">
                      <a:lumMod val="65000"/>
                    </a:schemeClr>
                  </a:solidFill>
                  <a:latin typeface="Verdana" pitchFamily="34" charset="0"/>
                  <a:ea typeface="宋体" pitchFamily="2" charset="-122"/>
                </a:defRPr>
              </a:lvl1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b="0" i="1" u="none" strike="noStrike" kern="0" cap="none" spc="0" normalizeH="0" baseline="0" noProof="0" dirty="0">
                  <a:ln>
                    <a:noFill/>
                  </a:ln>
                  <a:solidFill>
                    <a:sysClr val="window" lastClr="FFFFFF">
                      <a:lumMod val="65000"/>
                    </a:sysClr>
                  </a:solidFill>
                  <a:effectLst/>
                  <a:uLnTx/>
                  <a:uFillTx/>
                  <a:latin typeface="Impact" pitchFamily="34" charset="0"/>
                  <a:ea typeface="微软雅黑" pitchFamily="34" charset="-122"/>
                </a:rPr>
                <a:t>2002 ~ 2000</a:t>
              </a:r>
            </a:p>
          </p:txBody>
        </p:sp>
        <p:sp>
          <p:nvSpPr>
            <p:cNvPr id="19" name="AutoShape 50"/>
            <p:cNvSpPr>
              <a:spLocks noChangeArrowheads="1"/>
            </p:cNvSpPr>
            <p:nvPr/>
          </p:nvSpPr>
          <p:spPr bwMode="gray">
            <a:xfrm>
              <a:off x="3825875" y="5492750"/>
              <a:ext cx="657225" cy="657225"/>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2676FF"/>
                </a:gs>
                <a:gs pos="100000">
                  <a:srgbClr val="2676FF">
                    <a:lumMod val="50000"/>
                  </a:srgbClr>
                </a:gs>
              </a:gsLst>
              <a:lin ang="5400000" scaled="1"/>
            </a:gradFill>
            <a:ln w="9525">
              <a:solidFill>
                <a:srgbClr val="FEFFFF"/>
              </a:solidFill>
              <a:round/>
              <a:headEnd/>
              <a:tailEnd/>
            </a:ln>
            <a:effectLst>
              <a:outerShdw dist="35921" dir="2700000" algn="ctr" rotWithShape="0">
                <a:srgbClr val="2676FF">
                  <a:lumMod val="5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0" name="Text Box 51"/>
            <p:cNvSpPr txBox="1">
              <a:spLocks noChangeArrowheads="1"/>
            </p:cNvSpPr>
            <p:nvPr/>
          </p:nvSpPr>
          <p:spPr bwMode="black">
            <a:xfrm>
              <a:off x="2433638" y="1685924"/>
              <a:ext cx="398938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rPr>
                <a:t>此处添加</a:t>
              </a:r>
              <a:r>
                <a:rPr kumimoji="0" lang="zh-CN" altLang="en-US"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文本，此处添加</a:t>
              </a:r>
              <a:r>
                <a:rPr kumimoji="0" lang="zh-CN" altLang="en-US" sz="1400" b="0" i="0" u="none" strike="noStrike" kern="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rPr>
                <a:t>文本</a:t>
              </a:r>
              <a:r>
                <a:rPr kumimoji="0" lang="zh-CN" altLang="en-US"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此处添加文本</a:t>
              </a:r>
              <a:r>
                <a:rPr kumimoji="0" lang="en-US" altLang="zh-CN" sz="1400" b="0" i="0" u="none" strike="noStrike" kern="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endParaRPr>
            </a:p>
          </p:txBody>
        </p:sp>
        <p:sp>
          <p:nvSpPr>
            <p:cNvPr id="21" name="Text Box 52"/>
            <p:cNvSpPr txBox="1">
              <a:spLocks noChangeArrowheads="1"/>
            </p:cNvSpPr>
            <p:nvPr/>
          </p:nvSpPr>
          <p:spPr bwMode="black">
            <a:xfrm>
              <a:off x="2915816" y="3046413"/>
              <a:ext cx="398938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此处添加文本，此处添加文本此处添加文本</a:t>
              </a:r>
              <a:r>
                <a:rPr kumimoji="0" lang="en-US" altLang="zh-CN"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a:t>
              </a:r>
            </a:p>
          </p:txBody>
        </p:sp>
        <p:sp>
          <p:nvSpPr>
            <p:cNvPr id="22" name="Text Box 53"/>
            <p:cNvSpPr txBox="1">
              <a:spLocks noChangeArrowheads="1"/>
            </p:cNvSpPr>
            <p:nvPr/>
          </p:nvSpPr>
          <p:spPr bwMode="black">
            <a:xfrm>
              <a:off x="3419872" y="4294188"/>
              <a:ext cx="398938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此处添加文本，此处添加文本此处添加文本</a:t>
              </a:r>
              <a:r>
                <a:rPr kumimoji="0" lang="en-US" altLang="zh-CN"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a:t>
              </a:r>
            </a:p>
          </p:txBody>
        </p:sp>
        <p:sp>
          <p:nvSpPr>
            <p:cNvPr id="23" name="AutoShape 55"/>
            <p:cNvSpPr>
              <a:spLocks noChangeArrowheads="1"/>
            </p:cNvSpPr>
            <p:nvPr/>
          </p:nvSpPr>
          <p:spPr bwMode="gray">
            <a:xfrm>
              <a:off x="1695450" y="1706563"/>
              <a:ext cx="657225" cy="657225"/>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2676FF">
                    <a:lumMod val="20000"/>
                    <a:lumOff val="80000"/>
                  </a:srgbClr>
                </a:gs>
                <a:gs pos="100000">
                  <a:srgbClr val="2676FF">
                    <a:lumMod val="60000"/>
                    <a:lumOff val="40000"/>
                  </a:srgbClr>
                </a:gs>
              </a:gsLst>
              <a:lin ang="5400000" scaled="1"/>
            </a:gradFill>
            <a:ln w="9525">
              <a:solidFill>
                <a:srgbClr val="FEFFFF"/>
              </a:solidFill>
              <a:round/>
              <a:headEnd/>
              <a:tailEnd/>
            </a:ln>
            <a:effectLst>
              <a:outerShdw dist="35921" dir="2700000" algn="ctr" rotWithShape="0">
                <a:srgbClr val="2676FF">
                  <a:lumMod val="5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4" name="AutoShape 56"/>
            <p:cNvSpPr>
              <a:spLocks noChangeArrowheads="1"/>
            </p:cNvSpPr>
            <p:nvPr/>
          </p:nvSpPr>
          <p:spPr bwMode="gray">
            <a:xfrm>
              <a:off x="2181225" y="3071813"/>
              <a:ext cx="657225" cy="657225"/>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2676FF">
                    <a:lumMod val="40000"/>
                    <a:lumOff val="60000"/>
                  </a:srgbClr>
                </a:gs>
                <a:gs pos="100000">
                  <a:srgbClr val="2676FF"/>
                </a:gs>
              </a:gsLst>
              <a:lin ang="5400000" scaled="1"/>
            </a:gradFill>
            <a:ln w="9525">
              <a:solidFill>
                <a:srgbClr val="FEFFFF"/>
              </a:solidFill>
              <a:round/>
              <a:headEnd/>
              <a:tailEnd/>
            </a:ln>
            <a:effectLst>
              <a:outerShdw dist="35921" dir="2700000" algn="ctr" rotWithShape="0">
                <a:srgbClr val="2676FF">
                  <a:lumMod val="5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5" name="AutoShape 57"/>
            <p:cNvSpPr>
              <a:spLocks noChangeArrowheads="1"/>
            </p:cNvSpPr>
            <p:nvPr/>
          </p:nvSpPr>
          <p:spPr bwMode="gray">
            <a:xfrm>
              <a:off x="2776538" y="4383088"/>
              <a:ext cx="657225" cy="657225"/>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2676FF">
                    <a:lumMod val="60000"/>
                    <a:lumOff val="40000"/>
                  </a:srgbClr>
                </a:gs>
                <a:gs pos="100000">
                  <a:srgbClr val="2676FF">
                    <a:lumMod val="75000"/>
                  </a:srgbClr>
                </a:gs>
              </a:gsLst>
              <a:lin ang="5400000" scaled="1"/>
            </a:gradFill>
            <a:ln w="9525">
              <a:solidFill>
                <a:srgbClr val="FEFFFF"/>
              </a:solidFill>
              <a:round/>
              <a:headEnd/>
              <a:tailEnd/>
            </a:ln>
            <a:effectLst>
              <a:outerShdw dist="35921" dir="2700000" algn="ctr" rotWithShape="0">
                <a:srgbClr val="2676FF">
                  <a:lumMod val="5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6" name="AutoShape 58"/>
            <p:cNvSpPr>
              <a:spLocks noChangeArrowheads="1"/>
            </p:cNvSpPr>
            <p:nvPr/>
          </p:nvSpPr>
          <p:spPr bwMode="gray">
            <a:xfrm>
              <a:off x="534988" y="3732213"/>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2676FF">
                    <a:lumMod val="20000"/>
                    <a:lumOff val="80000"/>
                  </a:srgbClr>
                </a:gs>
                <a:gs pos="100000">
                  <a:srgbClr val="2676FF">
                    <a:lumMod val="60000"/>
                    <a:lumOff val="40000"/>
                  </a:srgbClr>
                </a:gs>
              </a:gsLst>
              <a:lin ang="5400000" scaled="1"/>
            </a:gradFill>
            <a:ln w="9525">
              <a:solidFill>
                <a:srgbClr val="2676FF">
                  <a:lumMod val="20000"/>
                  <a:lumOff val="8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7" name="AutoShape 59"/>
            <p:cNvSpPr>
              <a:spLocks noChangeArrowheads="1"/>
            </p:cNvSpPr>
            <p:nvPr/>
          </p:nvSpPr>
          <p:spPr bwMode="gray">
            <a:xfrm>
              <a:off x="2843213" y="6299200"/>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2676FF">
                    <a:lumMod val="20000"/>
                    <a:lumOff val="80000"/>
                  </a:srgbClr>
                </a:gs>
                <a:gs pos="100000">
                  <a:srgbClr val="2676FF">
                    <a:lumMod val="60000"/>
                    <a:lumOff val="40000"/>
                  </a:srgbClr>
                </a:gs>
              </a:gsLst>
              <a:lin ang="5400000" scaled="1"/>
            </a:gradFill>
            <a:ln w="9525">
              <a:solidFill>
                <a:srgbClr val="2676FF">
                  <a:lumMod val="20000"/>
                  <a:lumOff val="8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8" name="Text Box 53"/>
            <p:cNvSpPr txBox="1">
              <a:spLocks noChangeArrowheads="1"/>
            </p:cNvSpPr>
            <p:nvPr/>
          </p:nvSpPr>
          <p:spPr bwMode="black">
            <a:xfrm>
              <a:off x="4483100" y="5409645"/>
              <a:ext cx="398938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此处添加文本，此处添加文本此处添加文本</a:t>
              </a:r>
              <a:r>
                <a:rPr kumimoji="0" lang="en-US" altLang="zh-CN"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a:t>
              </a:r>
            </a:p>
          </p:txBody>
        </p:sp>
      </p:grpSp>
    </p:spTree>
    <p:extLst>
      <p:ext uri="{BB962C8B-B14F-4D97-AF65-F5344CB8AC3E}">
        <p14:creationId xmlns:p14="http://schemas.microsoft.com/office/powerpoint/2010/main" val="3160801734"/>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988840"/>
            <a:ext cx="3168352" cy="1584176"/>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矩形 7"/>
          <p:cNvSpPr/>
          <p:nvPr/>
        </p:nvSpPr>
        <p:spPr>
          <a:xfrm>
            <a:off x="5481083" y="1988840"/>
            <a:ext cx="3166201" cy="1584176"/>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8"/>
          <p:cNvSpPr/>
          <p:nvPr/>
        </p:nvSpPr>
        <p:spPr>
          <a:xfrm>
            <a:off x="467545" y="3900768"/>
            <a:ext cx="3149815" cy="1584176"/>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9"/>
          <p:cNvSpPr/>
          <p:nvPr/>
        </p:nvSpPr>
        <p:spPr>
          <a:xfrm>
            <a:off x="5507593" y="3900768"/>
            <a:ext cx="3139691" cy="1584176"/>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椭圆 5"/>
          <p:cNvSpPr/>
          <p:nvPr/>
        </p:nvSpPr>
        <p:spPr>
          <a:xfrm>
            <a:off x="2819400" y="2000250"/>
            <a:ext cx="3486150" cy="3486150"/>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mn-cs"/>
              </a:rPr>
              <a:t>单击此处添加文本</a:t>
            </a:r>
            <a:endParaRPr kumimoji="0" lang="zh-CN" altLang="en-US" sz="20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391897342"/>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8594" y="2008900"/>
            <a:ext cx="8406813" cy="2840200"/>
            <a:chOff x="1687" y="1884943"/>
            <a:chExt cx="9140627" cy="3088115"/>
          </a:xfrm>
        </p:grpSpPr>
        <p:sp>
          <p:nvSpPr>
            <p:cNvPr id="3" name="椭圆 2"/>
            <p:cNvSpPr/>
            <p:nvPr/>
          </p:nvSpPr>
          <p:spPr bwMode="auto">
            <a:xfrm>
              <a:off x="3276635" y="2121951"/>
              <a:ext cx="2594105" cy="2592372"/>
            </a:xfrm>
            <a:prstGeom prst="ellipse">
              <a:avLst/>
            </a:pr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4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 name="椭圆 3"/>
            <p:cNvSpPr/>
            <p:nvPr/>
          </p:nvSpPr>
          <p:spPr bwMode="auto">
            <a:xfrm>
              <a:off x="3733921" y="2589795"/>
              <a:ext cx="1679533" cy="1678411"/>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文本</a:t>
              </a:r>
            </a:p>
          </p:txBody>
        </p:sp>
        <p:sp>
          <p:nvSpPr>
            <p:cNvPr id="5" name="下箭头 4"/>
            <p:cNvSpPr/>
            <p:nvPr/>
          </p:nvSpPr>
          <p:spPr>
            <a:xfrm rot="2700000" flipH="1" flipV="1">
              <a:off x="3660100" y="4054309"/>
              <a:ext cx="288032" cy="265425"/>
            </a:xfrm>
            <a:prstGeom prst="downArrow">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6" name="下箭头 5"/>
            <p:cNvSpPr/>
            <p:nvPr/>
          </p:nvSpPr>
          <p:spPr>
            <a:xfrm rot="8100000" flipH="1">
              <a:off x="5199242" y="4054309"/>
              <a:ext cx="288032" cy="265425"/>
            </a:xfrm>
            <a:prstGeom prst="downArrow">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7" name="下箭头 6"/>
            <p:cNvSpPr/>
            <p:nvPr/>
          </p:nvSpPr>
          <p:spPr>
            <a:xfrm rot="13500000" flipH="1" flipV="1">
              <a:off x="5199243" y="2546314"/>
              <a:ext cx="288032" cy="265425"/>
            </a:xfrm>
            <a:prstGeom prst="downArrow">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8" name="下箭头 7"/>
            <p:cNvSpPr/>
            <p:nvPr/>
          </p:nvSpPr>
          <p:spPr>
            <a:xfrm rot="18900000" flipH="1">
              <a:off x="3674389" y="2556997"/>
              <a:ext cx="288032" cy="265425"/>
            </a:xfrm>
            <a:prstGeom prst="downArrow">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9" name="矩形 8"/>
            <p:cNvSpPr/>
            <p:nvPr/>
          </p:nvSpPr>
          <p:spPr>
            <a:xfrm>
              <a:off x="1687" y="1922879"/>
              <a:ext cx="3420158" cy="58611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单击此处输入文本</a:t>
              </a:r>
              <a:endParaRPr kumimoji="0" lang="zh-CN" altLang="en-US" sz="1600" b="1"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10" name="AutoShape 4"/>
            <p:cNvSpPr>
              <a:spLocks noChangeArrowheads="1"/>
            </p:cNvSpPr>
            <p:nvPr/>
          </p:nvSpPr>
          <p:spPr bwMode="auto">
            <a:xfrm>
              <a:off x="2907334" y="1884943"/>
              <a:ext cx="758825" cy="661988"/>
            </a:xfrm>
            <a:prstGeom prst="hexagon">
              <a:avLst>
                <a:gd name="adj" fmla="val 28657"/>
                <a:gd name="vf" fmla="val 11547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altLang="zh-CN"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1" name="矩形 10"/>
            <p:cNvSpPr/>
            <p:nvPr/>
          </p:nvSpPr>
          <p:spPr>
            <a:xfrm>
              <a:off x="5722156" y="1912472"/>
              <a:ext cx="3420158" cy="58611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单击此处输入文本</a:t>
              </a:r>
              <a:endParaRPr kumimoji="0" lang="zh-CN" altLang="en-US" sz="1600" b="1"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12" name="AutoShape 4"/>
            <p:cNvSpPr>
              <a:spLocks noChangeArrowheads="1"/>
            </p:cNvSpPr>
            <p:nvPr/>
          </p:nvSpPr>
          <p:spPr bwMode="auto">
            <a:xfrm>
              <a:off x="5491327" y="1884943"/>
              <a:ext cx="758825" cy="661988"/>
            </a:xfrm>
            <a:prstGeom prst="hexagon">
              <a:avLst>
                <a:gd name="adj" fmla="val 28657"/>
                <a:gd name="vf" fmla="val 11547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altLang="zh-CN"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3" name="矩形 12"/>
            <p:cNvSpPr/>
            <p:nvPr/>
          </p:nvSpPr>
          <p:spPr>
            <a:xfrm>
              <a:off x="5707868" y="4349006"/>
              <a:ext cx="3420158" cy="58611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单击此处输入文本</a:t>
              </a:r>
              <a:endParaRPr kumimoji="0" lang="zh-CN" altLang="en-US" sz="1600" b="1"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14" name="AutoShape 4"/>
            <p:cNvSpPr>
              <a:spLocks noChangeArrowheads="1"/>
            </p:cNvSpPr>
            <p:nvPr/>
          </p:nvSpPr>
          <p:spPr bwMode="auto">
            <a:xfrm>
              <a:off x="5491327" y="4311070"/>
              <a:ext cx="758825" cy="661988"/>
            </a:xfrm>
            <a:prstGeom prst="hexagon">
              <a:avLst>
                <a:gd name="adj" fmla="val 28657"/>
                <a:gd name="vf" fmla="val 11547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altLang="zh-CN"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5" name="矩形 14"/>
            <p:cNvSpPr/>
            <p:nvPr/>
          </p:nvSpPr>
          <p:spPr>
            <a:xfrm>
              <a:off x="16543" y="4349006"/>
              <a:ext cx="3420158" cy="58611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单击此处输入文本</a:t>
              </a:r>
              <a:endParaRPr kumimoji="0" lang="zh-CN" altLang="en-US" sz="1600" b="1"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16" name="AutoShape 4"/>
            <p:cNvSpPr>
              <a:spLocks noChangeArrowheads="1"/>
            </p:cNvSpPr>
            <p:nvPr/>
          </p:nvSpPr>
          <p:spPr bwMode="auto">
            <a:xfrm>
              <a:off x="2907334" y="4311070"/>
              <a:ext cx="758825" cy="661988"/>
            </a:xfrm>
            <a:prstGeom prst="hexagon">
              <a:avLst>
                <a:gd name="adj" fmla="val 28657"/>
                <a:gd name="vf" fmla="val 11547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altLang="zh-CN"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068292952"/>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3"/>
          <p:cNvGrpSpPr/>
          <p:nvPr/>
        </p:nvGrpSpPr>
        <p:grpSpPr>
          <a:xfrm>
            <a:off x="1594632" y="1488617"/>
            <a:ext cx="5954736" cy="3880767"/>
            <a:chOff x="1594632" y="1488617"/>
            <a:chExt cx="5954736" cy="3880767"/>
          </a:xfrm>
        </p:grpSpPr>
        <p:sp>
          <p:nvSpPr>
            <p:cNvPr id="3" name="矩形 2"/>
            <p:cNvSpPr/>
            <p:nvPr/>
          </p:nvSpPr>
          <p:spPr bwMode="auto">
            <a:xfrm>
              <a:off x="3736526" y="2894658"/>
              <a:ext cx="1670948" cy="106868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添加标题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1</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此处添加文本
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3"/>
            <p:cNvSpPr/>
            <p:nvPr/>
          </p:nvSpPr>
          <p:spPr bwMode="auto">
            <a:xfrm>
              <a:off x="3736526" y="1488617"/>
              <a:ext cx="1670948" cy="1070946"/>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添加标题</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a:t>
              </a:r>
              <a:r>
                <a:rPr kumimoji="0" lang="en-US" altLang="zh-CN"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此处添加文本
此处添加文本</a:t>
              </a: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5" name="矩形 4"/>
            <p:cNvSpPr/>
            <p:nvPr/>
          </p:nvSpPr>
          <p:spPr bwMode="auto">
            <a:xfrm>
              <a:off x="5876154" y="2894658"/>
              <a:ext cx="1673214" cy="1068683"/>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添加标题</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a:t>
              </a:r>
              <a:r>
                <a:rPr kumimoji="0" lang="en-US" altLang="zh-CN"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此处添加文本
此处添加文本</a:t>
              </a: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 name="矩形 5"/>
            <p:cNvSpPr/>
            <p:nvPr/>
          </p:nvSpPr>
          <p:spPr bwMode="auto">
            <a:xfrm>
              <a:off x="1594632" y="2894658"/>
              <a:ext cx="1673212" cy="1068683"/>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添加标题</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a:t>
              </a:r>
              <a:r>
                <a:rPr kumimoji="0" lang="en-US" altLang="zh-CN"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此处添加文本
此处添加文本</a:t>
              </a: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7" name="等腰三角形 6"/>
            <p:cNvSpPr/>
            <p:nvPr/>
          </p:nvSpPr>
          <p:spPr bwMode="auto">
            <a:xfrm>
              <a:off x="4422565" y="4031266"/>
              <a:ext cx="298869" cy="129058"/>
            </a:xfrm>
            <a:prstGeom prst="triangle">
              <a:avLst/>
            </a:prstGeom>
            <a:solidFill>
              <a:srgbClr val="94949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等腰三角形 7"/>
            <p:cNvSpPr/>
            <p:nvPr/>
          </p:nvSpPr>
          <p:spPr bwMode="auto">
            <a:xfrm flipV="1">
              <a:off x="4422565" y="2625224"/>
              <a:ext cx="298869" cy="131321"/>
            </a:xfrm>
            <a:prstGeom prst="triangle">
              <a:avLst/>
            </a:prstGeom>
            <a:solidFill>
              <a:srgbClr val="94949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等腰三角形 8"/>
            <p:cNvSpPr/>
            <p:nvPr/>
          </p:nvSpPr>
          <p:spPr bwMode="auto">
            <a:xfrm rot="5400000" flipV="1">
              <a:off x="5478795" y="3364471"/>
              <a:ext cx="298869" cy="129057"/>
            </a:xfrm>
            <a:prstGeom prst="triangle">
              <a:avLst/>
            </a:prstGeom>
            <a:solidFill>
              <a:srgbClr val="94949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等腰三角形 9"/>
            <p:cNvSpPr/>
            <p:nvPr/>
          </p:nvSpPr>
          <p:spPr bwMode="auto">
            <a:xfrm rot="16200000" flipH="1" flipV="1">
              <a:off x="3317657" y="3363339"/>
              <a:ext cx="298869" cy="131321"/>
            </a:xfrm>
            <a:prstGeom prst="triangle">
              <a:avLst/>
            </a:prstGeom>
            <a:solidFill>
              <a:srgbClr val="94949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1" name="矩形 10"/>
            <p:cNvSpPr/>
            <p:nvPr/>
          </p:nvSpPr>
          <p:spPr bwMode="auto">
            <a:xfrm>
              <a:off x="3736526" y="4298437"/>
              <a:ext cx="1670948" cy="1070947"/>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添加标题</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4</a:t>
              </a:r>
              <a:r>
                <a:rPr kumimoji="0" lang="en-US" altLang="zh-CN"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此处添加文本
此处添加文本</a:t>
              </a: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53734735"/>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3957638" y="4564063"/>
            <a:ext cx="4429125" cy="790575"/>
            <a:chOff x="0" y="0"/>
            <a:chExt cx="2790" cy="858"/>
          </a:xfrm>
        </p:grpSpPr>
        <p:sp>
          <p:nvSpPr>
            <p:cNvPr id="3" name="Rectangle 4"/>
            <p:cNvSpPr>
              <a:spLocks noChangeArrowheads="1"/>
            </p:cNvSpPr>
            <p:nvPr/>
          </p:nvSpPr>
          <p:spPr bwMode="auto">
            <a:xfrm rot="10800000">
              <a:off x="0" y="137"/>
              <a:ext cx="2790" cy="721"/>
            </a:xfrm>
            <a:prstGeom prst="rect">
              <a:avLst/>
            </a:prstGeom>
            <a:gradFill rotWithShape="1">
              <a:gsLst>
                <a:gs pos="0">
                  <a:srgbClr val="DDDDDD"/>
                </a:gs>
                <a:gs pos="100000">
                  <a:srgbClr val="FFFFFF"/>
                </a:gs>
              </a:gsLst>
              <a:lin ang="5400000" scaled="1"/>
            </a:gra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 name="AutoShape 5"/>
            <p:cNvSpPr>
              <a:spLocks noChangeArrowheads="1"/>
            </p:cNvSpPr>
            <p:nvPr/>
          </p:nvSpPr>
          <p:spPr bwMode="auto">
            <a:xfrm rot="10800000">
              <a:off x="0" y="0"/>
              <a:ext cx="2790" cy="13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B2B2B2">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 name="Rectangle 6"/>
            <p:cNvSpPr>
              <a:spLocks noChangeArrowheads="1"/>
            </p:cNvSpPr>
            <p:nvPr/>
          </p:nvSpPr>
          <p:spPr bwMode="auto">
            <a:xfrm>
              <a:off x="1" y="158"/>
              <a:ext cx="2767" cy="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ea typeface="微软雅黑" pitchFamily="34" charset="-122"/>
                </a:rPr>
                <a:t>此处输入文本</a:t>
              </a:r>
              <a:endParaRPr kumimoji="0" lang="zh-CN" altLang="en-US" sz="1400" b="0" i="0" u="none" strike="noStrike" kern="0" cap="none" spc="0" normalizeH="0" baseline="0" noProof="0" dirty="0">
                <a:ln>
                  <a:noFill/>
                </a:ln>
                <a:solidFill>
                  <a:srgbClr val="888888"/>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ea typeface="微软雅黑" pitchFamily="34" charset="-122"/>
                </a:rPr>
                <a:t>此处输入文本</a:t>
              </a:r>
              <a:endParaRPr kumimoji="0" lang="zh-CN" altLang="en-US" sz="1400" b="0" i="0" u="none" strike="noStrike" kern="0" cap="none" spc="0" normalizeH="0" baseline="0" noProof="0" dirty="0">
                <a:ln>
                  <a:noFill/>
                </a:ln>
                <a:solidFill>
                  <a:srgbClr val="888888"/>
                </a:solidFill>
                <a:effectLst/>
                <a:uLnTx/>
                <a:uFillTx/>
                <a:ea typeface="微软雅黑" pitchFamily="34" charset="-122"/>
              </a:endParaRPr>
            </a:p>
          </p:txBody>
        </p:sp>
      </p:grpSp>
      <p:grpSp>
        <p:nvGrpSpPr>
          <p:cNvPr id="6" name="组合 5"/>
          <p:cNvGrpSpPr/>
          <p:nvPr/>
        </p:nvGrpSpPr>
        <p:grpSpPr>
          <a:xfrm>
            <a:off x="3959225" y="1353741"/>
            <a:ext cx="4429125" cy="922734"/>
            <a:chOff x="3959225" y="1353741"/>
            <a:chExt cx="4429125" cy="922734"/>
          </a:xfrm>
        </p:grpSpPr>
        <p:grpSp>
          <p:nvGrpSpPr>
            <p:cNvPr id="7" name="Group 7"/>
            <p:cNvGrpSpPr>
              <a:grpSpLocks/>
            </p:cNvGrpSpPr>
            <p:nvPr/>
          </p:nvGrpSpPr>
          <p:grpSpPr bwMode="auto">
            <a:xfrm>
              <a:off x="3959225" y="1353741"/>
              <a:ext cx="4429125" cy="922734"/>
              <a:chOff x="0" y="12"/>
              <a:chExt cx="2790" cy="900"/>
            </a:xfrm>
          </p:grpSpPr>
          <p:sp>
            <p:nvSpPr>
              <p:cNvPr id="9" name="AutoShape 8"/>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0" name="AutoShape 9"/>
              <p:cNvSpPr>
                <a:spLocks noChangeArrowheads="1"/>
              </p:cNvSpPr>
              <p:nvPr/>
            </p:nvSpPr>
            <p:spPr bwMode="auto">
              <a:xfrm rot="10800000">
                <a:off x="0" y="12"/>
                <a:ext cx="2790" cy="13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B2B2B2">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8" name="Rectangle 10"/>
            <p:cNvSpPr>
              <a:spLocks noChangeArrowheads="1"/>
            </p:cNvSpPr>
            <p:nvPr/>
          </p:nvSpPr>
          <p:spPr bwMode="auto">
            <a:xfrm>
              <a:off x="3959225" y="1489075"/>
              <a:ext cx="4392613"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ea typeface="微软雅黑" pitchFamily="34" charset="-122"/>
                </a:rPr>
                <a:t>此处输入文本</a:t>
              </a:r>
              <a:endParaRPr kumimoji="0" lang="zh-CN" altLang="en-US" sz="1400" b="0" i="0" u="none" strike="noStrike" kern="0" cap="none" spc="0" normalizeH="0" baseline="0" noProof="0" dirty="0">
                <a:ln>
                  <a:noFill/>
                </a:ln>
                <a:solidFill>
                  <a:srgbClr val="888888"/>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ea typeface="微软雅黑" pitchFamily="34" charset="-122"/>
                </a:rPr>
                <a:t>此处输入文本</a:t>
              </a:r>
              <a:endParaRPr kumimoji="0" lang="zh-CN" altLang="en-US" sz="1400" b="0" i="0" u="none" strike="noStrike" kern="0" cap="none" spc="0" normalizeH="0" baseline="0" noProof="0" dirty="0">
                <a:ln>
                  <a:noFill/>
                </a:ln>
                <a:solidFill>
                  <a:srgbClr val="888888"/>
                </a:solidFill>
                <a:effectLst/>
                <a:uLnTx/>
                <a:uFillTx/>
                <a:ea typeface="微软雅黑" pitchFamily="34" charset="-122"/>
              </a:endParaRPr>
            </a:p>
          </p:txBody>
        </p:sp>
      </p:grpSp>
      <p:grpSp>
        <p:nvGrpSpPr>
          <p:cNvPr id="11" name="组合 10"/>
          <p:cNvGrpSpPr/>
          <p:nvPr/>
        </p:nvGrpSpPr>
        <p:grpSpPr>
          <a:xfrm>
            <a:off x="792163" y="2536825"/>
            <a:ext cx="2305050" cy="1808163"/>
            <a:chOff x="792163" y="2536825"/>
            <a:chExt cx="2305050" cy="1808163"/>
          </a:xfrm>
        </p:grpSpPr>
        <p:sp>
          <p:nvSpPr>
            <p:cNvPr id="12" name="Rectangle 12"/>
            <p:cNvSpPr>
              <a:spLocks noChangeArrowheads="1"/>
            </p:cNvSpPr>
            <p:nvPr/>
          </p:nvSpPr>
          <p:spPr bwMode="auto">
            <a:xfrm>
              <a:off x="792163" y="2786063"/>
              <a:ext cx="2305050" cy="1558925"/>
            </a:xfrm>
            <a:prstGeom prst="rect">
              <a:avLst/>
            </a:prstGeom>
            <a:gradFill rotWithShape="1">
              <a:gsLst>
                <a:gs pos="0">
                  <a:srgbClr val="2676FF">
                    <a:lumMod val="75000"/>
                  </a:srgbClr>
                </a:gs>
                <a:gs pos="100000">
                  <a:srgbClr val="2676FF"/>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ea typeface="微软雅黑" pitchFamily="34" charset="-122"/>
                </a:rPr>
                <a:t>单击此处添加</a:t>
              </a:r>
              <a:r>
                <a:rPr kumimoji="0" lang="zh-CN" altLang="en-US" sz="1800" b="1" i="0" u="none" strike="noStrike" kern="0" cap="none" spc="0" normalizeH="0" baseline="0" noProof="0" dirty="0">
                  <a:ln>
                    <a:noFill/>
                  </a:ln>
                  <a:solidFill>
                    <a:srgbClr val="FFFFFF"/>
                  </a:solidFill>
                  <a:effectLst/>
                  <a:uLnTx/>
                  <a:uFillTx/>
                  <a:ea typeface="微软雅黑" pitchFamily="34" charset="-122"/>
                </a:rPr>
                <a:t>标题</a:t>
              </a:r>
            </a:p>
          </p:txBody>
        </p:sp>
        <p:sp>
          <p:nvSpPr>
            <p:cNvPr id="13" name="AutoShape 13"/>
            <p:cNvSpPr>
              <a:spLocks noChangeArrowheads="1"/>
            </p:cNvSpPr>
            <p:nvPr/>
          </p:nvSpPr>
          <p:spPr bwMode="auto">
            <a:xfrm rot="10800000">
              <a:off x="792163" y="2536825"/>
              <a:ext cx="2305050" cy="239713"/>
            </a:xfrm>
            <a:custGeom>
              <a:avLst/>
              <a:gdLst>
                <a:gd name="G0" fmla="+- 5489 0 0"/>
                <a:gd name="G1" fmla="+- 21600 0 5489"/>
                <a:gd name="G2" fmla="*/ 5489 1 2"/>
                <a:gd name="G3" fmla="+- 21600 0 G2"/>
                <a:gd name="G4" fmla="+/ 5489 21600 2"/>
                <a:gd name="G5" fmla="+/ G1 0 2"/>
                <a:gd name="G6" fmla="*/ 21600 21600 5489"/>
                <a:gd name="G7" fmla="*/ G6 1 2"/>
                <a:gd name="G8" fmla="+- 21600 0 G7"/>
                <a:gd name="G9" fmla="*/ 21600 1 2"/>
                <a:gd name="G10" fmla="+- 5489 0 G9"/>
                <a:gd name="G11" fmla="?: G10 G8 0"/>
                <a:gd name="G12" fmla="?: G10 G7 21600"/>
                <a:gd name="T0" fmla="*/ 18855 w 21600"/>
                <a:gd name="T1" fmla="*/ 10800 h 21600"/>
                <a:gd name="T2" fmla="*/ 10800 w 21600"/>
                <a:gd name="T3" fmla="*/ 21600 h 21600"/>
                <a:gd name="T4" fmla="*/ 2745 w 21600"/>
                <a:gd name="T5" fmla="*/ 10800 h 21600"/>
                <a:gd name="T6" fmla="*/ 10800 w 21600"/>
                <a:gd name="T7" fmla="*/ 0 h 21600"/>
                <a:gd name="T8" fmla="*/ 4545 w 21600"/>
                <a:gd name="T9" fmla="*/ 4545 h 21600"/>
                <a:gd name="T10" fmla="*/ 17055 w 21600"/>
                <a:gd name="T11" fmla="*/ 17055 h 21600"/>
              </a:gdLst>
              <a:ahLst/>
              <a:cxnLst>
                <a:cxn ang="0">
                  <a:pos x="T0" y="T1"/>
                </a:cxn>
                <a:cxn ang="0">
                  <a:pos x="T2" y="T3"/>
                </a:cxn>
                <a:cxn ang="0">
                  <a:pos x="T4" y="T5"/>
                </a:cxn>
                <a:cxn ang="0">
                  <a:pos x="T6" y="T7"/>
                </a:cxn>
              </a:cxnLst>
              <a:rect l="T8" t="T9" r="T10" b="T11"/>
              <a:pathLst>
                <a:path w="21600" h="21600">
                  <a:moveTo>
                    <a:pt x="0" y="0"/>
                  </a:moveTo>
                  <a:lnTo>
                    <a:pt x="5489" y="21600"/>
                  </a:lnTo>
                  <a:lnTo>
                    <a:pt x="16111" y="21600"/>
                  </a:lnTo>
                  <a:lnTo>
                    <a:pt x="21600" y="0"/>
                  </a:lnTo>
                  <a:close/>
                </a:path>
              </a:pathLst>
            </a:custGeom>
            <a:gradFill rotWithShape="1">
              <a:gsLst>
                <a:gs pos="0">
                  <a:srgbClr val="2676FF">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cxnSp>
        <p:nvCxnSpPr>
          <p:cNvPr id="14" name="AutoShape 15"/>
          <p:cNvCxnSpPr>
            <a:cxnSpLocks noChangeShapeType="1"/>
            <a:stCxn id="12" idx="0"/>
            <a:endCxn id="8" idx="1"/>
          </p:cNvCxnSpPr>
          <p:nvPr/>
        </p:nvCxnSpPr>
        <p:spPr bwMode="auto">
          <a:xfrm rot="5400000" flipH="1" flipV="1">
            <a:off x="2464991" y="1291830"/>
            <a:ext cx="973931" cy="2014537"/>
          </a:xfrm>
          <a:prstGeom prst="bentConnector2">
            <a:avLst/>
          </a:prstGeom>
          <a:noFill/>
          <a:ln w="12700" cmpd="sng">
            <a:solidFill>
              <a:srgbClr val="2676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AutoShape 16"/>
          <p:cNvCxnSpPr>
            <a:cxnSpLocks noChangeShapeType="1"/>
            <a:stCxn id="12" idx="2"/>
            <a:endCxn id="5" idx="1"/>
          </p:cNvCxnSpPr>
          <p:nvPr/>
        </p:nvCxnSpPr>
        <p:spPr bwMode="auto">
          <a:xfrm rot="16200000" flipH="1">
            <a:off x="2633719" y="3655957"/>
            <a:ext cx="636477" cy="2014538"/>
          </a:xfrm>
          <a:prstGeom prst="bentConnector2">
            <a:avLst/>
          </a:prstGeom>
          <a:noFill/>
          <a:ln w="12700" cmpd="sng">
            <a:solidFill>
              <a:srgbClr val="2676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6" name="组合 15"/>
          <p:cNvGrpSpPr/>
          <p:nvPr/>
        </p:nvGrpSpPr>
        <p:grpSpPr>
          <a:xfrm>
            <a:off x="3959225" y="2398713"/>
            <a:ext cx="4429125" cy="935037"/>
            <a:chOff x="3959225" y="2398713"/>
            <a:chExt cx="4429125" cy="935037"/>
          </a:xfrm>
        </p:grpSpPr>
        <p:grpSp>
          <p:nvGrpSpPr>
            <p:cNvPr id="17" name="Group 17"/>
            <p:cNvGrpSpPr>
              <a:grpSpLocks/>
            </p:cNvGrpSpPr>
            <p:nvPr/>
          </p:nvGrpSpPr>
          <p:grpSpPr bwMode="auto">
            <a:xfrm>
              <a:off x="3959225" y="2398713"/>
              <a:ext cx="4429125" cy="935037"/>
              <a:chOff x="0" y="0"/>
              <a:chExt cx="2790" cy="912"/>
            </a:xfrm>
          </p:grpSpPr>
          <p:sp>
            <p:nvSpPr>
              <p:cNvPr id="19" name="AutoShape 18"/>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0" name="AutoShape 19"/>
              <p:cNvSpPr>
                <a:spLocks noChangeArrowheads="1"/>
              </p:cNvSpPr>
              <p:nvPr/>
            </p:nvSpPr>
            <p:spPr bwMode="auto">
              <a:xfrm rot="10800000">
                <a:off x="0" y="0"/>
                <a:ext cx="2790" cy="13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B2B2B2">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18" name="Rectangle 20"/>
            <p:cNvSpPr>
              <a:spLocks noChangeArrowheads="1"/>
            </p:cNvSpPr>
            <p:nvPr/>
          </p:nvSpPr>
          <p:spPr bwMode="auto">
            <a:xfrm>
              <a:off x="3959225" y="2546350"/>
              <a:ext cx="4392613"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ea typeface="微软雅黑" pitchFamily="34" charset="-122"/>
                </a:rPr>
                <a:t>此处输入文本</a:t>
              </a:r>
              <a:endParaRPr kumimoji="0" lang="zh-CN" altLang="en-US" sz="1400" b="0" i="0" u="none" strike="noStrike" kern="0" cap="none" spc="0" normalizeH="0" baseline="0" noProof="0" dirty="0">
                <a:ln>
                  <a:noFill/>
                </a:ln>
                <a:solidFill>
                  <a:srgbClr val="888888"/>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ea typeface="微软雅黑" pitchFamily="34" charset="-122"/>
                </a:rPr>
                <a:t>此处输入文本</a:t>
              </a:r>
              <a:endParaRPr kumimoji="0" lang="zh-CN" altLang="en-US" sz="1400" b="0" i="0" u="none" strike="noStrike" kern="0" cap="none" spc="0" normalizeH="0" baseline="0" noProof="0" dirty="0">
                <a:ln>
                  <a:noFill/>
                </a:ln>
                <a:solidFill>
                  <a:srgbClr val="888888"/>
                </a:solidFill>
                <a:effectLst/>
                <a:uLnTx/>
                <a:uFillTx/>
                <a:ea typeface="微软雅黑" pitchFamily="34" charset="-122"/>
              </a:endParaRPr>
            </a:p>
          </p:txBody>
        </p:sp>
      </p:grpSp>
      <p:grpSp>
        <p:nvGrpSpPr>
          <p:cNvPr id="21" name="组合 20"/>
          <p:cNvGrpSpPr/>
          <p:nvPr/>
        </p:nvGrpSpPr>
        <p:grpSpPr>
          <a:xfrm>
            <a:off x="3959225" y="3454400"/>
            <a:ext cx="4429125" cy="935038"/>
            <a:chOff x="3959225" y="3454400"/>
            <a:chExt cx="4429125" cy="935038"/>
          </a:xfrm>
        </p:grpSpPr>
        <p:grpSp>
          <p:nvGrpSpPr>
            <p:cNvPr id="22" name="Group 21"/>
            <p:cNvGrpSpPr>
              <a:grpSpLocks/>
            </p:cNvGrpSpPr>
            <p:nvPr/>
          </p:nvGrpSpPr>
          <p:grpSpPr bwMode="auto">
            <a:xfrm>
              <a:off x="3959225" y="3454400"/>
              <a:ext cx="4429125" cy="935038"/>
              <a:chOff x="0" y="0"/>
              <a:chExt cx="2790" cy="912"/>
            </a:xfrm>
          </p:grpSpPr>
          <p:sp>
            <p:nvSpPr>
              <p:cNvPr id="24" name="AutoShape 22"/>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5" name="AutoShape 23"/>
              <p:cNvSpPr>
                <a:spLocks noChangeArrowheads="1"/>
              </p:cNvSpPr>
              <p:nvPr/>
            </p:nvSpPr>
            <p:spPr bwMode="auto">
              <a:xfrm rot="10800000">
                <a:off x="0" y="0"/>
                <a:ext cx="2790" cy="13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B2B2B2">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23" name="Rectangle 24"/>
            <p:cNvSpPr>
              <a:spLocks noChangeArrowheads="1"/>
            </p:cNvSpPr>
            <p:nvPr/>
          </p:nvSpPr>
          <p:spPr bwMode="auto">
            <a:xfrm>
              <a:off x="3959225" y="3602038"/>
              <a:ext cx="4392613"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ea typeface="微软雅黑" pitchFamily="34" charset="-122"/>
                </a:rPr>
                <a:t>此处输入文本</a:t>
              </a:r>
              <a:endParaRPr kumimoji="0" lang="zh-CN" altLang="en-US" sz="1400" b="0" i="0" u="none" strike="noStrike" kern="0" cap="none" spc="0" normalizeH="0" baseline="0" noProof="0" dirty="0">
                <a:ln>
                  <a:noFill/>
                </a:ln>
                <a:solidFill>
                  <a:srgbClr val="888888"/>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ea typeface="微软雅黑" pitchFamily="34" charset="-122"/>
                </a:rPr>
                <a:t>此处输入文本</a:t>
              </a:r>
              <a:endParaRPr kumimoji="0" lang="zh-CN" altLang="en-US" sz="1400" b="0" i="0" u="none" strike="noStrike" kern="0" cap="none" spc="0" normalizeH="0" baseline="0" noProof="0" dirty="0">
                <a:ln>
                  <a:noFill/>
                </a:ln>
                <a:solidFill>
                  <a:srgbClr val="888888"/>
                </a:solidFill>
                <a:effectLst/>
                <a:uLnTx/>
                <a:uFillTx/>
                <a:ea typeface="微软雅黑" pitchFamily="34" charset="-122"/>
              </a:endParaRPr>
            </a:p>
          </p:txBody>
        </p:sp>
      </p:grpSp>
    </p:spTree>
    <p:extLst>
      <p:ext uri="{BB962C8B-B14F-4D97-AF65-F5344CB8AC3E}">
        <p14:creationId xmlns:p14="http://schemas.microsoft.com/office/powerpoint/2010/main" val="828843400"/>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33500" y="1512888"/>
            <a:ext cx="3833813" cy="3833812"/>
            <a:chOff x="1333500" y="1512888"/>
            <a:chExt cx="3833813" cy="3833812"/>
          </a:xfrm>
        </p:grpSpPr>
        <p:sp>
          <p:nvSpPr>
            <p:cNvPr id="3" name="AutoShape 3"/>
            <p:cNvSpPr>
              <a:spLocks noChangeArrowheads="1"/>
            </p:cNvSpPr>
            <p:nvPr/>
          </p:nvSpPr>
          <p:spPr bwMode="gray">
            <a:xfrm>
              <a:off x="1333500" y="1512888"/>
              <a:ext cx="3833813" cy="3833812"/>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Oval 4"/>
            <p:cNvSpPr>
              <a:spLocks noChangeArrowheads="1"/>
            </p:cNvSpPr>
            <p:nvPr/>
          </p:nvSpPr>
          <p:spPr bwMode="gray">
            <a:xfrm>
              <a:off x="1638300" y="1817688"/>
              <a:ext cx="3200400" cy="32004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5" name="Text Box 10"/>
            <p:cNvSpPr txBox="1">
              <a:spLocks noChangeArrowheads="1"/>
            </p:cNvSpPr>
            <p:nvPr/>
          </p:nvSpPr>
          <p:spPr bwMode="gray">
            <a:xfrm>
              <a:off x="2589213" y="2204864"/>
              <a:ext cx="1223963" cy="2554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此处单击此处添加标题</a:t>
              </a:r>
              <a:endParaRPr kumimoji="0" lang="en-US" altLang="zh-CN"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sp>
        <p:nvSpPr>
          <p:cNvPr id="6" name="AutoShape 5"/>
          <p:cNvSpPr>
            <a:spLocks noChangeArrowheads="1"/>
          </p:cNvSpPr>
          <p:nvPr/>
        </p:nvSpPr>
        <p:spPr bwMode="gray">
          <a:xfrm>
            <a:off x="4043363" y="1843088"/>
            <a:ext cx="3781425" cy="500062"/>
          </a:xfrm>
          <a:prstGeom prst="roundRect">
            <a:avLst>
              <a:gd name="adj" fmla="val 5000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r>
              <a:rPr kumimoji="0" lang="zh-CN" altLang="en-US" sz="1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此处添加文本</a:t>
            </a:r>
            <a:endParaRPr kumimoji="0" lang="en-US" altLang="zh-CN" sz="1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7" name="AutoShape 6"/>
          <p:cNvSpPr>
            <a:spLocks noChangeArrowheads="1"/>
          </p:cNvSpPr>
          <p:nvPr/>
        </p:nvSpPr>
        <p:spPr bwMode="gray">
          <a:xfrm>
            <a:off x="4373563" y="2505075"/>
            <a:ext cx="3781425" cy="498475"/>
          </a:xfrm>
          <a:prstGeom prst="roundRect">
            <a:avLst>
              <a:gd name="adj" fmla="val 5000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r>
              <a:rPr kumimoji="0" lang="zh-CN" altLang="en-US" sz="1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此处添加文本</a:t>
            </a:r>
            <a:endParaRPr kumimoji="0" lang="en-US" altLang="zh-CN" sz="1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8" name="AutoShape 7"/>
          <p:cNvSpPr>
            <a:spLocks noChangeArrowheads="1"/>
          </p:cNvSpPr>
          <p:nvPr/>
        </p:nvSpPr>
        <p:spPr bwMode="gray">
          <a:xfrm>
            <a:off x="4640263" y="3165475"/>
            <a:ext cx="3779838" cy="500062"/>
          </a:xfrm>
          <a:prstGeom prst="roundRect">
            <a:avLst>
              <a:gd name="adj" fmla="val 5000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r>
              <a:rPr kumimoji="0" lang="zh-CN" altLang="en-US" sz="1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此处添加文本</a:t>
            </a:r>
            <a:endParaRPr kumimoji="0" lang="en-US" altLang="zh-CN" sz="1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9" name="AutoShape 8"/>
          <p:cNvSpPr>
            <a:spLocks noChangeArrowheads="1"/>
          </p:cNvSpPr>
          <p:nvPr/>
        </p:nvSpPr>
        <p:spPr bwMode="gray">
          <a:xfrm>
            <a:off x="4381500" y="3798888"/>
            <a:ext cx="3781425" cy="500062"/>
          </a:xfrm>
          <a:prstGeom prst="roundRect">
            <a:avLst>
              <a:gd name="adj" fmla="val 5000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r>
              <a:rPr kumimoji="0" lang="zh-CN" altLang="en-US" sz="1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此处添加文本</a:t>
            </a:r>
            <a:endParaRPr kumimoji="0" lang="en-US" altLang="zh-CN" sz="1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0" name="AutoShape 9"/>
          <p:cNvSpPr>
            <a:spLocks noChangeArrowheads="1"/>
          </p:cNvSpPr>
          <p:nvPr/>
        </p:nvSpPr>
        <p:spPr bwMode="gray">
          <a:xfrm>
            <a:off x="4043363" y="4487863"/>
            <a:ext cx="3781425" cy="500062"/>
          </a:xfrm>
          <a:prstGeom prst="roundRect">
            <a:avLst>
              <a:gd name="adj" fmla="val 5000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r>
              <a:rPr kumimoji="0" lang="zh-CN" altLang="en-US" sz="1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此处添加文本</a:t>
            </a:r>
            <a:endParaRPr kumimoji="0" lang="en-US" altLang="zh-CN" sz="1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4262531659"/>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ChangeArrowheads="1"/>
          </p:cNvSpPr>
          <p:nvPr/>
        </p:nvSpPr>
        <p:spPr bwMode="auto">
          <a:xfrm rot="10800000" flipH="1" flipV="1">
            <a:off x="3227388" y="2823038"/>
            <a:ext cx="2917825" cy="271462"/>
          </a:xfrm>
          <a:prstGeom prst="triangle">
            <a:avLst>
              <a:gd name="adj" fmla="val 50000"/>
            </a:avLst>
          </a:prstGeom>
          <a:gradFill rotWithShape="1">
            <a:gsLst>
              <a:gs pos="0">
                <a:srgbClr val="5F5F5F">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w="2857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 name="AutoShape 3"/>
          <p:cNvSpPr>
            <a:spLocks noChangeArrowheads="1"/>
          </p:cNvSpPr>
          <p:nvPr/>
        </p:nvSpPr>
        <p:spPr bwMode="auto">
          <a:xfrm rot="10800000" flipH="1" flipV="1">
            <a:off x="2136775" y="3843800"/>
            <a:ext cx="2917825" cy="271463"/>
          </a:xfrm>
          <a:prstGeom prst="triangle">
            <a:avLst>
              <a:gd name="adj" fmla="val 50000"/>
            </a:avLst>
          </a:prstGeom>
          <a:gradFill rotWithShape="1">
            <a:gsLst>
              <a:gs pos="0">
                <a:srgbClr val="5F5F5F">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w="2857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4" name="AutoShape 4"/>
          <p:cNvSpPr>
            <a:spLocks noChangeArrowheads="1"/>
          </p:cNvSpPr>
          <p:nvPr/>
        </p:nvSpPr>
        <p:spPr bwMode="auto">
          <a:xfrm rot="10800000" flipH="1" flipV="1">
            <a:off x="4248150" y="1792750"/>
            <a:ext cx="2917825" cy="271463"/>
          </a:xfrm>
          <a:prstGeom prst="triangle">
            <a:avLst>
              <a:gd name="adj" fmla="val 50000"/>
            </a:avLst>
          </a:prstGeom>
          <a:gradFill rotWithShape="1">
            <a:gsLst>
              <a:gs pos="0">
                <a:srgbClr val="5F5F5F">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w="2857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 name="AutoShape 10"/>
          <p:cNvSpPr>
            <a:spLocks noChangeArrowheads="1"/>
          </p:cNvSpPr>
          <p:nvPr/>
        </p:nvSpPr>
        <p:spPr bwMode="auto">
          <a:xfrm rot="10800000" flipV="1">
            <a:off x="5213350" y="765175"/>
            <a:ext cx="2860675" cy="263525"/>
          </a:xfrm>
          <a:prstGeom prst="triangle">
            <a:avLst>
              <a:gd name="adj" fmla="val 50000"/>
            </a:avLst>
          </a:prstGeom>
          <a:gradFill rotWithShape="1">
            <a:gsLst>
              <a:gs pos="100000">
                <a:srgbClr val="2676FF">
                  <a:lumMod val="40000"/>
                  <a:lumOff val="60000"/>
                </a:srgbClr>
              </a:gs>
              <a:gs pos="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6" name="Line 11"/>
          <p:cNvSpPr>
            <a:spLocks noChangeShapeType="1"/>
          </p:cNvSpPr>
          <p:nvPr/>
        </p:nvSpPr>
        <p:spPr bwMode="auto">
          <a:xfrm>
            <a:off x="5057775" y="4597400"/>
            <a:ext cx="2778125"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Impact" pitchFamily="34" charset="0"/>
              <a:ea typeface="微软雅黑" pitchFamily="34" charset="-122"/>
            </a:endParaRPr>
          </a:p>
        </p:txBody>
      </p:sp>
      <p:sp>
        <p:nvSpPr>
          <p:cNvPr id="7" name="Line 12"/>
          <p:cNvSpPr>
            <a:spLocks noChangeShapeType="1"/>
          </p:cNvSpPr>
          <p:nvPr/>
        </p:nvSpPr>
        <p:spPr bwMode="auto">
          <a:xfrm rot="16200000">
            <a:off x="6848475" y="2765425"/>
            <a:ext cx="1638300" cy="0"/>
          </a:xfrm>
          <a:prstGeom prst="line">
            <a:avLst/>
          </a:prstGeom>
          <a:noFill/>
          <a:ln w="28575">
            <a:solidFill>
              <a:srgbClr val="808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Impact" pitchFamily="34" charset="0"/>
              <a:ea typeface="微软雅黑" pitchFamily="34" charset="-122"/>
            </a:endParaRPr>
          </a:p>
        </p:txBody>
      </p:sp>
      <p:sp>
        <p:nvSpPr>
          <p:cNvPr id="8" name="Line 13"/>
          <p:cNvSpPr>
            <a:spLocks noChangeShapeType="1"/>
          </p:cNvSpPr>
          <p:nvPr/>
        </p:nvSpPr>
        <p:spPr bwMode="auto">
          <a:xfrm rot="16200000">
            <a:off x="7212012" y="2246313"/>
            <a:ext cx="600075" cy="0"/>
          </a:xfrm>
          <a:prstGeom prst="line">
            <a:avLst/>
          </a:prstGeom>
          <a:noFill/>
          <a:ln w="28575">
            <a:solidFill>
              <a:srgbClr val="808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Impact" pitchFamily="34" charset="0"/>
              <a:ea typeface="微软雅黑" pitchFamily="34" charset="-122"/>
            </a:endParaRPr>
          </a:p>
        </p:txBody>
      </p:sp>
      <p:sp>
        <p:nvSpPr>
          <p:cNvPr id="9" name="Line 14"/>
          <p:cNvSpPr>
            <a:spLocks noChangeShapeType="1"/>
          </p:cNvSpPr>
          <p:nvPr/>
        </p:nvSpPr>
        <p:spPr bwMode="auto">
          <a:xfrm rot="16200000">
            <a:off x="6498431" y="3271044"/>
            <a:ext cx="2649538" cy="0"/>
          </a:xfrm>
          <a:prstGeom prst="line">
            <a:avLst/>
          </a:prstGeom>
          <a:noFill/>
          <a:ln w="28575">
            <a:solidFill>
              <a:srgbClr val="808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Impact" pitchFamily="34" charset="0"/>
              <a:ea typeface="微软雅黑" pitchFamily="34" charset="-122"/>
            </a:endParaRPr>
          </a:p>
        </p:txBody>
      </p:sp>
      <p:sp>
        <p:nvSpPr>
          <p:cNvPr id="10" name="Line 15"/>
          <p:cNvSpPr>
            <a:spLocks noChangeShapeType="1"/>
          </p:cNvSpPr>
          <p:nvPr/>
        </p:nvSpPr>
        <p:spPr bwMode="auto">
          <a:xfrm>
            <a:off x="6070600" y="3584575"/>
            <a:ext cx="1612900"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Impact" pitchFamily="34" charset="0"/>
              <a:ea typeface="微软雅黑" pitchFamily="34" charset="-122"/>
            </a:endParaRPr>
          </a:p>
        </p:txBody>
      </p:sp>
      <p:sp>
        <p:nvSpPr>
          <p:cNvPr id="11" name="Line 16"/>
          <p:cNvSpPr>
            <a:spLocks noChangeShapeType="1"/>
          </p:cNvSpPr>
          <p:nvPr/>
        </p:nvSpPr>
        <p:spPr bwMode="auto">
          <a:xfrm>
            <a:off x="7148513" y="2540000"/>
            <a:ext cx="376237"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Impact" pitchFamily="34" charset="0"/>
              <a:ea typeface="微软雅黑" pitchFamily="34" charset="-122"/>
            </a:endParaRPr>
          </a:p>
        </p:txBody>
      </p:sp>
      <p:sp>
        <p:nvSpPr>
          <p:cNvPr id="12" name="Line 11"/>
          <p:cNvSpPr>
            <a:spLocks noChangeShapeType="1"/>
          </p:cNvSpPr>
          <p:nvPr/>
        </p:nvSpPr>
        <p:spPr bwMode="auto">
          <a:xfrm>
            <a:off x="4283075" y="5707063"/>
            <a:ext cx="3673475"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Impact" pitchFamily="34" charset="0"/>
              <a:ea typeface="微软雅黑" pitchFamily="34" charset="-122"/>
            </a:endParaRPr>
          </a:p>
        </p:txBody>
      </p:sp>
      <p:sp>
        <p:nvSpPr>
          <p:cNvPr id="13" name="Line 14"/>
          <p:cNvSpPr>
            <a:spLocks noChangeShapeType="1"/>
          </p:cNvSpPr>
          <p:nvPr/>
        </p:nvSpPr>
        <p:spPr bwMode="auto">
          <a:xfrm rot="16200000">
            <a:off x="6088856" y="3813969"/>
            <a:ext cx="3735388" cy="0"/>
          </a:xfrm>
          <a:prstGeom prst="line">
            <a:avLst/>
          </a:prstGeom>
          <a:noFill/>
          <a:ln w="28575">
            <a:solidFill>
              <a:srgbClr val="808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Impact" pitchFamily="34" charset="0"/>
              <a:ea typeface="微软雅黑" pitchFamily="34" charset="-122"/>
            </a:endParaRPr>
          </a:p>
        </p:txBody>
      </p:sp>
      <p:sp>
        <p:nvSpPr>
          <p:cNvPr id="14" name="AutoShape 3"/>
          <p:cNvSpPr>
            <a:spLocks noChangeArrowheads="1"/>
          </p:cNvSpPr>
          <p:nvPr/>
        </p:nvSpPr>
        <p:spPr bwMode="auto">
          <a:xfrm rot="10800000" flipH="1" flipV="1">
            <a:off x="1403648" y="4952743"/>
            <a:ext cx="2917825" cy="271463"/>
          </a:xfrm>
          <a:prstGeom prst="triangle">
            <a:avLst>
              <a:gd name="adj" fmla="val 50000"/>
            </a:avLst>
          </a:prstGeom>
          <a:gradFill rotWithShape="1">
            <a:gsLst>
              <a:gs pos="0">
                <a:srgbClr val="5F5F5F">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w="2857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5" name="矩形 27"/>
          <p:cNvSpPr/>
          <p:nvPr/>
        </p:nvSpPr>
        <p:spPr>
          <a:xfrm>
            <a:off x="5208589" y="1058862"/>
            <a:ext cx="2890837" cy="906463"/>
          </a:xfrm>
          <a:custGeom>
            <a:avLst/>
            <a:gdLst/>
            <a:ahLst/>
            <a:cxnLst/>
            <a:rect l="l" t="t" r="r" b="b"/>
            <a:pathLst>
              <a:path w="2890837" h="906463">
                <a:moveTo>
                  <a:pt x="0" y="0"/>
                </a:moveTo>
                <a:lnTo>
                  <a:pt x="2890837" y="0"/>
                </a:lnTo>
                <a:lnTo>
                  <a:pt x="2890837" y="906463"/>
                </a:lnTo>
                <a:lnTo>
                  <a:pt x="0" y="906463"/>
                </a:lnTo>
                <a:close/>
              </a:path>
            </a:pathLst>
          </a:custGeom>
          <a:gradFill>
            <a:gsLst>
              <a:gs pos="100000">
                <a:srgbClr val="2676FF">
                  <a:lumMod val="60000"/>
                  <a:lumOff val="40000"/>
                </a:srgbClr>
              </a:gs>
              <a:gs pos="0">
                <a:srgbClr val="2676FF"/>
              </a:gs>
            </a:gsLst>
            <a:lin ang="16200000" scaled="0"/>
          </a:gradFill>
          <a:ln w="28575" cap="flat" cmpd="sng" algn="ctr">
            <a:solidFill>
              <a:srgbClr val="2676FF">
                <a:lumMod val="40000"/>
                <a:lumOff val="60000"/>
              </a:srgbClr>
            </a:solidFill>
            <a:prstDash val="solid"/>
          </a:ln>
          <a:effectLst/>
        </p:spPr>
        <p:txBody>
          <a:bodyPr vert="horz"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10" cap="none" spc="0" normalizeH="0" baseline="0" noProof="0" dirty="0" smtClean="0">
                <a:ln>
                  <a:noFill/>
                </a:ln>
                <a:solidFill>
                  <a:srgbClr val="FFFFFF"/>
                </a:solidFill>
                <a:effectLst/>
                <a:uLnTx/>
                <a:uFillTx/>
                <a:latin typeface="微软雅黑" pitchFamily="34" charset="-122"/>
                <a:ea typeface="微软雅黑" pitchFamily="34" charset="-122"/>
                <a:cs typeface="+mn-cs"/>
              </a:rPr>
              <a:t>单击此处添加文本</a:t>
            </a:r>
            <a:r>
              <a:rPr kumimoji="0" lang="en-US" altLang="zh-CN" sz="1800" b="1" i="0" u="none" strike="noStrike" kern="10" cap="none" spc="0" normalizeH="0" baseline="0" noProof="0" dirty="0" smtClean="0">
                <a:ln>
                  <a:noFill/>
                </a:ln>
                <a:solidFill>
                  <a:srgbClr val="FFFFFF"/>
                </a:solidFill>
                <a:effectLst/>
                <a:uLnTx/>
                <a:uFillTx/>
                <a:latin typeface="微软雅黑" pitchFamily="34" charset="-122"/>
                <a:ea typeface="微软雅黑" pitchFamily="34" charset="-122"/>
                <a:cs typeface="+mn-cs"/>
              </a:rPr>
              <a:t>1</a:t>
            </a:r>
            <a:endParaRPr kumimoji="0" lang="zh-CN" altLang="en-US" sz="1800" b="1" i="0" u="none" strike="noStrike" kern="1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6" name="矩形 29"/>
          <p:cNvSpPr/>
          <p:nvPr/>
        </p:nvSpPr>
        <p:spPr>
          <a:xfrm>
            <a:off x="4270375" y="2082799"/>
            <a:ext cx="2890838" cy="906464"/>
          </a:xfrm>
          <a:custGeom>
            <a:avLst/>
            <a:gdLst/>
            <a:ahLst/>
            <a:cxnLst/>
            <a:rect l="l" t="t" r="r" b="b"/>
            <a:pathLst>
              <a:path w="2890838" h="906464">
                <a:moveTo>
                  <a:pt x="0" y="0"/>
                </a:moveTo>
                <a:lnTo>
                  <a:pt x="2890838" y="0"/>
                </a:lnTo>
                <a:lnTo>
                  <a:pt x="2890838" y="906464"/>
                </a:lnTo>
                <a:lnTo>
                  <a:pt x="0" y="906464"/>
                </a:lnTo>
                <a:close/>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vert="horz"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10" cap="none" spc="0" normalizeH="0" baseline="0" noProof="0" smtClean="0">
                <a:ln>
                  <a:noFill/>
                </a:ln>
                <a:solidFill>
                  <a:srgbClr val="7D7D7D"/>
                </a:solidFill>
                <a:effectLst/>
                <a:uLnTx/>
                <a:uFillTx/>
                <a:latin typeface="微软雅黑" pitchFamily="34" charset="-122"/>
                <a:ea typeface="微软雅黑" pitchFamily="34" charset="-122"/>
                <a:cs typeface="+mn-cs"/>
              </a:rPr>
              <a:t>单击此处添加文本</a:t>
            </a:r>
            <a:r>
              <a:rPr kumimoji="0" lang="en-US" altLang="zh-CN" sz="1800" b="1" i="0" u="none" strike="noStrike" kern="1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1" i="0" u="none" strike="noStrike" kern="10" cap="none" spc="0" normalizeH="0" baseline="0" noProof="0">
              <a:ln>
                <a:noFill/>
              </a:ln>
              <a:solidFill>
                <a:srgbClr val="7D7D7D"/>
              </a:solidFill>
              <a:effectLst/>
              <a:uLnTx/>
              <a:uFillTx/>
              <a:latin typeface="微软雅黑" pitchFamily="34" charset="-122"/>
              <a:ea typeface="微软雅黑" pitchFamily="34" charset="-122"/>
              <a:cs typeface="+mn-cs"/>
            </a:endParaRPr>
          </a:p>
        </p:txBody>
      </p:sp>
      <p:sp>
        <p:nvSpPr>
          <p:cNvPr id="17" name="矩形 30"/>
          <p:cNvSpPr/>
          <p:nvPr/>
        </p:nvSpPr>
        <p:spPr>
          <a:xfrm>
            <a:off x="3194050" y="3109912"/>
            <a:ext cx="2889250" cy="906462"/>
          </a:xfrm>
          <a:custGeom>
            <a:avLst/>
            <a:gdLst/>
            <a:ahLst/>
            <a:cxnLst/>
            <a:rect l="l" t="t" r="r" b="b"/>
            <a:pathLst>
              <a:path w="2889250" h="906462">
                <a:moveTo>
                  <a:pt x="0" y="0"/>
                </a:moveTo>
                <a:lnTo>
                  <a:pt x="2889250" y="0"/>
                </a:lnTo>
                <a:lnTo>
                  <a:pt x="2889250" y="906462"/>
                </a:lnTo>
                <a:lnTo>
                  <a:pt x="0" y="906462"/>
                </a:lnTo>
                <a:close/>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vert="horz"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10" cap="none" spc="0" normalizeH="0" baseline="0" noProof="0" smtClean="0">
                <a:ln>
                  <a:noFill/>
                </a:ln>
                <a:solidFill>
                  <a:srgbClr val="7D7D7D"/>
                </a:solidFill>
                <a:effectLst/>
                <a:uLnTx/>
                <a:uFillTx/>
                <a:latin typeface="微软雅黑" pitchFamily="34" charset="-122"/>
                <a:ea typeface="微软雅黑" pitchFamily="34" charset="-122"/>
                <a:cs typeface="+mn-cs"/>
              </a:rPr>
              <a:t>单击此处添加文本</a:t>
            </a:r>
            <a:r>
              <a:rPr kumimoji="0" lang="en-US" altLang="zh-CN" sz="1800" b="1" i="0" u="none" strike="noStrike" kern="1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1" i="0" u="none" strike="noStrike" kern="10" cap="none" spc="0" normalizeH="0" baseline="0" noProof="0">
              <a:ln>
                <a:noFill/>
              </a:ln>
              <a:solidFill>
                <a:srgbClr val="7D7D7D"/>
              </a:solidFill>
              <a:effectLst/>
              <a:uLnTx/>
              <a:uFillTx/>
              <a:latin typeface="微软雅黑" pitchFamily="34" charset="-122"/>
              <a:ea typeface="微软雅黑" pitchFamily="34" charset="-122"/>
              <a:cs typeface="+mn-cs"/>
            </a:endParaRPr>
          </a:p>
        </p:txBody>
      </p:sp>
      <p:sp>
        <p:nvSpPr>
          <p:cNvPr id="18" name="矩形 31"/>
          <p:cNvSpPr/>
          <p:nvPr/>
        </p:nvSpPr>
        <p:spPr>
          <a:xfrm>
            <a:off x="2139950" y="4133849"/>
            <a:ext cx="2890838" cy="906464"/>
          </a:xfrm>
          <a:custGeom>
            <a:avLst/>
            <a:gdLst/>
            <a:ahLst/>
            <a:cxnLst/>
            <a:rect l="l" t="t" r="r" b="b"/>
            <a:pathLst>
              <a:path w="2890838" h="906464">
                <a:moveTo>
                  <a:pt x="0" y="0"/>
                </a:moveTo>
                <a:lnTo>
                  <a:pt x="2890838" y="0"/>
                </a:lnTo>
                <a:lnTo>
                  <a:pt x="2890838" y="906464"/>
                </a:lnTo>
                <a:lnTo>
                  <a:pt x="0" y="906464"/>
                </a:lnTo>
                <a:close/>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vert="horz"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10" cap="none" spc="0" normalizeH="0" baseline="0" noProof="0" smtClean="0">
                <a:ln>
                  <a:noFill/>
                </a:ln>
                <a:solidFill>
                  <a:srgbClr val="7D7D7D"/>
                </a:solidFill>
                <a:effectLst/>
                <a:uLnTx/>
                <a:uFillTx/>
                <a:latin typeface="微软雅黑" pitchFamily="34" charset="-122"/>
                <a:ea typeface="微软雅黑" pitchFamily="34" charset="-122"/>
                <a:cs typeface="+mn-cs"/>
              </a:rPr>
              <a:t>单击此处添加文本</a:t>
            </a:r>
            <a:r>
              <a:rPr kumimoji="0" lang="en-US" altLang="zh-CN" sz="1800" b="1" i="0" u="none" strike="noStrike" kern="10" cap="none" spc="0" normalizeH="0" baseline="0" noProof="0" dirty="0" smtClean="0">
                <a:ln>
                  <a:noFill/>
                </a:ln>
                <a:solidFill>
                  <a:srgbClr val="7D7D7D"/>
                </a:solidFill>
                <a:effectLst/>
                <a:uLnTx/>
                <a:uFillTx/>
                <a:latin typeface="微软雅黑" pitchFamily="34" charset="-122"/>
                <a:ea typeface="微软雅黑" pitchFamily="34" charset="-122"/>
                <a:cs typeface="+mn-cs"/>
              </a:rPr>
              <a:t>4</a:t>
            </a:r>
            <a:endParaRPr kumimoji="0" lang="zh-CN" altLang="en-US" sz="1800" b="1" i="0" u="none" strike="noStrike" kern="10" cap="none" spc="0" normalizeH="0" baseline="0" noProof="0">
              <a:ln>
                <a:noFill/>
              </a:ln>
              <a:solidFill>
                <a:srgbClr val="7D7D7D"/>
              </a:solidFill>
              <a:effectLst/>
              <a:uLnTx/>
              <a:uFillTx/>
              <a:latin typeface="微软雅黑" pitchFamily="34" charset="-122"/>
              <a:ea typeface="微软雅黑" pitchFamily="34" charset="-122"/>
              <a:cs typeface="+mn-cs"/>
            </a:endParaRPr>
          </a:p>
        </p:txBody>
      </p:sp>
      <p:sp>
        <p:nvSpPr>
          <p:cNvPr id="19" name="矩形 32"/>
          <p:cNvSpPr/>
          <p:nvPr/>
        </p:nvSpPr>
        <p:spPr>
          <a:xfrm>
            <a:off x="1379539" y="5229225"/>
            <a:ext cx="2890837" cy="906463"/>
          </a:xfrm>
          <a:custGeom>
            <a:avLst/>
            <a:gdLst/>
            <a:ahLst/>
            <a:cxnLst/>
            <a:rect l="l" t="t" r="r" b="b"/>
            <a:pathLst>
              <a:path w="2890837" h="906463">
                <a:moveTo>
                  <a:pt x="0" y="0"/>
                </a:moveTo>
                <a:lnTo>
                  <a:pt x="2890837" y="0"/>
                </a:lnTo>
                <a:lnTo>
                  <a:pt x="2890837" y="906463"/>
                </a:lnTo>
                <a:lnTo>
                  <a:pt x="0" y="906463"/>
                </a:lnTo>
                <a:close/>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vert="horz"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10" cap="none" spc="0" normalizeH="0" baseline="0" noProof="0" smtClean="0">
                <a:ln>
                  <a:noFill/>
                </a:ln>
                <a:solidFill>
                  <a:srgbClr val="7D7D7D"/>
                </a:solidFill>
                <a:effectLst/>
                <a:uLnTx/>
                <a:uFillTx/>
                <a:latin typeface="微软雅黑" pitchFamily="34" charset="-122"/>
                <a:ea typeface="微软雅黑" pitchFamily="34" charset="-122"/>
                <a:cs typeface="+mn-cs"/>
              </a:rPr>
              <a:t>单击此处添加文本</a:t>
            </a:r>
            <a:r>
              <a:rPr kumimoji="0" lang="en-US" altLang="zh-CN" sz="1800" b="1" i="0" u="none" strike="noStrike" kern="10" cap="none" spc="0" normalizeH="0" baseline="0" noProof="0" dirty="0" smtClean="0">
                <a:ln>
                  <a:noFill/>
                </a:ln>
                <a:solidFill>
                  <a:srgbClr val="7D7D7D"/>
                </a:solidFill>
                <a:effectLst/>
                <a:uLnTx/>
                <a:uFillTx/>
                <a:latin typeface="微软雅黑" pitchFamily="34" charset="-122"/>
                <a:ea typeface="微软雅黑" pitchFamily="34" charset="-122"/>
                <a:cs typeface="+mn-cs"/>
              </a:rPr>
              <a:t>5</a:t>
            </a:r>
            <a:endParaRPr kumimoji="0" lang="zh-CN" altLang="en-US" sz="1800" b="1" i="0" u="none" strike="noStrike" kern="10" cap="none" spc="0" normalizeH="0" baseline="0" noProof="0">
              <a:ln>
                <a:noFill/>
              </a:ln>
              <a:solidFill>
                <a:srgbClr val="7D7D7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369044875"/>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p:cNvSpPr>
          <p:nvPr/>
        </p:nvSpPr>
        <p:spPr bwMode="gray">
          <a:xfrm>
            <a:off x="887412" y="2387600"/>
            <a:ext cx="7373938" cy="2676525"/>
          </a:xfrm>
          <a:custGeom>
            <a:avLst/>
            <a:gdLst>
              <a:gd name="T0" fmla="*/ 1422 w 4728"/>
              <a:gd name="T1" fmla="*/ 3 h 1686"/>
              <a:gd name="T2" fmla="*/ 192 w 4728"/>
              <a:gd name="T3" fmla="*/ 705 h 1686"/>
              <a:gd name="T4" fmla="*/ 1096 w 4728"/>
              <a:gd name="T5" fmla="*/ 1292 h 1686"/>
              <a:gd name="T6" fmla="*/ 2388 w 4728"/>
              <a:gd name="T7" fmla="*/ 1428 h 1686"/>
              <a:gd name="T8" fmla="*/ 3672 w 4728"/>
              <a:gd name="T9" fmla="*/ 1275 h 1686"/>
              <a:gd name="T10" fmla="*/ 4524 w 4728"/>
              <a:gd name="T11" fmla="*/ 705 h 1686"/>
              <a:gd name="T12" fmla="*/ 3294 w 4728"/>
              <a:gd name="T13" fmla="*/ 27 h 1686"/>
              <a:gd name="T14" fmla="*/ 4704 w 4728"/>
              <a:gd name="T15" fmla="*/ 717 h 1686"/>
              <a:gd name="T16" fmla="*/ 3798 w 4728"/>
              <a:gd name="T17" fmla="*/ 1488 h 1686"/>
              <a:gd name="T18" fmla="*/ 2412 w 4728"/>
              <a:gd name="T19" fmla="*/ 1683 h 1686"/>
              <a:gd name="T20" fmla="*/ 972 w 4728"/>
              <a:gd name="T21" fmla="*/ 1506 h 1686"/>
              <a:gd name="T22" fmla="*/ 24 w 4728"/>
              <a:gd name="T23" fmla="*/ 723 h 1686"/>
              <a:gd name="T24" fmla="*/ 1422 w 4728"/>
              <a:gd name="T25" fmla="*/ 3 h 1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28" h="1686">
                <a:moveTo>
                  <a:pt x="1422" y="3"/>
                </a:moveTo>
                <a:cubicBezTo>
                  <a:pt x="1450" y="0"/>
                  <a:pt x="252" y="159"/>
                  <a:pt x="192" y="705"/>
                </a:cubicBezTo>
                <a:cubicBezTo>
                  <a:pt x="222" y="1041"/>
                  <a:pt x="828" y="1203"/>
                  <a:pt x="1096" y="1292"/>
                </a:cubicBezTo>
                <a:cubicBezTo>
                  <a:pt x="1364" y="1381"/>
                  <a:pt x="1955" y="1428"/>
                  <a:pt x="2388" y="1428"/>
                </a:cubicBezTo>
                <a:cubicBezTo>
                  <a:pt x="2821" y="1428"/>
                  <a:pt x="3307" y="1379"/>
                  <a:pt x="3672" y="1275"/>
                </a:cubicBezTo>
                <a:cubicBezTo>
                  <a:pt x="4037" y="1171"/>
                  <a:pt x="4506" y="987"/>
                  <a:pt x="4524" y="705"/>
                </a:cubicBezTo>
                <a:cubicBezTo>
                  <a:pt x="4518" y="207"/>
                  <a:pt x="3269" y="50"/>
                  <a:pt x="3294" y="27"/>
                </a:cubicBezTo>
                <a:cubicBezTo>
                  <a:pt x="3324" y="29"/>
                  <a:pt x="4674" y="201"/>
                  <a:pt x="4704" y="717"/>
                </a:cubicBezTo>
                <a:cubicBezTo>
                  <a:pt x="4728" y="1077"/>
                  <a:pt x="4236" y="1365"/>
                  <a:pt x="3798" y="1488"/>
                </a:cubicBezTo>
                <a:cubicBezTo>
                  <a:pt x="3360" y="1611"/>
                  <a:pt x="2883" y="1680"/>
                  <a:pt x="2412" y="1683"/>
                </a:cubicBezTo>
                <a:cubicBezTo>
                  <a:pt x="1941" y="1686"/>
                  <a:pt x="1374" y="1644"/>
                  <a:pt x="972" y="1506"/>
                </a:cubicBezTo>
                <a:cubicBezTo>
                  <a:pt x="570" y="1368"/>
                  <a:pt x="0" y="1173"/>
                  <a:pt x="24" y="723"/>
                </a:cubicBezTo>
                <a:cubicBezTo>
                  <a:pt x="42" y="117"/>
                  <a:pt x="1394" y="6"/>
                  <a:pt x="1422" y="3"/>
                </a:cubicBezTo>
                <a:close/>
              </a:path>
            </a:pathLst>
          </a:custGeom>
          <a:gradFill rotWithShape="1">
            <a:gsLst>
              <a:gs pos="0">
                <a:srgbClr val="080808"/>
              </a:gs>
              <a:gs pos="100000">
                <a:srgbClr val="080808">
                  <a:gamma/>
                  <a:tint val="19216"/>
                  <a:invGamma/>
                </a:srgbClr>
              </a:gs>
            </a:gsLst>
            <a:lin ang="5400000" scaled="1"/>
          </a:gradFill>
          <a:ln>
            <a:noFill/>
          </a:ln>
          <a:effectLst/>
          <a:scene3d>
            <a:camera prst="legacyObliqueBottom">
              <a:rot lat="21299999" lon="0" rev="0"/>
            </a:camera>
            <a:lightRig rig="legacyFlat3" dir="b"/>
          </a:scene3d>
          <a:sp3d extrusionH="100000" prstMaterial="legacyMatte">
            <a:bevelT w="13500" h="13500" prst="angle"/>
            <a:bevelB w="13500" h="13500" prst="angle"/>
            <a:extrusionClr>
              <a:srgbClr val="080808"/>
            </a:extrusionClr>
          </a:sp3d>
          <a:extLst>
            <a:ext uri="{91240B29-F687-4F45-9708-019B960494DF}">
              <a14:hiddenLine xmlns:a14="http://schemas.microsoft.com/office/drawing/2010/main" w="9525" cap="flat" cmpd="sng">
                <a:noFill/>
                <a:prstDash val="solid"/>
                <a:round/>
                <a:headEnd/>
                <a:tailEnd/>
              </a14:hiddenLine>
            </a:ext>
            <a:ext uri="{AF507438-7753-43E0-B8FC-AC1667EBCBE1}">
              <a14:hiddenEffects xmlns:a14="http://schemas.microsoft.com/office/drawing/2010/main">
                <a:effectLst>
                  <a:outerShdw dist="237256" dir="4468553" algn="ctr" rotWithShape="0">
                    <a:schemeClr val="tx1">
                      <a:alpha val="50000"/>
                    </a:schemeClr>
                  </a:outerShdw>
                </a:effectLst>
              </a14:hiddenEffects>
            </a:ext>
          </a:extLst>
        </p:spPr>
        <p:txBody>
          <a:bodyPr wrap="none" anchor="ctr">
            <a:flatTx/>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itchFamily="34" charset="-122"/>
              <a:ea typeface="微软雅黑" pitchFamily="34" charset="-122"/>
            </a:endParaRPr>
          </a:p>
        </p:txBody>
      </p:sp>
      <p:sp>
        <p:nvSpPr>
          <p:cNvPr id="3" name="AutoShape 4"/>
          <p:cNvSpPr>
            <a:spLocks noChangeArrowheads="1"/>
          </p:cNvSpPr>
          <p:nvPr/>
        </p:nvSpPr>
        <p:spPr bwMode="ltGray">
          <a:xfrm>
            <a:off x="660400" y="965200"/>
            <a:ext cx="7823200" cy="692150"/>
          </a:xfrm>
          <a:prstGeom prst="roundRect">
            <a:avLst>
              <a:gd name="adj" fmla="val 50000"/>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zh-CN" sz="28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单击此处添加标题</a:t>
            </a:r>
            <a:endParaRPr kumimoji="0" lang="zh-CN" altLang="zh-CN" sz="28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4" name="Rectangle 5"/>
          <p:cNvSpPr>
            <a:spLocks noChangeArrowheads="1"/>
          </p:cNvSpPr>
          <p:nvPr/>
        </p:nvSpPr>
        <p:spPr bwMode="gray">
          <a:xfrm>
            <a:off x="1106487" y="1876425"/>
            <a:ext cx="2208213" cy="1582738"/>
          </a:xfrm>
          <a:prstGeom prst="rect">
            <a:avLst/>
          </a:prstGeom>
          <a:gradFill>
            <a:gsLst>
              <a:gs pos="0">
                <a:srgbClr val="EAEAEA"/>
              </a:gs>
              <a:gs pos="100000">
                <a:srgbClr val="D7D7D7"/>
              </a:gs>
            </a:gsLst>
            <a:lin ang="5400000" scaled="1"/>
          </a:gradFill>
          <a:ln>
            <a:noFill/>
          </a:ln>
          <a:effectLst/>
          <a:scene3d>
            <a:camera prst="legacyPerspectiveBottomRight"/>
            <a:lightRig rig="contrasting" dir="r"/>
          </a:scene3d>
          <a:sp3d extrusionH="121893000" contourW="12700">
            <a:bevelT w="13500" h="13500" prst="angle"/>
            <a:bevelB w="13500" h="13500" prst="angle"/>
            <a:extrusionClr>
              <a:srgbClr val="ADADAD"/>
            </a:extrusionClr>
            <a:contourClr>
              <a:srgbClr val="808080"/>
            </a:contourClr>
          </a:sp3d>
          <a:extLst>
            <a:ext uri="{91240B29-F687-4F45-9708-019B960494DF}">
              <a14:hiddenLine xmlns:a14="http://schemas.microsoft.com/office/drawing/2010/main" w="9525" algn="ctr">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itchFamily="34" charset="-122"/>
              <a:ea typeface="微软雅黑" pitchFamily="34" charset="-122"/>
            </a:endParaRPr>
          </a:p>
        </p:txBody>
      </p:sp>
      <p:sp>
        <p:nvSpPr>
          <p:cNvPr id="5" name="Rectangle 6"/>
          <p:cNvSpPr>
            <a:spLocks noChangeArrowheads="1"/>
          </p:cNvSpPr>
          <p:nvPr/>
        </p:nvSpPr>
        <p:spPr bwMode="gray">
          <a:xfrm>
            <a:off x="5745162" y="1876425"/>
            <a:ext cx="2206625" cy="1582738"/>
          </a:xfrm>
          <a:prstGeom prst="rect">
            <a:avLst/>
          </a:prstGeom>
          <a:gradFill>
            <a:gsLst>
              <a:gs pos="33000">
                <a:srgbClr val="EAEAEA"/>
              </a:gs>
              <a:gs pos="100000">
                <a:srgbClr val="D7D7D7"/>
              </a:gs>
            </a:gsLst>
            <a:lin ang="5400000" scaled="0"/>
          </a:gradFill>
          <a:ln>
            <a:noFill/>
          </a:ln>
          <a:effectLst/>
          <a:scene3d>
            <a:camera prst="legacyPerspectiveBottomLeft"/>
            <a:lightRig rig="contrasting" dir="r"/>
          </a:scene3d>
          <a:sp3d extrusionH="121893000" contourW="12700">
            <a:bevelT w="13500" h="13500" prst="angle"/>
            <a:bevelB w="13500" h="13500" prst="angle"/>
            <a:extrusionClr>
              <a:srgbClr val="ADADAD"/>
            </a:extrusionClr>
            <a:contourClr>
              <a:srgbClr val="808080"/>
            </a:contourClr>
          </a:sp3d>
          <a:extLst>
            <a:ext uri="{91240B29-F687-4F45-9708-019B960494DF}">
              <a14:hiddenLine xmlns:a14="http://schemas.microsoft.com/office/drawing/2010/main" w="9525" algn="ctr">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itchFamily="34" charset="-122"/>
              <a:ea typeface="微软雅黑" pitchFamily="34" charset="-122"/>
            </a:endParaRPr>
          </a:p>
        </p:txBody>
      </p:sp>
      <p:sp>
        <p:nvSpPr>
          <p:cNvPr id="6" name="Rectangle 7"/>
          <p:cNvSpPr>
            <a:spLocks noChangeArrowheads="1"/>
          </p:cNvSpPr>
          <p:nvPr/>
        </p:nvSpPr>
        <p:spPr bwMode="gray">
          <a:xfrm>
            <a:off x="3425825" y="1876425"/>
            <a:ext cx="2208212" cy="1582738"/>
          </a:xfrm>
          <a:prstGeom prst="rect">
            <a:avLst/>
          </a:prstGeom>
          <a:gradFill>
            <a:gsLst>
              <a:gs pos="0">
                <a:srgbClr val="EAEAEA"/>
              </a:gs>
              <a:gs pos="100000">
                <a:srgbClr val="D7D7D7"/>
              </a:gs>
            </a:gsLst>
            <a:lin ang="5400000" scaled="1"/>
          </a:gradFill>
          <a:ln>
            <a:noFill/>
          </a:ln>
          <a:effectLst/>
          <a:scene3d>
            <a:camera prst="legacyPerspectiveBottom"/>
            <a:lightRig rig="contrasting" dir="r"/>
          </a:scene3d>
          <a:sp3d extrusionH="121893000" contourW="12700">
            <a:bevelT w="13500" h="13500" prst="angle"/>
            <a:bevelB w="13500" h="13500" prst="angle"/>
            <a:extrusionClr>
              <a:srgbClr val="ADADAD"/>
            </a:extrusionClr>
            <a:contourClr>
              <a:srgbClr val="808080"/>
            </a:contourClr>
          </a:sp3d>
          <a:extLst>
            <a:ext uri="{91240B29-F687-4F45-9708-019B960494DF}">
              <a14:hiddenLine xmlns:a14="http://schemas.microsoft.com/office/drawing/2010/main" w="9525" algn="ctr">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itchFamily="34" charset="-122"/>
              <a:ea typeface="微软雅黑" pitchFamily="34" charset="-122"/>
            </a:endParaRPr>
          </a:p>
        </p:txBody>
      </p:sp>
      <p:sp>
        <p:nvSpPr>
          <p:cNvPr id="7" name="AutoShape 8"/>
          <p:cNvSpPr>
            <a:spLocks noChangeArrowheads="1"/>
          </p:cNvSpPr>
          <p:nvPr/>
        </p:nvSpPr>
        <p:spPr bwMode="ltGray">
          <a:xfrm>
            <a:off x="1238250" y="1987550"/>
            <a:ext cx="1947862" cy="1368425"/>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a:ex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zh-CN" sz="2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单击此处添加标题</a:t>
            </a:r>
            <a:endParaRPr kumimoji="0" lang="zh-CN" altLang="zh-CN" sz="2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8" name="AutoShape 9"/>
          <p:cNvSpPr>
            <a:spLocks noChangeArrowheads="1"/>
          </p:cNvSpPr>
          <p:nvPr/>
        </p:nvSpPr>
        <p:spPr bwMode="ltGray">
          <a:xfrm>
            <a:off x="3548062" y="1979613"/>
            <a:ext cx="1966913" cy="1384300"/>
          </a:xfrm>
          <a:prstGeom prst="bevel">
            <a:avLst>
              <a:gd name="adj" fmla="val 1648"/>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a:ex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zh-CN" sz="2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单击此处添加标题</a:t>
            </a:r>
            <a:endParaRPr kumimoji="0" lang="zh-CN" altLang="zh-CN" sz="2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9" name="AutoShape 10"/>
          <p:cNvSpPr>
            <a:spLocks noChangeArrowheads="1"/>
          </p:cNvSpPr>
          <p:nvPr/>
        </p:nvSpPr>
        <p:spPr bwMode="ltGray">
          <a:xfrm>
            <a:off x="5876925" y="1987550"/>
            <a:ext cx="1947862" cy="1368425"/>
          </a:xfrm>
          <a:prstGeom prst="bevel">
            <a:avLst>
              <a:gd name="adj" fmla="val 1648"/>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a:ex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zh-CN" sz="2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单击此处添加标题</a:t>
            </a:r>
            <a:endParaRPr kumimoji="0" lang="zh-CN" altLang="zh-CN" sz="2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nvGrpSpPr>
          <p:cNvPr id="10" name="组合 30"/>
          <p:cNvGrpSpPr/>
          <p:nvPr/>
        </p:nvGrpSpPr>
        <p:grpSpPr>
          <a:xfrm>
            <a:off x="3491880" y="3861048"/>
            <a:ext cx="2033543" cy="2179544"/>
            <a:chOff x="1668240" y="659196"/>
            <a:chExt cx="1459921" cy="1564738"/>
          </a:xfrm>
        </p:grpSpPr>
        <p:sp>
          <p:nvSpPr>
            <p:cNvPr id="11" name="椭圆 10"/>
            <p:cNvSpPr/>
            <p:nvPr/>
          </p:nvSpPr>
          <p:spPr>
            <a:xfrm>
              <a:off x="1770536" y="1988840"/>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2" name="Oval 19"/>
            <p:cNvSpPr>
              <a:spLocks noChangeArrowheads="1"/>
            </p:cNvSpPr>
            <p:nvPr/>
          </p:nvSpPr>
          <p:spPr bwMode="auto">
            <a:xfrm>
              <a:off x="1668240" y="659196"/>
              <a:ext cx="1459921" cy="1460252"/>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点击此处添加文本</a:t>
              </a:r>
            </a:p>
          </p:txBody>
        </p:sp>
        <p:sp>
          <p:nvSpPr>
            <p:cNvPr id="13" name="未知"/>
            <p:cNvSpPr>
              <a:spLocks/>
            </p:cNvSpPr>
            <p:nvPr/>
          </p:nvSpPr>
          <p:spPr bwMode="auto">
            <a:xfrm>
              <a:off x="1835696" y="692696"/>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671100820"/>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9803" y="1566863"/>
            <a:ext cx="8644394" cy="3724275"/>
            <a:chOff x="272594" y="1488480"/>
            <a:chExt cx="8644394" cy="3724275"/>
          </a:xfrm>
        </p:grpSpPr>
        <p:sp>
          <p:nvSpPr>
            <p:cNvPr id="3" name="五边形 2"/>
            <p:cNvSpPr/>
            <p:nvPr/>
          </p:nvSpPr>
          <p:spPr>
            <a:xfrm>
              <a:off x="272594" y="1881783"/>
              <a:ext cx="3381375" cy="2937669"/>
            </a:xfrm>
            <a:prstGeom prst="homePlate">
              <a:avLst>
                <a:gd name="adj" fmla="val 29155"/>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3
</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
单击此处添加文本
单击此处添加文本
单击此处添加文本
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椭圆 3"/>
            <p:cNvSpPr/>
            <p:nvPr/>
          </p:nvSpPr>
          <p:spPr>
            <a:xfrm>
              <a:off x="3750241" y="2486224"/>
              <a:ext cx="1727200" cy="1728787"/>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标题</a:t>
              </a:r>
              <a:endParaRPr kumimoji="0" lang="zh-CN" altLang="en-US" sz="28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grpSp>
          <p:nvGrpSpPr>
            <p:cNvPr id="5" name="组合 4"/>
            <p:cNvGrpSpPr/>
            <p:nvPr/>
          </p:nvGrpSpPr>
          <p:grpSpPr>
            <a:xfrm>
              <a:off x="5573713" y="1488480"/>
              <a:ext cx="3343275" cy="3724275"/>
              <a:chOff x="5573713" y="1568450"/>
              <a:chExt cx="3343275" cy="3724275"/>
            </a:xfrm>
          </p:grpSpPr>
          <p:sp>
            <p:nvSpPr>
              <p:cNvPr id="6" name="Freeform 8"/>
              <p:cNvSpPr>
                <a:spLocks/>
              </p:cNvSpPr>
              <p:nvPr/>
            </p:nvSpPr>
            <p:spPr bwMode="auto">
              <a:xfrm>
                <a:off x="5573713" y="1568450"/>
                <a:ext cx="3343275" cy="1790700"/>
              </a:xfrm>
              <a:custGeom>
                <a:avLst/>
                <a:gdLst>
                  <a:gd name="T0" fmla="*/ 0 w 2106"/>
                  <a:gd name="T1" fmla="*/ 1128 h 1128"/>
                  <a:gd name="T2" fmla="*/ 2106 w 2106"/>
                  <a:gd name="T3" fmla="*/ 1128 h 1128"/>
                  <a:gd name="T4" fmla="*/ 2106 w 2106"/>
                  <a:gd name="T5" fmla="*/ 0 h 1128"/>
                  <a:gd name="T6" fmla="*/ 594 w 2106"/>
                  <a:gd name="T7" fmla="*/ 0 h 1128"/>
                  <a:gd name="T8" fmla="*/ 0 w 2106"/>
                  <a:gd name="T9" fmla="*/ 1128 h 1128"/>
                </a:gdLst>
                <a:ahLst/>
                <a:cxnLst>
                  <a:cxn ang="0">
                    <a:pos x="T0" y="T1"/>
                  </a:cxn>
                  <a:cxn ang="0">
                    <a:pos x="T2" y="T3"/>
                  </a:cxn>
                  <a:cxn ang="0">
                    <a:pos x="T4" y="T5"/>
                  </a:cxn>
                  <a:cxn ang="0">
                    <a:pos x="T6" y="T7"/>
                  </a:cxn>
                  <a:cxn ang="0">
                    <a:pos x="T8" y="T9"/>
                  </a:cxn>
                </a:cxnLst>
                <a:rect l="0" t="0" r="r" b="b"/>
                <a:pathLst>
                  <a:path w="2106" h="1128">
                    <a:moveTo>
                      <a:pt x="0" y="1128"/>
                    </a:moveTo>
                    <a:lnTo>
                      <a:pt x="2106" y="1128"/>
                    </a:lnTo>
                    <a:lnTo>
                      <a:pt x="2106" y="0"/>
                    </a:lnTo>
                    <a:lnTo>
                      <a:pt x="594" y="0"/>
                    </a:lnTo>
                    <a:lnTo>
                      <a:pt x="0" y="1128"/>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0000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2</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
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Freeform 9"/>
              <p:cNvSpPr>
                <a:spLocks/>
              </p:cNvSpPr>
              <p:nvPr/>
            </p:nvSpPr>
            <p:spPr bwMode="auto">
              <a:xfrm>
                <a:off x="5573713" y="3502025"/>
                <a:ext cx="3343275" cy="1790700"/>
              </a:xfrm>
              <a:custGeom>
                <a:avLst/>
                <a:gdLst>
                  <a:gd name="T0" fmla="*/ 0 w 2106"/>
                  <a:gd name="T1" fmla="*/ 0 h 1128"/>
                  <a:gd name="T2" fmla="*/ 594 w 2106"/>
                  <a:gd name="T3" fmla="*/ 1128 h 1128"/>
                  <a:gd name="T4" fmla="*/ 2106 w 2106"/>
                  <a:gd name="T5" fmla="*/ 1128 h 1128"/>
                  <a:gd name="T6" fmla="*/ 2106 w 2106"/>
                  <a:gd name="T7" fmla="*/ 0 h 1128"/>
                  <a:gd name="T8" fmla="*/ 0 w 2106"/>
                  <a:gd name="T9" fmla="*/ 0 h 1128"/>
                </a:gdLst>
                <a:ahLst/>
                <a:cxnLst>
                  <a:cxn ang="0">
                    <a:pos x="T0" y="T1"/>
                  </a:cxn>
                  <a:cxn ang="0">
                    <a:pos x="T2" y="T3"/>
                  </a:cxn>
                  <a:cxn ang="0">
                    <a:pos x="T4" y="T5"/>
                  </a:cxn>
                  <a:cxn ang="0">
                    <a:pos x="T6" y="T7"/>
                  </a:cxn>
                  <a:cxn ang="0">
                    <a:pos x="T8" y="T9"/>
                  </a:cxn>
                </a:cxnLst>
                <a:rect l="0" t="0" r="r" b="b"/>
                <a:pathLst>
                  <a:path w="2106" h="1128">
                    <a:moveTo>
                      <a:pt x="0" y="0"/>
                    </a:moveTo>
                    <a:lnTo>
                      <a:pt x="594" y="1128"/>
                    </a:lnTo>
                    <a:lnTo>
                      <a:pt x="2106" y="1128"/>
                    </a:lnTo>
                    <a:lnTo>
                      <a:pt x="2106" y="0"/>
                    </a:lnTo>
                    <a:lnTo>
                      <a:pt x="0"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0000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3</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
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spTree>
    <p:extLst>
      <p:ext uri="{BB962C8B-B14F-4D97-AF65-F5344CB8AC3E}">
        <p14:creationId xmlns:p14="http://schemas.microsoft.com/office/powerpoint/2010/main" val="20904848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2710" y="1333531"/>
            <a:ext cx="8418581" cy="4190938"/>
            <a:chOff x="402908" y="1460500"/>
            <a:chExt cx="8418581" cy="4190938"/>
          </a:xfrm>
        </p:grpSpPr>
        <p:sp>
          <p:nvSpPr>
            <p:cNvPr id="3" name="矩形 3"/>
            <p:cNvSpPr/>
            <p:nvPr/>
          </p:nvSpPr>
          <p:spPr bwMode="auto">
            <a:xfrm>
              <a:off x="402908" y="1460500"/>
              <a:ext cx="2690564" cy="4190876"/>
            </a:xfrm>
            <a:custGeom>
              <a:avLst/>
              <a:gdLst/>
              <a:ahLst/>
              <a:cxnLst/>
              <a:rect l="l" t="t" r="r" b="b"/>
              <a:pathLst>
                <a:path w="2690564" h="4190876">
                  <a:moveTo>
                    <a:pt x="0" y="0"/>
                  </a:moveTo>
                  <a:lnTo>
                    <a:pt x="2690564" y="0"/>
                  </a:lnTo>
                  <a:lnTo>
                    <a:pt x="2690564" y="920030"/>
                  </a:lnTo>
                  <a:cubicBezTo>
                    <a:pt x="2469122" y="946958"/>
                    <a:pt x="2298381" y="1136166"/>
                    <a:pt x="2298381" y="1365252"/>
                  </a:cubicBezTo>
                  <a:cubicBezTo>
                    <a:pt x="2298381" y="1594338"/>
                    <a:pt x="2469122" y="1783547"/>
                    <a:pt x="2690564" y="1810474"/>
                  </a:cubicBezTo>
                  <a:lnTo>
                    <a:pt x="2690564" y="4190876"/>
                  </a:lnTo>
                  <a:lnTo>
                    <a:pt x="0" y="4190876"/>
                  </a:lnTo>
                  <a:close/>
                </a:path>
              </a:pathLst>
            </a:cu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Impact" pitchFamily="34" charset="0"/>
                  <a:ea typeface="微软雅黑" pitchFamily="34" charset="-122"/>
                  <a:cs typeface="+mn-cs"/>
                </a:rPr>
                <a:t>单击此处添加文本
单击此处添加文本
单击此处添加文本
单击此处添加文本
单击此处添加文本
单击此处添加文本
单击此处添加文本</a:t>
              </a:r>
              <a:endParaRPr kumimoji="0" lang="zh-CN" altLang="en-US" sz="12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4" name="矩形 5"/>
            <p:cNvSpPr/>
            <p:nvPr/>
          </p:nvSpPr>
          <p:spPr bwMode="auto">
            <a:xfrm>
              <a:off x="6130925" y="1460500"/>
              <a:ext cx="2690564" cy="4190876"/>
            </a:xfrm>
            <a:custGeom>
              <a:avLst/>
              <a:gdLst/>
              <a:ahLst/>
              <a:cxnLst/>
              <a:rect l="l" t="t" r="r" b="b"/>
              <a:pathLst>
                <a:path w="2690564" h="4190876">
                  <a:moveTo>
                    <a:pt x="0" y="0"/>
                  </a:moveTo>
                  <a:lnTo>
                    <a:pt x="2690564" y="0"/>
                  </a:lnTo>
                  <a:lnTo>
                    <a:pt x="2690564" y="4190876"/>
                  </a:lnTo>
                  <a:lnTo>
                    <a:pt x="0" y="4190876"/>
                  </a:lnTo>
                  <a:lnTo>
                    <a:pt x="0" y="1810371"/>
                  </a:lnTo>
                  <a:cubicBezTo>
                    <a:pt x="220946" y="1782962"/>
                    <a:pt x="391160" y="1593985"/>
                    <a:pt x="391160" y="1365252"/>
                  </a:cubicBezTo>
                  <a:cubicBezTo>
                    <a:pt x="391160" y="1136519"/>
                    <a:pt x="220946" y="947542"/>
                    <a:pt x="0" y="920133"/>
                  </a:cubicBezTo>
                  <a:close/>
                </a:path>
              </a:pathLst>
            </a:cu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Impact" pitchFamily="34" charset="0"/>
                  <a:ea typeface="微软雅黑" pitchFamily="34" charset="-122"/>
                  <a:cs typeface="+mn-cs"/>
                </a:rPr>
                <a:t>单击此处添加文本
单击此处添加文本
单击此处添加文本
单击此处添加文本
单击此处添加文本
单击此处添加文本
单击此处添加文本</a:t>
              </a:r>
              <a:endParaRPr kumimoji="0" lang="zh-CN" altLang="en-US" sz="12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5" name="矩形 8"/>
            <p:cNvSpPr/>
            <p:nvPr/>
          </p:nvSpPr>
          <p:spPr bwMode="auto">
            <a:xfrm>
              <a:off x="3206750" y="1460500"/>
              <a:ext cx="2803252" cy="2730376"/>
            </a:xfrm>
            <a:custGeom>
              <a:avLst/>
              <a:gdLst/>
              <a:ahLst/>
              <a:cxnLst/>
              <a:rect l="l" t="t" r="r" b="b"/>
              <a:pathLst>
                <a:path w="2803252" h="2730376">
                  <a:moveTo>
                    <a:pt x="0" y="0"/>
                  </a:moveTo>
                  <a:lnTo>
                    <a:pt x="2803252" y="0"/>
                  </a:lnTo>
                  <a:lnTo>
                    <a:pt x="2803252" y="920225"/>
                  </a:lnTo>
                  <a:cubicBezTo>
                    <a:pt x="2582747" y="948060"/>
                    <a:pt x="2412999" y="1136833"/>
                    <a:pt x="2412999" y="1365252"/>
                  </a:cubicBezTo>
                  <a:cubicBezTo>
                    <a:pt x="2412999" y="1593671"/>
                    <a:pt x="2582747" y="1782444"/>
                    <a:pt x="2803252" y="1810279"/>
                  </a:cubicBezTo>
                  <a:lnTo>
                    <a:pt x="2803252" y="2730376"/>
                  </a:lnTo>
                  <a:lnTo>
                    <a:pt x="1847482" y="2730376"/>
                  </a:lnTo>
                  <a:cubicBezTo>
                    <a:pt x="1825811" y="2503525"/>
                    <a:pt x="1634089" y="2326959"/>
                    <a:pt x="1401127" y="2326959"/>
                  </a:cubicBezTo>
                  <a:cubicBezTo>
                    <a:pt x="1168166" y="2326959"/>
                    <a:pt x="976443" y="2503525"/>
                    <a:pt x="954773" y="2730376"/>
                  </a:cubicBezTo>
                  <a:lnTo>
                    <a:pt x="0" y="2730376"/>
                  </a:lnTo>
                  <a:lnTo>
                    <a:pt x="0" y="1810947"/>
                  </a:lnTo>
                  <a:cubicBezTo>
                    <a:pt x="223711" y="1786221"/>
                    <a:pt x="396875" y="1595959"/>
                    <a:pt x="396875" y="1365252"/>
                  </a:cubicBezTo>
                  <a:cubicBezTo>
                    <a:pt x="396875" y="1134546"/>
                    <a:pt x="223711" y="944283"/>
                    <a:pt x="0" y="919557"/>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单击此处添加文本
单击此处添加文本
单击此处添加文本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矩形 9"/>
            <p:cNvSpPr/>
            <p:nvPr/>
          </p:nvSpPr>
          <p:spPr bwMode="auto">
            <a:xfrm>
              <a:off x="3206750" y="4286250"/>
              <a:ext cx="2803252" cy="1365188"/>
            </a:xfrm>
            <a:custGeom>
              <a:avLst/>
              <a:gdLst/>
              <a:ahLst/>
              <a:cxnLst/>
              <a:rect l="l" t="t" r="r" b="b"/>
              <a:pathLst>
                <a:path w="2803252" h="1365188">
                  <a:moveTo>
                    <a:pt x="0" y="0"/>
                  </a:moveTo>
                  <a:lnTo>
                    <a:pt x="954760" y="0"/>
                  </a:lnTo>
                  <a:cubicBezTo>
                    <a:pt x="976371" y="226913"/>
                    <a:pt x="1168122" y="403545"/>
                    <a:pt x="1401127" y="403545"/>
                  </a:cubicBezTo>
                  <a:cubicBezTo>
                    <a:pt x="1634133" y="403545"/>
                    <a:pt x="1825884" y="226913"/>
                    <a:pt x="1847494" y="0"/>
                  </a:cubicBezTo>
                  <a:lnTo>
                    <a:pt x="2803252" y="0"/>
                  </a:lnTo>
                  <a:lnTo>
                    <a:pt x="2803252" y="1365188"/>
                  </a:lnTo>
                  <a:lnTo>
                    <a:pt x="0" y="136518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椭圆 6"/>
            <p:cNvSpPr/>
            <p:nvPr/>
          </p:nvSpPr>
          <p:spPr bwMode="auto">
            <a:xfrm>
              <a:off x="2790507" y="2462848"/>
              <a:ext cx="723900" cy="7239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 name="椭圆 7"/>
            <p:cNvSpPr/>
            <p:nvPr/>
          </p:nvSpPr>
          <p:spPr bwMode="auto">
            <a:xfrm>
              <a:off x="4252119" y="3881438"/>
              <a:ext cx="714375" cy="714375"/>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9" name="椭圆 8"/>
            <p:cNvSpPr/>
            <p:nvPr/>
          </p:nvSpPr>
          <p:spPr bwMode="auto">
            <a:xfrm>
              <a:off x="5709444" y="2463802"/>
              <a:ext cx="723900" cy="7239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168679625"/>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51894" y="1266825"/>
            <a:ext cx="4240213" cy="4324350"/>
            <a:chOff x="2073171" y="1538288"/>
            <a:chExt cx="4240213" cy="4324350"/>
          </a:xfrm>
        </p:grpSpPr>
        <p:sp>
          <p:nvSpPr>
            <p:cNvPr id="3" name="矩形 6"/>
            <p:cNvSpPr/>
            <p:nvPr/>
          </p:nvSpPr>
          <p:spPr bwMode="auto">
            <a:xfrm>
              <a:off x="2073171" y="1538288"/>
              <a:ext cx="2058988" cy="2092325"/>
            </a:xfrm>
            <a:custGeom>
              <a:avLst/>
              <a:gdLst/>
              <a:ahLst/>
              <a:cxnLst/>
              <a:rect l="l" t="t" r="r" b="b"/>
              <a:pathLst>
                <a:path w="2058516" h="2091715">
                  <a:moveTo>
                    <a:pt x="0" y="0"/>
                  </a:moveTo>
                  <a:lnTo>
                    <a:pt x="2058516" y="0"/>
                  </a:lnTo>
                  <a:lnTo>
                    <a:pt x="2058516" y="1488056"/>
                  </a:lnTo>
                  <a:cubicBezTo>
                    <a:pt x="1727358" y="1511100"/>
                    <a:pt x="1460846" y="1765838"/>
                    <a:pt x="1419375" y="2091715"/>
                  </a:cubicBezTo>
                  <a:lnTo>
                    <a:pt x="0" y="1611633"/>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bIns="18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8"/>
            <p:cNvSpPr/>
            <p:nvPr/>
          </p:nvSpPr>
          <p:spPr bwMode="auto">
            <a:xfrm>
              <a:off x="2073171" y="3760788"/>
              <a:ext cx="2058988" cy="2101850"/>
            </a:xfrm>
            <a:custGeom>
              <a:avLst/>
              <a:gdLst/>
              <a:ahLst/>
              <a:cxnLst/>
              <a:rect l="l" t="t" r="r" b="b"/>
              <a:pathLst>
                <a:path w="2058516" h="2102184">
                  <a:moveTo>
                    <a:pt x="1413145" y="0"/>
                  </a:moveTo>
                  <a:cubicBezTo>
                    <a:pt x="1427633" y="354786"/>
                    <a:pt x="1706583" y="640749"/>
                    <a:pt x="2058516" y="665456"/>
                  </a:cubicBezTo>
                  <a:lnTo>
                    <a:pt x="2058516" y="2102184"/>
                  </a:lnTo>
                  <a:lnTo>
                    <a:pt x="0" y="2102184"/>
                  </a:lnTo>
                  <a:lnTo>
                    <a:pt x="0" y="477976"/>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bIns="180000" anchor="b"/>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9"/>
            <p:cNvSpPr/>
            <p:nvPr/>
          </p:nvSpPr>
          <p:spPr bwMode="auto">
            <a:xfrm>
              <a:off x="4254396" y="1538288"/>
              <a:ext cx="2058988" cy="2095500"/>
            </a:xfrm>
            <a:custGeom>
              <a:avLst/>
              <a:gdLst/>
              <a:ahLst/>
              <a:cxnLst/>
              <a:rect l="l" t="t" r="r" b="b"/>
              <a:pathLst>
                <a:path w="2058516" h="2096123">
                  <a:moveTo>
                    <a:pt x="0" y="0"/>
                  </a:moveTo>
                  <a:lnTo>
                    <a:pt x="2058516" y="0"/>
                  </a:lnTo>
                  <a:lnTo>
                    <a:pt x="2058516" y="1613051"/>
                  </a:lnTo>
                  <a:lnTo>
                    <a:pt x="630302" y="2096123"/>
                  </a:lnTo>
                  <a:cubicBezTo>
                    <a:pt x="591191" y="1771216"/>
                    <a:pt x="328368" y="1516048"/>
                    <a:pt x="0" y="1488992"/>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bIns="180000" anchor="t"/>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矩形 10"/>
            <p:cNvSpPr/>
            <p:nvPr/>
          </p:nvSpPr>
          <p:spPr bwMode="auto">
            <a:xfrm>
              <a:off x="4254396" y="3756026"/>
              <a:ext cx="2058988" cy="2106612"/>
            </a:xfrm>
            <a:custGeom>
              <a:avLst/>
              <a:gdLst/>
              <a:ahLst/>
              <a:cxnLst/>
              <a:rect l="l" t="t" r="r" b="b"/>
              <a:pathLst>
                <a:path w="2058516" h="2106592">
                  <a:moveTo>
                    <a:pt x="636532" y="0"/>
                  </a:moveTo>
                  <a:lnTo>
                    <a:pt x="2058516" y="480966"/>
                  </a:lnTo>
                  <a:lnTo>
                    <a:pt x="2058516" y="2106592"/>
                  </a:lnTo>
                  <a:lnTo>
                    <a:pt x="0" y="2106592"/>
                  </a:lnTo>
                  <a:lnTo>
                    <a:pt x="0" y="668928"/>
                  </a:lnTo>
                  <a:cubicBezTo>
                    <a:pt x="349038" y="639942"/>
                    <a:pt x="624054" y="353656"/>
                    <a:pt x="636532"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bIns="180000" anchor="b"/>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椭圆 6"/>
            <p:cNvSpPr/>
            <p:nvPr/>
          </p:nvSpPr>
          <p:spPr bwMode="auto">
            <a:xfrm>
              <a:off x="3627334" y="3149601"/>
              <a:ext cx="1131887" cy="11303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014276159"/>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6357" y="1562100"/>
            <a:ext cx="8631287" cy="3733800"/>
            <a:chOff x="266700" y="1514475"/>
            <a:chExt cx="8631287" cy="3733800"/>
          </a:xfrm>
        </p:grpSpPr>
        <p:sp>
          <p:nvSpPr>
            <p:cNvPr id="3" name="椭圆 2"/>
            <p:cNvSpPr/>
            <p:nvPr/>
          </p:nvSpPr>
          <p:spPr>
            <a:xfrm>
              <a:off x="3718744" y="2516982"/>
              <a:ext cx="1727200" cy="1728787"/>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标题</a:t>
              </a:r>
              <a:endParaRPr kumimoji="0" lang="zh-CN" altLang="en-US" sz="28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grpSp>
          <p:nvGrpSpPr>
            <p:cNvPr id="4" name="组合 3"/>
            <p:cNvGrpSpPr/>
            <p:nvPr/>
          </p:nvGrpSpPr>
          <p:grpSpPr>
            <a:xfrm>
              <a:off x="266700" y="1514475"/>
              <a:ext cx="3343275" cy="3733800"/>
              <a:chOff x="266700" y="1552575"/>
              <a:chExt cx="3343275" cy="3733800"/>
            </a:xfrm>
          </p:grpSpPr>
          <p:sp>
            <p:nvSpPr>
              <p:cNvPr id="8" name="Freeform 9"/>
              <p:cNvSpPr>
                <a:spLocks/>
              </p:cNvSpPr>
              <p:nvPr/>
            </p:nvSpPr>
            <p:spPr bwMode="auto">
              <a:xfrm>
                <a:off x="266700" y="1552575"/>
                <a:ext cx="3333750" cy="1790700"/>
              </a:xfrm>
              <a:custGeom>
                <a:avLst/>
                <a:gdLst>
                  <a:gd name="T0" fmla="*/ 2100 w 2100"/>
                  <a:gd name="T1" fmla="*/ 1128 h 1128"/>
                  <a:gd name="T2" fmla="*/ 1506 w 2100"/>
                  <a:gd name="T3" fmla="*/ 0 h 1128"/>
                  <a:gd name="T4" fmla="*/ 0 w 2100"/>
                  <a:gd name="T5" fmla="*/ 0 h 1128"/>
                  <a:gd name="T6" fmla="*/ 0 w 2100"/>
                  <a:gd name="T7" fmla="*/ 1128 h 1128"/>
                  <a:gd name="T8" fmla="*/ 2100 w 2100"/>
                  <a:gd name="T9" fmla="*/ 1128 h 1128"/>
                </a:gdLst>
                <a:ahLst/>
                <a:cxnLst>
                  <a:cxn ang="0">
                    <a:pos x="T0" y="T1"/>
                  </a:cxn>
                  <a:cxn ang="0">
                    <a:pos x="T2" y="T3"/>
                  </a:cxn>
                  <a:cxn ang="0">
                    <a:pos x="T4" y="T5"/>
                  </a:cxn>
                  <a:cxn ang="0">
                    <a:pos x="T6" y="T7"/>
                  </a:cxn>
                  <a:cxn ang="0">
                    <a:pos x="T8" y="T9"/>
                  </a:cxn>
                </a:cxnLst>
                <a:rect l="0" t="0" r="r" b="b"/>
                <a:pathLst>
                  <a:path w="2100" h="1128">
                    <a:moveTo>
                      <a:pt x="2100" y="1128"/>
                    </a:moveTo>
                    <a:lnTo>
                      <a:pt x="1506" y="0"/>
                    </a:lnTo>
                    <a:lnTo>
                      <a:pt x="0" y="0"/>
                    </a:lnTo>
                    <a:lnTo>
                      <a:pt x="0" y="1128"/>
                    </a:lnTo>
                    <a:lnTo>
                      <a:pt x="2100" y="1128"/>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0000" rIns="90000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1</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
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 name="Freeform 10"/>
              <p:cNvSpPr>
                <a:spLocks/>
              </p:cNvSpPr>
              <p:nvPr/>
            </p:nvSpPr>
            <p:spPr bwMode="auto">
              <a:xfrm>
                <a:off x="266700" y="3486150"/>
                <a:ext cx="3343275" cy="1800225"/>
              </a:xfrm>
              <a:custGeom>
                <a:avLst/>
                <a:gdLst>
                  <a:gd name="T0" fmla="*/ 2106 w 2106"/>
                  <a:gd name="T1" fmla="*/ 0 h 1134"/>
                  <a:gd name="T2" fmla="*/ 0 w 2106"/>
                  <a:gd name="T3" fmla="*/ 0 h 1134"/>
                  <a:gd name="T4" fmla="*/ 0 w 2106"/>
                  <a:gd name="T5" fmla="*/ 1134 h 1134"/>
                  <a:gd name="T6" fmla="*/ 1506 w 2106"/>
                  <a:gd name="T7" fmla="*/ 1134 h 1134"/>
                  <a:gd name="T8" fmla="*/ 2106 w 2106"/>
                  <a:gd name="T9" fmla="*/ 0 h 1134"/>
                </a:gdLst>
                <a:ahLst/>
                <a:cxnLst>
                  <a:cxn ang="0">
                    <a:pos x="T0" y="T1"/>
                  </a:cxn>
                  <a:cxn ang="0">
                    <a:pos x="T2" y="T3"/>
                  </a:cxn>
                  <a:cxn ang="0">
                    <a:pos x="T4" y="T5"/>
                  </a:cxn>
                  <a:cxn ang="0">
                    <a:pos x="T6" y="T7"/>
                  </a:cxn>
                  <a:cxn ang="0">
                    <a:pos x="T8" y="T9"/>
                  </a:cxn>
                </a:cxnLst>
                <a:rect l="0" t="0" r="r" b="b"/>
                <a:pathLst>
                  <a:path w="2106" h="1134">
                    <a:moveTo>
                      <a:pt x="2106" y="0"/>
                    </a:moveTo>
                    <a:lnTo>
                      <a:pt x="0" y="0"/>
                    </a:lnTo>
                    <a:lnTo>
                      <a:pt x="0" y="1134"/>
                    </a:lnTo>
                    <a:lnTo>
                      <a:pt x="1506" y="1134"/>
                    </a:lnTo>
                    <a:lnTo>
                      <a:pt x="2106"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0000" rIns="90000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2</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
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5" name="组合 4"/>
            <p:cNvGrpSpPr/>
            <p:nvPr/>
          </p:nvGrpSpPr>
          <p:grpSpPr>
            <a:xfrm>
              <a:off x="5554712" y="1514475"/>
              <a:ext cx="3343275" cy="3733800"/>
              <a:chOff x="5554712" y="1476375"/>
              <a:chExt cx="3343275" cy="3733800"/>
            </a:xfrm>
          </p:grpSpPr>
          <p:sp>
            <p:nvSpPr>
              <p:cNvPr id="6" name="Freeform 9"/>
              <p:cNvSpPr>
                <a:spLocks/>
              </p:cNvSpPr>
              <p:nvPr/>
            </p:nvSpPr>
            <p:spPr bwMode="auto">
              <a:xfrm flipH="1">
                <a:off x="5564237" y="1476375"/>
                <a:ext cx="3333750" cy="1790700"/>
              </a:xfrm>
              <a:custGeom>
                <a:avLst/>
                <a:gdLst>
                  <a:gd name="T0" fmla="*/ 2100 w 2100"/>
                  <a:gd name="T1" fmla="*/ 1128 h 1128"/>
                  <a:gd name="T2" fmla="*/ 1506 w 2100"/>
                  <a:gd name="T3" fmla="*/ 0 h 1128"/>
                  <a:gd name="T4" fmla="*/ 0 w 2100"/>
                  <a:gd name="T5" fmla="*/ 0 h 1128"/>
                  <a:gd name="T6" fmla="*/ 0 w 2100"/>
                  <a:gd name="T7" fmla="*/ 1128 h 1128"/>
                  <a:gd name="T8" fmla="*/ 2100 w 2100"/>
                  <a:gd name="T9" fmla="*/ 1128 h 1128"/>
                </a:gdLst>
                <a:ahLst/>
                <a:cxnLst>
                  <a:cxn ang="0">
                    <a:pos x="T0" y="T1"/>
                  </a:cxn>
                  <a:cxn ang="0">
                    <a:pos x="T2" y="T3"/>
                  </a:cxn>
                  <a:cxn ang="0">
                    <a:pos x="T4" y="T5"/>
                  </a:cxn>
                  <a:cxn ang="0">
                    <a:pos x="T6" y="T7"/>
                  </a:cxn>
                  <a:cxn ang="0">
                    <a:pos x="T8" y="T9"/>
                  </a:cxn>
                </a:cxnLst>
                <a:rect l="0" t="0" r="r" b="b"/>
                <a:pathLst>
                  <a:path w="2100" h="1128">
                    <a:moveTo>
                      <a:pt x="2100" y="1128"/>
                    </a:moveTo>
                    <a:lnTo>
                      <a:pt x="1506" y="0"/>
                    </a:lnTo>
                    <a:lnTo>
                      <a:pt x="0" y="0"/>
                    </a:lnTo>
                    <a:lnTo>
                      <a:pt x="0" y="1128"/>
                    </a:lnTo>
                    <a:lnTo>
                      <a:pt x="2100" y="1128"/>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00000" rIns="9000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3</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
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Freeform 10"/>
              <p:cNvSpPr>
                <a:spLocks/>
              </p:cNvSpPr>
              <p:nvPr/>
            </p:nvSpPr>
            <p:spPr bwMode="auto">
              <a:xfrm flipH="1">
                <a:off x="5554712" y="3409950"/>
                <a:ext cx="3343275" cy="1800225"/>
              </a:xfrm>
              <a:custGeom>
                <a:avLst/>
                <a:gdLst>
                  <a:gd name="T0" fmla="*/ 2106 w 2106"/>
                  <a:gd name="T1" fmla="*/ 0 h 1134"/>
                  <a:gd name="T2" fmla="*/ 0 w 2106"/>
                  <a:gd name="T3" fmla="*/ 0 h 1134"/>
                  <a:gd name="T4" fmla="*/ 0 w 2106"/>
                  <a:gd name="T5" fmla="*/ 1134 h 1134"/>
                  <a:gd name="T6" fmla="*/ 1506 w 2106"/>
                  <a:gd name="T7" fmla="*/ 1134 h 1134"/>
                  <a:gd name="T8" fmla="*/ 2106 w 2106"/>
                  <a:gd name="T9" fmla="*/ 0 h 1134"/>
                </a:gdLst>
                <a:ahLst/>
                <a:cxnLst>
                  <a:cxn ang="0">
                    <a:pos x="T0" y="T1"/>
                  </a:cxn>
                  <a:cxn ang="0">
                    <a:pos x="T2" y="T3"/>
                  </a:cxn>
                  <a:cxn ang="0">
                    <a:pos x="T4" y="T5"/>
                  </a:cxn>
                  <a:cxn ang="0">
                    <a:pos x="T6" y="T7"/>
                  </a:cxn>
                  <a:cxn ang="0">
                    <a:pos x="T8" y="T9"/>
                  </a:cxn>
                </a:cxnLst>
                <a:rect l="0" t="0" r="r" b="b"/>
                <a:pathLst>
                  <a:path w="2106" h="1134">
                    <a:moveTo>
                      <a:pt x="2106" y="0"/>
                    </a:moveTo>
                    <a:lnTo>
                      <a:pt x="0" y="0"/>
                    </a:lnTo>
                    <a:lnTo>
                      <a:pt x="0" y="1134"/>
                    </a:lnTo>
                    <a:lnTo>
                      <a:pt x="1506" y="1134"/>
                    </a:lnTo>
                    <a:lnTo>
                      <a:pt x="2106"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00000" rIns="9000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4</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
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spTree>
    <p:extLst>
      <p:ext uri="{BB962C8B-B14F-4D97-AF65-F5344CB8AC3E}">
        <p14:creationId xmlns:p14="http://schemas.microsoft.com/office/powerpoint/2010/main" val="2892972256"/>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5919" y="1337469"/>
            <a:ext cx="8412162" cy="4183063"/>
            <a:chOff x="468313" y="1587500"/>
            <a:chExt cx="8412162" cy="4183063"/>
          </a:xfrm>
        </p:grpSpPr>
        <p:sp>
          <p:nvSpPr>
            <p:cNvPr id="3" name="矩形 3"/>
            <p:cNvSpPr/>
            <p:nvPr/>
          </p:nvSpPr>
          <p:spPr bwMode="auto">
            <a:xfrm>
              <a:off x="4737100" y="3794125"/>
              <a:ext cx="4143375" cy="1976438"/>
            </a:xfrm>
            <a:custGeom>
              <a:avLst/>
              <a:gdLst/>
              <a:ahLst/>
              <a:cxnLst/>
              <a:rect l="l" t="t" r="r" b="b"/>
              <a:pathLst>
                <a:path w="4142680" h="1976130">
                  <a:moveTo>
                    <a:pt x="708604" y="0"/>
                  </a:moveTo>
                  <a:lnTo>
                    <a:pt x="4142680" y="592539"/>
                  </a:lnTo>
                  <a:lnTo>
                    <a:pt x="4142680" y="1976130"/>
                  </a:lnTo>
                  <a:lnTo>
                    <a:pt x="0" y="1976130"/>
                  </a:lnTo>
                  <a:lnTo>
                    <a:pt x="0" y="662597"/>
                  </a:lnTo>
                  <a:cubicBezTo>
                    <a:pt x="363416" y="634046"/>
                    <a:pt x="656635" y="356296"/>
                    <a:pt x="708604"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720000" rIns="180000" bIns="180000" anchor="b"/>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4"/>
            <p:cNvSpPr/>
            <p:nvPr/>
          </p:nvSpPr>
          <p:spPr bwMode="auto">
            <a:xfrm>
              <a:off x="468313" y="3797300"/>
              <a:ext cx="4143375" cy="1973263"/>
            </a:xfrm>
            <a:custGeom>
              <a:avLst/>
              <a:gdLst/>
              <a:ahLst/>
              <a:cxnLst/>
              <a:rect l="l" t="t" r="r" b="b"/>
              <a:pathLst>
                <a:path w="4142680" h="1973286">
                  <a:moveTo>
                    <a:pt x="3434511" y="0"/>
                  </a:moveTo>
                  <a:cubicBezTo>
                    <a:pt x="3487611" y="354932"/>
                    <a:pt x="3780234" y="631280"/>
                    <a:pt x="4142680" y="659753"/>
                  </a:cubicBezTo>
                  <a:lnTo>
                    <a:pt x="4142680" y="1973286"/>
                  </a:lnTo>
                  <a:lnTo>
                    <a:pt x="0" y="1973286"/>
                  </a:lnTo>
                  <a:lnTo>
                    <a:pt x="0" y="59261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720000" rIns="180000" bIns="180000" anchor="b"/>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5"/>
            <p:cNvSpPr/>
            <p:nvPr/>
          </p:nvSpPr>
          <p:spPr bwMode="auto">
            <a:xfrm>
              <a:off x="4737100" y="1587500"/>
              <a:ext cx="4143375" cy="1968500"/>
            </a:xfrm>
            <a:custGeom>
              <a:avLst/>
              <a:gdLst/>
              <a:ahLst/>
              <a:cxnLst/>
              <a:rect l="l" t="t" r="r" b="b"/>
              <a:pathLst>
                <a:path w="4142680" h="1969048">
                  <a:moveTo>
                    <a:pt x="0" y="0"/>
                  </a:moveTo>
                  <a:lnTo>
                    <a:pt x="4142680" y="0"/>
                  </a:lnTo>
                  <a:lnTo>
                    <a:pt x="4142680" y="1376324"/>
                  </a:lnTo>
                  <a:lnTo>
                    <a:pt x="707526" y="1969048"/>
                  </a:lnTo>
                  <a:cubicBezTo>
                    <a:pt x="652745" y="1616144"/>
                    <a:pt x="361008" y="1341871"/>
                    <a:pt x="0" y="1313513"/>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bIns="180000" anchor="t"/>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矩形 6"/>
            <p:cNvSpPr/>
            <p:nvPr/>
          </p:nvSpPr>
          <p:spPr bwMode="auto">
            <a:xfrm>
              <a:off x="468313" y="1587500"/>
              <a:ext cx="4143375" cy="1965325"/>
            </a:xfrm>
            <a:custGeom>
              <a:avLst/>
              <a:gdLst/>
              <a:ahLst/>
              <a:cxnLst/>
              <a:rect l="l" t="t" r="r" b="b"/>
              <a:pathLst>
                <a:path w="4142680" h="1966205">
                  <a:moveTo>
                    <a:pt x="0" y="0"/>
                  </a:moveTo>
                  <a:lnTo>
                    <a:pt x="4142680" y="0"/>
                  </a:lnTo>
                  <a:lnTo>
                    <a:pt x="4142680" y="1313512"/>
                  </a:lnTo>
                  <a:cubicBezTo>
                    <a:pt x="3782643" y="1341792"/>
                    <a:pt x="3491504" y="1614670"/>
                    <a:pt x="3435588" y="1966205"/>
                  </a:cubicBezTo>
                  <a:lnTo>
                    <a:pt x="0" y="1373405"/>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bIns="18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此处添加文本，单击此处添加文本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椭圆 6"/>
            <p:cNvSpPr/>
            <p:nvPr/>
          </p:nvSpPr>
          <p:spPr bwMode="auto">
            <a:xfrm>
              <a:off x="4062413" y="3067050"/>
              <a:ext cx="1223962" cy="1223963"/>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p>
          </p:txBody>
        </p:sp>
      </p:grpSp>
    </p:spTree>
    <p:extLst>
      <p:ext uri="{BB962C8B-B14F-4D97-AF65-F5344CB8AC3E}">
        <p14:creationId xmlns:p14="http://schemas.microsoft.com/office/powerpoint/2010/main" val="1015420143"/>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0513" y="1339057"/>
            <a:ext cx="8562975" cy="4179887"/>
            <a:chOff x="252413" y="1700213"/>
            <a:chExt cx="8562975" cy="4179887"/>
          </a:xfrm>
        </p:grpSpPr>
        <p:sp>
          <p:nvSpPr>
            <p:cNvPr id="3" name="矩形 4"/>
            <p:cNvSpPr/>
            <p:nvPr/>
          </p:nvSpPr>
          <p:spPr bwMode="auto">
            <a:xfrm>
              <a:off x="252413" y="3848100"/>
              <a:ext cx="4122737" cy="2032000"/>
            </a:xfrm>
            <a:custGeom>
              <a:avLst/>
              <a:gdLst/>
              <a:ahLst/>
              <a:cxnLst/>
              <a:rect l="l" t="t" r="r" b="b"/>
              <a:pathLst>
                <a:path w="4123655" h="2031752">
                  <a:moveTo>
                    <a:pt x="0" y="0"/>
                  </a:moveTo>
                  <a:lnTo>
                    <a:pt x="3538038" y="0"/>
                  </a:lnTo>
                  <a:cubicBezTo>
                    <a:pt x="3562809" y="332141"/>
                    <a:pt x="3805448" y="603439"/>
                    <a:pt x="4123655" y="671441"/>
                  </a:cubicBezTo>
                  <a:lnTo>
                    <a:pt x="2867694" y="2031752"/>
                  </a:lnTo>
                  <a:lnTo>
                    <a:pt x="0" y="203175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720000" rIns="180000" bIns="180000" anchor="b"/>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6"/>
            <p:cNvSpPr/>
            <p:nvPr/>
          </p:nvSpPr>
          <p:spPr bwMode="auto">
            <a:xfrm>
              <a:off x="4692650" y="3848100"/>
              <a:ext cx="4122738" cy="2032000"/>
            </a:xfrm>
            <a:custGeom>
              <a:avLst/>
              <a:gdLst/>
              <a:ahLst/>
              <a:cxnLst/>
              <a:rect l="l" t="t" r="r" b="b"/>
              <a:pathLst>
                <a:path w="4123655" h="2031752">
                  <a:moveTo>
                    <a:pt x="585618" y="0"/>
                  </a:moveTo>
                  <a:lnTo>
                    <a:pt x="4123655" y="0"/>
                  </a:lnTo>
                  <a:lnTo>
                    <a:pt x="4123655" y="2031752"/>
                  </a:lnTo>
                  <a:lnTo>
                    <a:pt x="1255960" y="2031752"/>
                  </a:lnTo>
                  <a:lnTo>
                    <a:pt x="0" y="671442"/>
                  </a:lnTo>
                  <a:cubicBezTo>
                    <a:pt x="318207" y="603440"/>
                    <a:pt x="560846" y="332142"/>
                    <a:pt x="585618"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720000" rIns="180000" bIns="180000" anchor="b"/>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7"/>
            <p:cNvSpPr/>
            <p:nvPr/>
          </p:nvSpPr>
          <p:spPr bwMode="auto">
            <a:xfrm>
              <a:off x="252413" y="1700213"/>
              <a:ext cx="4100512" cy="2032000"/>
            </a:xfrm>
            <a:custGeom>
              <a:avLst/>
              <a:gdLst/>
              <a:ahLst/>
              <a:cxnLst/>
              <a:rect l="l" t="t" r="r" b="b"/>
              <a:pathLst>
                <a:path w="4101796" h="2031752">
                  <a:moveTo>
                    <a:pt x="0" y="0"/>
                  </a:moveTo>
                  <a:lnTo>
                    <a:pt x="2839571" y="0"/>
                  </a:lnTo>
                  <a:lnTo>
                    <a:pt x="4101796" y="1367096"/>
                  </a:lnTo>
                  <a:cubicBezTo>
                    <a:pt x="3794170" y="1441090"/>
                    <a:pt x="3562211" y="1707411"/>
                    <a:pt x="3538038" y="2031752"/>
                  </a:cubicBezTo>
                  <a:lnTo>
                    <a:pt x="0" y="203175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bIns="18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p:txBody>
        </p:sp>
        <p:sp>
          <p:nvSpPr>
            <p:cNvPr id="6" name="矩形 8"/>
            <p:cNvSpPr/>
            <p:nvPr/>
          </p:nvSpPr>
          <p:spPr bwMode="auto">
            <a:xfrm>
              <a:off x="4702175" y="1700213"/>
              <a:ext cx="4113213" cy="2032000"/>
            </a:xfrm>
            <a:custGeom>
              <a:avLst/>
              <a:gdLst/>
              <a:ahLst/>
              <a:cxnLst/>
              <a:rect l="l" t="t" r="r" b="b"/>
              <a:pathLst>
                <a:path w="4113473" h="2031752">
                  <a:moveTo>
                    <a:pt x="1258878" y="0"/>
                  </a:moveTo>
                  <a:lnTo>
                    <a:pt x="4113473" y="0"/>
                  </a:lnTo>
                  <a:lnTo>
                    <a:pt x="4113473" y="2031752"/>
                  </a:lnTo>
                  <a:lnTo>
                    <a:pt x="575436" y="2031752"/>
                  </a:lnTo>
                  <a:cubicBezTo>
                    <a:pt x="550942" y="1703235"/>
                    <a:pt x="313296" y="1434242"/>
                    <a:pt x="0" y="1363472"/>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bIns="180000" anchor="t"/>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椭圆 6"/>
            <p:cNvSpPr/>
            <p:nvPr/>
          </p:nvSpPr>
          <p:spPr bwMode="auto">
            <a:xfrm>
              <a:off x="3921125" y="3178175"/>
              <a:ext cx="1225550" cy="1223963"/>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681706357"/>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6700" y="1323975"/>
            <a:ext cx="8610600" cy="4210050"/>
            <a:chOff x="266700" y="1323975"/>
            <a:chExt cx="8610600" cy="4210050"/>
          </a:xfrm>
        </p:grpSpPr>
        <p:sp>
          <p:nvSpPr>
            <p:cNvPr id="3" name="椭圆 2"/>
            <p:cNvSpPr/>
            <p:nvPr/>
          </p:nvSpPr>
          <p:spPr>
            <a:xfrm>
              <a:off x="3689350" y="2564607"/>
              <a:ext cx="1727200" cy="1728787"/>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标题</a:t>
              </a:r>
              <a:endParaRPr kumimoji="0" lang="zh-CN" altLang="en-US" sz="28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grpSp>
          <p:nvGrpSpPr>
            <p:cNvPr id="4" name="组合 3"/>
            <p:cNvGrpSpPr/>
            <p:nvPr/>
          </p:nvGrpSpPr>
          <p:grpSpPr>
            <a:xfrm>
              <a:off x="5495925" y="1323975"/>
              <a:ext cx="3381375" cy="4210050"/>
              <a:chOff x="5495925" y="1323975"/>
              <a:chExt cx="3381375" cy="4210050"/>
            </a:xfrm>
          </p:grpSpPr>
          <p:sp>
            <p:nvSpPr>
              <p:cNvPr id="8" name="Freeform 6"/>
              <p:cNvSpPr>
                <a:spLocks/>
              </p:cNvSpPr>
              <p:nvPr/>
            </p:nvSpPr>
            <p:spPr bwMode="auto">
              <a:xfrm>
                <a:off x="5876925" y="1323975"/>
                <a:ext cx="3000375" cy="1304925"/>
              </a:xfrm>
              <a:custGeom>
                <a:avLst/>
                <a:gdLst>
                  <a:gd name="T0" fmla="*/ 1890 w 1890"/>
                  <a:gd name="T1" fmla="*/ 822 h 822"/>
                  <a:gd name="T2" fmla="*/ 1890 w 1890"/>
                  <a:gd name="T3" fmla="*/ 0 h 822"/>
                  <a:gd name="T4" fmla="*/ 384 w 1890"/>
                  <a:gd name="T5" fmla="*/ 0 h 822"/>
                  <a:gd name="T6" fmla="*/ 0 w 1890"/>
                  <a:gd name="T7" fmla="*/ 822 h 822"/>
                  <a:gd name="T8" fmla="*/ 1890 w 1890"/>
                  <a:gd name="T9" fmla="*/ 822 h 822"/>
                </a:gdLst>
                <a:ahLst/>
                <a:cxnLst>
                  <a:cxn ang="0">
                    <a:pos x="T0" y="T1"/>
                  </a:cxn>
                  <a:cxn ang="0">
                    <a:pos x="T2" y="T3"/>
                  </a:cxn>
                  <a:cxn ang="0">
                    <a:pos x="T4" y="T5"/>
                  </a:cxn>
                  <a:cxn ang="0">
                    <a:pos x="T6" y="T7"/>
                  </a:cxn>
                  <a:cxn ang="0">
                    <a:pos x="T8" y="T9"/>
                  </a:cxn>
                </a:cxnLst>
                <a:rect l="0" t="0" r="r" b="b"/>
                <a:pathLst>
                  <a:path w="1890" h="822">
                    <a:moveTo>
                      <a:pt x="1890" y="822"/>
                    </a:moveTo>
                    <a:lnTo>
                      <a:pt x="1890" y="0"/>
                    </a:lnTo>
                    <a:lnTo>
                      <a:pt x="384" y="0"/>
                    </a:lnTo>
                    <a:lnTo>
                      <a:pt x="0" y="822"/>
                    </a:lnTo>
                    <a:lnTo>
                      <a:pt x="1890" y="822"/>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72000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3</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
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 name="Freeform 7"/>
              <p:cNvSpPr>
                <a:spLocks/>
              </p:cNvSpPr>
              <p:nvPr/>
            </p:nvSpPr>
            <p:spPr bwMode="auto">
              <a:xfrm>
                <a:off x="5495925" y="2771775"/>
                <a:ext cx="3381375" cy="1314450"/>
              </a:xfrm>
              <a:custGeom>
                <a:avLst/>
                <a:gdLst>
                  <a:gd name="T0" fmla="*/ 2130 w 2130"/>
                  <a:gd name="T1" fmla="*/ 828 h 828"/>
                  <a:gd name="T2" fmla="*/ 2130 w 2130"/>
                  <a:gd name="T3" fmla="*/ 0 h 828"/>
                  <a:gd name="T4" fmla="*/ 198 w 2130"/>
                  <a:gd name="T5" fmla="*/ 0 h 828"/>
                  <a:gd name="T6" fmla="*/ 0 w 2130"/>
                  <a:gd name="T7" fmla="*/ 414 h 828"/>
                  <a:gd name="T8" fmla="*/ 192 w 2130"/>
                  <a:gd name="T9" fmla="*/ 828 h 828"/>
                  <a:gd name="T10" fmla="*/ 2130 w 2130"/>
                  <a:gd name="T11" fmla="*/ 828 h 828"/>
                </a:gdLst>
                <a:ahLst/>
                <a:cxnLst>
                  <a:cxn ang="0">
                    <a:pos x="T0" y="T1"/>
                  </a:cxn>
                  <a:cxn ang="0">
                    <a:pos x="T2" y="T3"/>
                  </a:cxn>
                  <a:cxn ang="0">
                    <a:pos x="T4" y="T5"/>
                  </a:cxn>
                  <a:cxn ang="0">
                    <a:pos x="T6" y="T7"/>
                  </a:cxn>
                  <a:cxn ang="0">
                    <a:pos x="T8" y="T9"/>
                  </a:cxn>
                  <a:cxn ang="0">
                    <a:pos x="T10" y="T11"/>
                  </a:cxn>
                </a:cxnLst>
                <a:rect l="0" t="0" r="r" b="b"/>
                <a:pathLst>
                  <a:path w="2130" h="828">
                    <a:moveTo>
                      <a:pt x="2130" y="828"/>
                    </a:moveTo>
                    <a:lnTo>
                      <a:pt x="2130" y="0"/>
                    </a:lnTo>
                    <a:lnTo>
                      <a:pt x="198" y="0"/>
                    </a:lnTo>
                    <a:lnTo>
                      <a:pt x="0" y="414"/>
                    </a:lnTo>
                    <a:lnTo>
                      <a:pt x="192" y="828"/>
                    </a:lnTo>
                    <a:lnTo>
                      <a:pt x="2130" y="828"/>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4</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
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 name="Freeform 8"/>
              <p:cNvSpPr>
                <a:spLocks/>
              </p:cNvSpPr>
              <p:nvPr/>
            </p:nvSpPr>
            <p:spPr bwMode="auto">
              <a:xfrm>
                <a:off x="5867400" y="4229100"/>
                <a:ext cx="3009900" cy="1304925"/>
              </a:xfrm>
              <a:custGeom>
                <a:avLst/>
                <a:gdLst>
                  <a:gd name="T0" fmla="*/ 1896 w 1896"/>
                  <a:gd name="T1" fmla="*/ 0 h 822"/>
                  <a:gd name="T2" fmla="*/ 0 w 1896"/>
                  <a:gd name="T3" fmla="*/ 0 h 822"/>
                  <a:gd name="T4" fmla="*/ 390 w 1896"/>
                  <a:gd name="T5" fmla="*/ 822 h 822"/>
                  <a:gd name="T6" fmla="*/ 1896 w 1896"/>
                  <a:gd name="T7" fmla="*/ 822 h 822"/>
                  <a:gd name="T8" fmla="*/ 1896 w 1896"/>
                  <a:gd name="T9" fmla="*/ 0 h 822"/>
                </a:gdLst>
                <a:ahLst/>
                <a:cxnLst>
                  <a:cxn ang="0">
                    <a:pos x="T0" y="T1"/>
                  </a:cxn>
                  <a:cxn ang="0">
                    <a:pos x="T2" y="T3"/>
                  </a:cxn>
                  <a:cxn ang="0">
                    <a:pos x="T4" y="T5"/>
                  </a:cxn>
                  <a:cxn ang="0">
                    <a:pos x="T6" y="T7"/>
                  </a:cxn>
                  <a:cxn ang="0">
                    <a:pos x="T8" y="T9"/>
                  </a:cxn>
                </a:cxnLst>
                <a:rect l="0" t="0" r="r" b="b"/>
                <a:pathLst>
                  <a:path w="1896" h="822">
                    <a:moveTo>
                      <a:pt x="1896" y="0"/>
                    </a:moveTo>
                    <a:lnTo>
                      <a:pt x="0" y="0"/>
                    </a:lnTo>
                    <a:lnTo>
                      <a:pt x="390" y="822"/>
                    </a:lnTo>
                    <a:lnTo>
                      <a:pt x="1896" y="822"/>
                    </a:lnTo>
                    <a:lnTo>
                      <a:pt x="1896"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72000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5</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
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5" name="组合 4"/>
            <p:cNvGrpSpPr/>
            <p:nvPr/>
          </p:nvGrpSpPr>
          <p:grpSpPr>
            <a:xfrm>
              <a:off x="266700" y="1552575"/>
              <a:ext cx="3343275" cy="3733800"/>
              <a:chOff x="266700" y="1552575"/>
              <a:chExt cx="3343275" cy="3733800"/>
            </a:xfrm>
          </p:grpSpPr>
          <p:sp>
            <p:nvSpPr>
              <p:cNvPr id="6" name="Freeform 9"/>
              <p:cNvSpPr>
                <a:spLocks/>
              </p:cNvSpPr>
              <p:nvPr/>
            </p:nvSpPr>
            <p:spPr bwMode="auto">
              <a:xfrm>
                <a:off x="266700" y="1552575"/>
                <a:ext cx="3333750" cy="1790700"/>
              </a:xfrm>
              <a:custGeom>
                <a:avLst/>
                <a:gdLst>
                  <a:gd name="T0" fmla="*/ 2100 w 2100"/>
                  <a:gd name="T1" fmla="*/ 1128 h 1128"/>
                  <a:gd name="T2" fmla="*/ 1506 w 2100"/>
                  <a:gd name="T3" fmla="*/ 0 h 1128"/>
                  <a:gd name="T4" fmla="*/ 0 w 2100"/>
                  <a:gd name="T5" fmla="*/ 0 h 1128"/>
                  <a:gd name="T6" fmla="*/ 0 w 2100"/>
                  <a:gd name="T7" fmla="*/ 1128 h 1128"/>
                  <a:gd name="T8" fmla="*/ 2100 w 2100"/>
                  <a:gd name="T9" fmla="*/ 1128 h 1128"/>
                </a:gdLst>
                <a:ahLst/>
                <a:cxnLst>
                  <a:cxn ang="0">
                    <a:pos x="T0" y="T1"/>
                  </a:cxn>
                  <a:cxn ang="0">
                    <a:pos x="T2" y="T3"/>
                  </a:cxn>
                  <a:cxn ang="0">
                    <a:pos x="T4" y="T5"/>
                  </a:cxn>
                  <a:cxn ang="0">
                    <a:pos x="T6" y="T7"/>
                  </a:cxn>
                  <a:cxn ang="0">
                    <a:pos x="T8" y="T9"/>
                  </a:cxn>
                </a:cxnLst>
                <a:rect l="0" t="0" r="r" b="b"/>
                <a:pathLst>
                  <a:path w="2100" h="1128">
                    <a:moveTo>
                      <a:pt x="2100" y="1128"/>
                    </a:moveTo>
                    <a:lnTo>
                      <a:pt x="1506" y="0"/>
                    </a:lnTo>
                    <a:lnTo>
                      <a:pt x="0" y="0"/>
                    </a:lnTo>
                    <a:lnTo>
                      <a:pt x="0" y="1128"/>
                    </a:lnTo>
                    <a:lnTo>
                      <a:pt x="2100" y="1128"/>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0000" rIns="90000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1</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
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Freeform 10"/>
              <p:cNvSpPr>
                <a:spLocks/>
              </p:cNvSpPr>
              <p:nvPr/>
            </p:nvSpPr>
            <p:spPr bwMode="auto">
              <a:xfrm>
                <a:off x="266700" y="3486150"/>
                <a:ext cx="3343275" cy="1800225"/>
              </a:xfrm>
              <a:custGeom>
                <a:avLst/>
                <a:gdLst>
                  <a:gd name="T0" fmla="*/ 2106 w 2106"/>
                  <a:gd name="T1" fmla="*/ 0 h 1134"/>
                  <a:gd name="T2" fmla="*/ 0 w 2106"/>
                  <a:gd name="T3" fmla="*/ 0 h 1134"/>
                  <a:gd name="T4" fmla="*/ 0 w 2106"/>
                  <a:gd name="T5" fmla="*/ 1134 h 1134"/>
                  <a:gd name="T6" fmla="*/ 1506 w 2106"/>
                  <a:gd name="T7" fmla="*/ 1134 h 1134"/>
                  <a:gd name="T8" fmla="*/ 2106 w 2106"/>
                  <a:gd name="T9" fmla="*/ 0 h 1134"/>
                </a:gdLst>
                <a:ahLst/>
                <a:cxnLst>
                  <a:cxn ang="0">
                    <a:pos x="T0" y="T1"/>
                  </a:cxn>
                  <a:cxn ang="0">
                    <a:pos x="T2" y="T3"/>
                  </a:cxn>
                  <a:cxn ang="0">
                    <a:pos x="T4" y="T5"/>
                  </a:cxn>
                  <a:cxn ang="0">
                    <a:pos x="T6" y="T7"/>
                  </a:cxn>
                  <a:cxn ang="0">
                    <a:pos x="T8" y="T9"/>
                  </a:cxn>
                </a:cxnLst>
                <a:rect l="0" t="0" r="r" b="b"/>
                <a:pathLst>
                  <a:path w="2106" h="1134">
                    <a:moveTo>
                      <a:pt x="2106" y="0"/>
                    </a:moveTo>
                    <a:lnTo>
                      <a:pt x="0" y="0"/>
                    </a:lnTo>
                    <a:lnTo>
                      <a:pt x="0" y="1134"/>
                    </a:lnTo>
                    <a:lnTo>
                      <a:pt x="1506" y="1134"/>
                    </a:lnTo>
                    <a:lnTo>
                      <a:pt x="2106"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0000" rIns="90000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2</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
</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
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spTree>
    <p:extLst>
      <p:ext uri="{BB962C8B-B14F-4D97-AF65-F5344CB8AC3E}">
        <p14:creationId xmlns:p14="http://schemas.microsoft.com/office/powerpoint/2010/main" val="925186484"/>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8313" y="1326357"/>
            <a:ext cx="8207375" cy="4205287"/>
            <a:chOff x="539750" y="1747838"/>
            <a:chExt cx="8207375" cy="4205287"/>
          </a:xfrm>
        </p:grpSpPr>
        <p:sp>
          <p:nvSpPr>
            <p:cNvPr id="3" name="矩形 2"/>
            <p:cNvSpPr/>
            <p:nvPr/>
          </p:nvSpPr>
          <p:spPr bwMode="auto">
            <a:xfrm>
              <a:off x="539750" y="1747838"/>
              <a:ext cx="4030663" cy="30956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单击此处添加文本</a:t>
              </a:r>
            </a:p>
          </p:txBody>
        </p:sp>
        <p:sp>
          <p:nvSpPr>
            <p:cNvPr id="4" name="矩形 4"/>
            <p:cNvSpPr/>
            <p:nvPr/>
          </p:nvSpPr>
          <p:spPr bwMode="auto">
            <a:xfrm>
              <a:off x="539750" y="2036763"/>
              <a:ext cx="4030663" cy="1011237"/>
            </a:xfrm>
            <a:custGeom>
              <a:avLst/>
              <a:gdLst/>
              <a:ahLst/>
              <a:cxnLst/>
              <a:rect l="l" t="t" r="r" b="b"/>
              <a:pathLst>
                <a:path w="4030414" h="1011820">
                  <a:moveTo>
                    <a:pt x="0" y="0"/>
                  </a:moveTo>
                  <a:lnTo>
                    <a:pt x="4030414" y="0"/>
                  </a:lnTo>
                  <a:lnTo>
                    <a:pt x="4030414" y="736474"/>
                  </a:lnTo>
                  <a:cubicBezTo>
                    <a:pt x="3780690" y="751887"/>
                    <a:pt x="3554242" y="853285"/>
                    <a:pt x="3380318" y="1011820"/>
                  </a:cubicBezTo>
                  <a:lnTo>
                    <a:pt x="0" y="101182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单击此处添加文本
单击此处添加文本</a:t>
              </a:r>
            </a:p>
          </p:txBody>
        </p:sp>
        <p:sp>
          <p:nvSpPr>
            <p:cNvPr id="5" name="矩形 4"/>
            <p:cNvSpPr/>
            <p:nvPr/>
          </p:nvSpPr>
          <p:spPr bwMode="auto">
            <a:xfrm>
              <a:off x="4716463" y="1747838"/>
              <a:ext cx="4030662" cy="30956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p:txBody>
        </p:sp>
        <p:sp>
          <p:nvSpPr>
            <p:cNvPr id="6" name="矩形 6"/>
            <p:cNvSpPr/>
            <p:nvPr/>
          </p:nvSpPr>
          <p:spPr bwMode="auto">
            <a:xfrm>
              <a:off x="4716463" y="2036763"/>
              <a:ext cx="4030662" cy="1011237"/>
            </a:xfrm>
            <a:custGeom>
              <a:avLst/>
              <a:gdLst/>
              <a:ahLst/>
              <a:cxnLst/>
              <a:rect l="l" t="t" r="r" b="b"/>
              <a:pathLst>
                <a:path w="4030414" h="1011820">
                  <a:moveTo>
                    <a:pt x="0" y="0"/>
                  </a:moveTo>
                  <a:lnTo>
                    <a:pt x="4030414" y="0"/>
                  </a:lnTo>
                  <a:lnTo>
                    <a:pt x="4030414" y="1011820"/>
                  </a:lnTo>
                  <a:lnTo>
                    <a:pt x="650096" y="1011820"/>
                  </a:lnTo>
                  <a:cubicBezTo>
                    <a:pt x="476172" y="853285"/>
                    <a:pt x="249725" y="751887"/>
                    <a:pt x="0" y="736474"/>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单击此处添加文本
单击此处添加文本</a:t>
              </a:r>
            </a:p>
          </p:txBody>
        </p:sp>
        <p:sp>
          <p:nvSpPr>
            <p:cNvPr id="7" name="矩形 7"/>
            <p:cNvSpPr/>
            <p:nvPr/>
          </p:nvSpPr>
          <p:spPr bwMode="auto">
            <a:xfrm>
              <a:off x="5495925" y="3200400"/>
              <a:ext cx="3241675" cy="309563"/>
            </a:xfrm>
            <a:custGeom>
              <a:avLst/>
              <a:gdLst/>
              <a:ahLst/>
              <a:cxnLst/>
              <a:rect l="l" t="t" r="r" b="b"/>
              <a:pathLst>
                <a:path w="3241082" h="309984">
                  <a:moveTo>
                    <a:pt x="0" y="0"/>
                  </a:moveTo>
                  <a:lnTo>
                    <a:pt x="3241082" y="0"/>
                  </a:lnTo>
                  <a:lnTo>
                    <a:pt x="3241082" y="309984"/>
                  </a:lnTo>
                  <a:lnTo>
                    <a:pt x="163395" y="309984"/>
                  </a:lnTo>
                  <a:cubicBezTo>
                    <a:pt x="126720" y="196841"/>
                    <a:pt x="71183" y="92202"/>
                    <a:pt x="0"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单击此处添加文本</a:t>
              </a:r>
            </a:p>
          </p:txBody>
        </p:sp>
        <p:sp>
          <p:nvSpPr>
            <p:cNvPr id="8" name="矩形 8"/>
            <p:cNvSpPr/>
            <p:nvPr/>
          </p:nvSpPr>
          <p:spPr bwMode="auto">
            <a:xfrm>
              <a:off x="5495925" y="3489325"/>
              <a:ext cx="3241675" cy="1011238"/>
            </a:xfrm>
            <a:custGeom>
              <a:avLst/>
              <a:gdLst/>
              <a:ahLst/>
              <a:cxnLst/>
              <a:rect l="l" t="t" r="r" b="b"/>
              <a:pathLst>
                <a:path w="3241082" h="1011820">
                  <a:moveTo>
                    <a:pt x="155628" y="0"/>
                  </a:moveTo>
                  <a:lnTo>
                    <a:pt x="3241082" y="0"/>
                  </a:lnTo>
                  <a:lnTo>
                    <a:pt x="3241082" y="1011820"/>
                  </a:lnTo>
                  <a:lnTo>
                    <a:pt x="0" y="1011820"/>
                  </a:lnTo>
                  <a:cubicBezTo>
                    <a:pt x="137765" y="831463"/>
                    <a:pt x="218879" y="605968"/>
                    <a:pt x="218879" y="361528"/>
                  </a:cubicBezTo>
                  <a:cubicBezTo>
                    <a:pt x="218879" y="234581"/>
                    <a:pt x="197001" y="112743"/>
                    <a:pt x="155628"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单击此处添加文本
单击此处添加文本</a:t>
              </a:r>
            </a:p>
          </p:txBody>
        </p:sp>
        <p:sp>
          <p:nvSpPr>
            <p:cNvPr id="9" name="矩形 9"/>
            <p:cNvSpPr/>
            <p:nvPr/>
          </p:nvSpPr>
          <p:spPr bwMode="auto">
            <a:xfrm>
              <a:off x="4716463" y="4652963"/>
              <a:ext cx="4030662" cy="309562"/>
            </a:xfrm>
            <a:custGeom>
              <a:avLst/>
              <a:gdLst/>
              <a:ahLst/>
              <a:cxnLst/>
              <a:rect l="l" t="t" r="r" b="b"/>
              <a:pathLst>
                <a:path w="4030414" h="309984">
                  <a:moveTo>
                    <a:pt x="650096" y="0"/>
                  </a:moveTo>
                  <a:lnTo>
                    <a:pt x="4030414" y="0"/>
                  </a:lnTo>
                  <a:lnTo>
                    <a:pt x="4030414" y="309984"/>
                  </a:lnTo>
                  <a:lnTo>
                    <a:pt x="0" y="309984"/>
                  </a:lnTo>
                  <a:lnTo>
                    <a:pt x="0" y="275347"/>
                  </a:lnTo>
                  <a:cubicBezTo>
                    <a:pt x="249725" y="259934"/>
                    <a:pt x="476172" y="158535"/>
                    <a:pt x="650096"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单击此处添加文本</a:t>
              </a:r>
            </a:p>
          </p:txBody>
        </p:sp>
        <p:sp>
          <p:nvSpPr>
            <p:cNvPr id="10" name="矩形 10"/>
            <p:cNvSpPr/>
            <p:nvPr/>
          </p:nvSpPr>
          <p:spPr bwMode="auto">
            <a:xfrm>
              <a:off x="4716463" y="4941888"/>
              <a:ext cx="4030662" cy="1011237"/>
            </a:xfrm>
            <a:custGeom>
              <a:avLst/>
              <a:gdLst/>
              <a:ahLst/>
              <a:cxnLst/>
              <a:rect l="l" t="t" r="r" b="b"/>
              <a:pathLst>
                <a:path w="4030414" h="1011820">
                  <a:moveTo>
                    <a:pt x="0" y="0"/>
                  </a:moveTo>
                  <a:lnTo>
                    <a:pt x="4030414" y="0"/>
                  </a:lnTo>
                  <a:lnTo>
                    <a:pt x="4030414" y="1011820"/>
                  </a:lnTo>
                  <a:lnTo>
                    <a:pt x="0" y="101182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单击此处添加文本
单击此处添加文本</a:t>
              </a:r>
            </a:p>
          </p:txBody>
        </p:sp>
        <p:sp>
          <p:nvSpPr>
            <p:cNvPr id="11" name="矩形 11"/>
            <p:cNvSpPr/>
            <p:nvPr/>
          </p:nvSpPr>
          <p:spPr bwMode="auto">
            <a:xfrm>
              <a:off x="539750" y="4652963"/>
              <a:ext cx="4030663" cy="309562"/>
            </a:xfrm>
            <a:custGeom>
              <a:avLst/>
              <a:gdLst/>
              <a:ahLst/>
              <a:cxnLst/>
              <a:rect l="l" t="t" r="r" b="b"/>
              <a:pathLst>
                <a:path w="4030414" h="309984">
                  <a:moveTo>
                    <a:pt x="0" y="0"/>
                  </a:moveTo>
                  <a:lnTo>
                    <a:pt x="3380318" y="0"/>
                  </a:lnTo>
                  <a:cubicBezTo>
                    <a:pt x="3554242" y="158535"/>
                    <a:pt x="3780690" y="259934"/>
                    <a:pt x="4030414" y="275347"/>
                  </a:cubicBezTo>
                  <a:lnTo>
                    <a:pt x="4030414" y="309984"/>
                  </a:lnTo>
                  <a:lnTo>
                    <a:pt x="0" y="30998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单击此处添加文本</a:t>
              </a:r>
            </a:p>
          </p:txBody>
        </p:sp>
        <p:sp>
          <p:nvSpPr>
            <p:cNvPr id="12" name="矩形 12"/>
            <p:cNvSpPr/>
            <p:nvPr/>
          </p:nvSpPr>
          <p:spPr bwMode="auto">
            <a:xfrm>
              <a:off x="539750" y="4941888"/>
              <a:ext cx="4030663" cy="1011237"/>
            </a:xfrm>
            <a:custGeom>
              <a:avLst/>
              <a:gdLst/>
              <a:ahLst/>
              <a:cxnLst/>
              <a:rect l="l" t="t" r="r" b="b"/>
              <a:pathLst>
                <a:path w="4030414" h="1011820">
                  <a:moveTo>
                    <a:pt x="0" y="0"/>
                  </a:moveTo>
                  <a:lnTo>
                    <a:pt x="4030414" y="0"/>
                  </a:lnTo>
                  <a:lnTo>
                    <a:pt x="4030414" y="1011820"/>
                  </a:lnTo>
                  <a:lnTo>
                    <a:pt x="0" y="101182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单击此处添加文本
单击此处添加文本</a:t>
              </a:r>
            </a:p>
          </p:txBody>
        </p:sp>
        <p:sp>
          <p:nvSpPr>
            <p:cNvPr id="13" name="矩形 13"/>
            <p:cNvSpPr/>
            <p:nvPr/>
          </p:nvSpPr>
          <p:spPr bwMode="auto">
            <a:xfrm>
              <a:off x="539750" y="3200400"/>
              <a:ext cx="3241675" cy="309563"/>
            </a:xfrm>
            <a:custGeom>
              <a:avLst/>
              <a:gdLst/>
              <a:ahLst/>
              <a:cxnLst/>
              <a:rect l="l" t="t" r="r" b="b"/>
              <a:pathLst>
                <a:path w="3241082" h="309984">
                  <a:moveTo>
                    <a:pt x="0" y="0"/>
                  </a:moveTo>
                  <a:lnTo>
                    <a:pt x="3241082" y="0"/>
                  </a:lnTo>
                  <a:cubicBezTo>
                    <a:pt x="3169899" y="92202"/>
                    <a:pt x="3114363" y="196841"/>
                    <a:pt x="3077688" y="309984"/>
                  </a:cubicBezTo>
                  <a:lnTo>
                    <a:pt x="0" y="30998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p:txBody>
        </p:sp>
        <p:sp>
          <p:nvSpPr>
            <p:cNvPr id="14" name="矩形 14"/>
            <p:cNvSpPr/>
            <p:nvPr/>
          </p:nvSpPr>
          <p:spPr bwMode="auto">
            <a:xfrm>
              <a:off x="539750" y="3489325"/>
              <a:ext cx="3241675" cy="1011238"/>
            </a:xfrm>
            <a:custGeom>
              <a:avLst/>
              <a:gdLst/>
              <a:ahLst/>
              <a:cxnLst/>
              <a:rect l="l" t="t" r="r" b="b"/>
              <a:pathLst>
                <a:path w="3241082" h="1011820">
                  <a:moveTo>
                    <a:pt x="0" y="0"/>
                  </a:moveTo>
                  <a:lnTo>
                    <a:pt x="3085454" y="0"/>
                  </a:lnTo>
                  <a:cubicBezTo>
                    <a:pt x="3044081" y="112743"/>
                    <a:pt x="3022203" y="234581"/>
                    <a:pt x="3022203" y="361528"/>
                  </a:cubicBezTo>
                  <a:cubicBezTo>
                    <a:pt x="3022203" y="605968"/>
                    <a:pt x="3103318" y="831463"/>
                    <a:pt x="3241082" y="1011820"/>
                  </a:cubicBezTo>
                  <a:lnTo>
                    <a:pt x="0" y="101182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单击此处添加文本
单击此处添加文本</a:t>
              </a:r>
            </a:p>
          </p:txBody>
        </p:sp>
        <p:sp>
          <p:nvSpPr>
            <p:cNvPr id="15" name="椭圆 14"/>
            <p:cNvSpPr/>
            <p:nvPr/>
          </p:nvSpPr>
          <p:spPr bwMode="auto">
            <a:xfrm>
              <a:off x="3686175" y="2892425"/>
              <a:ext cx="1914525" cy="1916113"/>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p>
          </p:txBody>
        </p:sp>
      </p:grpSp>
    </p:spTree>
    <p:extLst>
      <p:ext uri="{BB962C8B-B14F-4D97-AF65-F5344CB8AC3E}">
        <p14:creationId xmlns:p14="http://schemas.microsoft.com/office/powerpoint/2010/main" val="633082022"/>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6700" y="1323975"/>
            <a:ext cx="8610600" cy="4210050"/>
            <a:chOff x="266700" y="1323975"/>
            <a:chExt cx="8610600" cy="4210050"/>
          </a:xfrm>
        </p:grpSpPr>
        <p:grpSp>
          <p:nvGrpSpPr>
            <p:cNvPr id="3" name="组合 2"/>
            <p:cNvGrpSpPr/>
            <p:nvPr/>
          </p:nvGrpSpPr>
          <p:grpSpPr>
            <a:xfrm>
              <a:off x="5534025" y="1323975"/>
              <a:ext cx="3343275" cy="4210050"/>
              <a:chOff x="5534025" y="1323975"/>
              <a:chExt cx="3343275" cy="4210050"/>
            </a:xfrm>
          </p:grpSpPr>
          <p:sp>
            <p:nvSpPr>
              <p:cNvPr id="9" name="Freeform 6"/>
              <p:cNvSpPr>
                <a:spLocks/>
              </p:cNvSpPr>
              <p:nvPr/>
            </p:nvSpPr>
            <p:spPr bwMode="auto">
              <a:xfrm>
                <a:off x="6038850" y="1323975"/>
                <a:ext cx="2838450" cy="942975"/>
              </a:xfrm>
              <a:custGeom>
                <a:avLst/>
                <a:gdLst>
                  <a:gd name="T0" fmla="*/ 1788 w 1788"/>
                  <a:gd name="T1" fmla="*/ 594 h 594"/>
                  <a:gd name="T2" fmla="*/ 1788 w 1788"/>
                  <a:gd name="T3" fmla="*/ 0 h 594"/>
                  <a:gd name="T4" fmla="*/ 282 w 1788"/>
                  <a:gd name="T5" fmla="*/ 0 h 594"/>
                  <a:gd name="T6" fmla="*/ 0 w 1788"/>
                  <a:gd name="T7" fmla="*/ 594 h 594"/>
                  <a:gd name="T8" fmla="*/ 1788 w 1788"/>
                  <a:gd name="T9" fmla="*/ 594 h 594"/>
                </a:gdLst>
                <a:ahLst/>
                <a:cxnLst>
                  <a:cxn ang="0">
                    <a:pos x="T0" y="T1"/>
                  </a:cxn>
                  <a:cxn ang="0">
                    <a:pos x="T2" y="T3"/>
                  </a:cxn>
                  <a:cxn ang="0">
                    <a:pos x="T4" y="T5"/>
                  </a:cxn>
                  <a:cxn ang="0">
                    <a:pos x="T6" y="T7"/>
                  </a:cxn>
                  <a:cxn ang="0">
                    <a:pos x="T8" y="T9"/>
                  </a:cxn>
                </a:cxnLst>
                <a:rect l="0" t="0" r="r" b="b"/>
                <a:pathLst>
                  <a:path w="1788" h="594">
                    <a:moveTo>
                      <a:pt x="1788" y="594"/>
                    </a:moveTo>
                    <a:lnTo>
                      <a:pt x="1788" y="0"/>
                    </a:lnTo>
                    <a:lnTo>
                      <a:pt x="282" y="0"/>
                    </a:lnTo>
                    <a:lnTo>
                      <a:pt x="0" y="594"/>
                    </a:lnTo>
                    <a:lnTo>
                      <a:pt x="1788" y="594"/>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单击此处添加文本</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Freeform 7"/>
              <p:cNvSpPr>
                <a:spLocks/>
              </p:cNvSpPr>
              <p:nvPr/>
            </p:nvSpPr>
            <p:spPr bwMode="auto">
              <a:xfrm>
                <a:off x="5534025" y="2409825"/>
                <a:ext cx="3343275" cy="942975"/>
              </a:xfrm>
              <a:custGeom>
                <a:avLst/>
                <a:gdLst>
                  <a:gd name="T0" fmla="*/ 2106 w 2106"/>
                  <a:gd name="T1" fmla="*/ 594 h 594"/>
                  <a:gd name="T2" fmla="*/ 2106 w 2106"/>
                  <a:gd name="T3" fmla="*/ 0 h 594"/>
                  <a:gd name="T4" fmla="*/ 276 w 2106"/>
                  <a:gd name="T5" fmla="*/ 0 h 594"/>
                  <a:gd name="T6" fmla="*/ 0 w 2106"/>
                  <a:gd name="T7" fmla="*/ 594 h 594"/>
                  <a:gd name="T8" fmla="*/ 2106 w 2106"/>
                  <a:gd name="T9" fmla="*/ 594 h 594"/>
                </a:gdLst>
                <a:ahLst/>
                <a:cxnLst>
                  <a:cxn ang="0">
                    <a:pos x="T0" y="T1"/>
                  </a:cxn>
                  <a:cxn ang="0">
                    <a:pos x="T2" y="T3"/>
                  </a:cxn>
                  <a:cxn ang="0">
                    <a:pos x="T4" y="T5"/>
                  </a:cxn>
                  <a:cxn ang="0">
                    <a:pos x="T6" y="T7"/>
                  </a:cxn>
                  <a:cxn ang="0">
                    <a:pos x="T8" y="T9"/>
                  </a:cxn>
                </a:cxnLst>
                <a:rect l="0" t="0" r="r" b="b"/>
                <a:pathLst>
                  <a:path w="2106" h="594">
                    <a:moveTo>
                      <a:pt x="2106" y="594"/>
                    </a:moveTo>
                    <a:lnTo>
                      <a:pt x="2106" y="0"/>
                    </a:lnTo>
                    <a:lnTo>
                      <a:pt x="276" y="0"/>
                    </a:lnTo>
                    <a:lnTo>
                      <a:pt x="0" y="594"/>
                    </a:lnTo>
                    <a:lnTo>
                      <a:pt x="2106" y="594"/>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单击此处添加文本</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5</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Freeform 8"/>
              <p:cNvSpPr>
                <a:spLocks/>
              </p:cNvSpPr>
              <p:nvPr/>
            </p:nvSpPr>
            <p:spPr bwMode="auto">
              <a:xfrm>
                <a:off x="5534025" y="3495675"/>
                <a:ext cx="3343275" cy="952500"/>
              </a:xfrm>
              <a:custGeom>
                <a:avLst/>
                <a:gdLst>
                  <a:gd name="T0" fmla="*/ 2106 w 2106"/>
                  <a:gd name="T1" fmla="*/ 600 h 600"/>
                  <a:gd name="T2" fmla="*/ 2106 w 2106"/>
                  <a:gd name="T3" fmla="*/ 0 h 600"/>
                  <a:gd name="T4" fmla="*/ 0 w 2106"/>
                  <a:gd name="T5" fmla="*/ 0 h 600"/>
                  <a:gd name="T6" fmla="*/ 276 w 2106"/>
                  <a:gd name="T7" fmla="*/ 600 h 600"/>
                  <a:gd name="T8" fmla="*/ 2106 w 2106"/>
                  <a:gd name="T9" fmla="*/ 600 h 600"/>
                </a:gdLst>
                <a:ahLst/>
                <a:cxnLst>
                  <a:cxn ang="0">
                    <a:pos x="T0" y="T1"/>
                  </a:cxn>
                  <a:cxn ang="0">
                    <a:pos x="T2" y="T3"/>
                  </a:cxn>
                  <a:cxn ang="0">
                    <a:pos x="T4" y="T5"/>
                  </a:cxn>
                  <a:cxn ang="0">
                    <a:pos x="T6" y="T7"/>
                  </a:cxn>
                  <a:cxn ang="0">
                    <a:pos x="T8" y="T9"/>
                  </a:cxn>
                </a:cxnLst>
                <a:rect l="0" t="0" r="r" b="b"/>
                <a:pathLst>
                  <a:path w="2106" h="600">
                    <a:moveTo>
                      <a:pt x="2106" y="600"/>
                    </a:moveTo>
                    <a:lnTo>
                      <a:pt x="2106" y="0"/>
                    </a:lnTo>
                    <a:lnTo>
                      <a:pt x="0" y="0"/>
                    </a:lnTo>
                    <a:lnTo>
                      <a:pt x="276" y="600"/>
                    </a:lnTo>
                    <a:lnTo>
                      <a:pt x="2106" y="60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单击此处添加文本</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6</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Freeform 9"/>
              <p:cNvSpPr>
                <a:spLocks/>
              </p:cNvSpPr>
              <p:nvPr/>
            </p:nvSpPr>
            <p:spPr bwMode="auto">
              <a:xfrm>
                <a:off x="6038850" y="4591050"/>
                <a:ext cx="2838450" cy="942975"/>
              </a:xfrm>
              <a:custGeom>
                <a:avLst/>
                <a:gdLst>
                  <a:gd name="T0" fmla="*/ 1788 w 1788"/>
                  <a:gd name="T1" fmla="*/ 0 h 594"/>
                  <a:gd name="T2" fmla="*/ 0 w 1788"/>
                  <a:gd name="T3" fmla="*/ 0 h 594"/>
                  <a:gd name="T4" fmla="*/ 282 w 1788"/>
                  <a:gd name="T5" fmla="*/ 594 h 594"/>
                  <a:gd name="T6" fmla="*/ 1788 w 1788"/>
                  <a:gd name="T7" fmla="*/ 594 h 594"/>
                  <a:gd name="T8" fmla="*/ 1788 w 1788"/>
                  <a:gd name="T9" fmla="*/ 0 h 594"/>
                </a:gdLst>
                <a:ahLst/>
                <a:cxnLst>
                  <a:cxn ang="0">
                    <a:pos x="T0" y="T1"/>
                  </a:cxn>
                  <a:cxn ang="0">
                    <a:pos x="T2" y="T3"/>
                  </a:cxn>
                  <a:cxn ang="0">
                    <a:pos x="T4" y="T5"/>
                  </a:cxn>
                  <a:cxn ang="0">
                    <a:pos x="T6" y="T7"/>
                  </a:cxn>
                  <a:cxn ang="0">
                    <a:pos x="T8" y="T9"/>
                  </a:cxn>
                </a:cxnLst>
                <a:rect l="0" t="0" r="r" b="b"/>
                <a:pathLst>
                  <a:path w="1788" h="594">
                    <a:moveTo>
                      <a:pt x="1788" y="0"/>
                    </a:moveTo>
                    <a:lnTo>
                      <a:pt x="0" y="0"/>
                    </a:lnTo>
                    <a:lnTo>
                      <a:pt x="282" y="594"/>
                    </a:lnTo>
                    <a:lnTo>
                      <a:pt x="1788" y="594"/>
                    </a:lnTo>
                    <a:lnTo>
                      <a:pt x="1788"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单击此处添加文本</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7</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grpSp>
          <p:nvGrpSpPr>
            <p:cNvPr id="4" name="组合 3"/>
            <p:cNvGrpSpPr/>
            <p:nvPr/>
          </p:nvGrpSpPr>
          <p:grpSpPr>
            <a:xfrm>
              <a:off x="266700" y="1552575"/>
              <a:ext cx="3381375" cy="3733800"/>
              <a:chOff x="266700" y="1552575"/>
              <a:chExt cx="3381375" cy="3733800"/>
            </a:xfrm>
          </p:grpSpPr>
          <p:sp>
            <p:nvSpPr>
              <p:cNvPr id="6" name="Freeform 10"/>
              <p:cNvSpPr>
                <a:spLocks/>
              </p:cNvSpPr>
              <p:nvPr/>
            </p:nvSpPr>
            <p:spPr bwMode="auto">
              <a:xfrm>
                <a:off x="266700" y="1552575"/>
                <a:ext cx="2990850" cy="1143000"/>
              </a:xfrm>
              <a:custGeom>
                <a:avLst/>
                <a:gdLst>
                  <a:gd name="T0" fmla="*/ 1884 w 1884"/>
                  <a:gd name="T1" fmla="*/ 720 h 720"/>
                  <a:gd name="T2" fmla="*/ 1506 w 1884"/>
                  <a:gd name="T3" fmla="*/ 0 h 720"/>
                  <a:gd name="T4" fmla="*/ 0 w 1884"/>
                  <a:gd name="T5" fmla="*/ 0 h 720"/>
                  <a:gd name="T6" fmla="*/ 0 w 1884"/>
                  <a:gd name="T7" fmla="*/ 720 h 720"/>
                  <a:gd name="T8" fmla="*/ 1884 w 1884"/>
                  <a:gd name="T9" fmla="*/ 720 h 720"/>
                </a:gdLst>
                <a:ahLst/>
                <a:cxnLst>
                  <a:cxn ang="0">
                    <a:pos x="T0" y="T1"/>
                  </a:cxn>
                  <a:cxn ang="0">
                    <a:pos x="T2" y="T3"/>
                  </a:cxn>
                  <a:cxn ang="0">
                    <a:pos x="T4" y="T5"/>
                  </a:cxn>
                  <a:cxn ang="0">
                    <a:pos x="T6" y="T7"/>
                  </a:cxn>
                  <a:cxn ang="0">
                    <a:pos x="T8" y="T9"/>
                  </a:cxn>
                </a:cxnLst>
                <a:rect l="0" t="0" r="r" b="b"/>
                <a:pathLst>
                  <a:path w="1884" h="720">
                    <a:moveTo>
                      <a:pt x="1884" y="720"/>
                    </a:moveTo>
                    <a:lnTo>
                      <a:pt x="1506" y="0"/>
                    </a:lnTo>
                    <a:lnTo>
                      <a:pt x="0" y="0"/>
                    </a:lnTo>
                    <a:lnTo>
                      <a:pt x="0" y="720"/>
                    </a:lnTo>
                    <a:lnTo>
                      <a:pt x="1884" y="72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单击此处添加文本</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1</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Freeform 11"/>
              <p:cNvSpPr>
                <a:spLocks/>
              </p:cNvSpPr>
              <p:nvPr/>
            </p:nvSpPr>
            <p:spPr bwMode="auto">
              <a:xfrm>
                <a:off x="266700" y="2838450"/>
                <a:ext cx="3381375" cy="1152525"/>
              </a:xfrm>
              <a:custGeom>
                <a:avLst/>
                <a:gdLst>
                  <a:gd name="T0" fmla="*/ 1938 w 2130"/>
                  <a:gd name="T1" fmla="*/ 726 h 726"/>
                  <a:gd name="T2" fmla="*/ 2130 w 2130"/>
                  <a:gd name="T3" fmla="*/ 366 h 726"/>
                  <a:gd name="T4" fmla="*/ 1932 w 2130"/>
                  <a:gd name="T5" fmla="*/ 0 h 726"/>
                  <a:gd name="T6" fmla="*/ 0 w 2130"/>
                  <a:gd name="T7" fmla="*/ 0 h 726"/>
                  <a:gd name="T8" fmla="*/ 0 w 2130"/>
                  <a:gd name="T9" fmla="*/ 726 h 726"/>
                  <a:gd name="T10" fmla="*/ 1938 w 2130"/>
                  <a:gd name="T11" fmla="*/ 726 h 726"/>
                </a:gdLst>
                <a:ahLst/>
                <a:cxnLst>
                  <a:cxn ang="0">
                    <a:pos x="T0" y="T1"/>
                  </a:cxn>
                  <a:cxn ang="0">
                    <a:pos x="T2" y="T3"/>
                  </a:cxn>
                  <a:cxn ang="0">
                    <a:pos x="T4" y="T5"/>
                  </a:cxn>
                  <a:cxn ang="0">
                    <a:pos x="T6" y="T7"/>
                  </a:cxn>
                  <a:cxn ang="0">
                    <a:pos x="T8" y="T9"/>
                  </a:cxn>
                  <a:cxn ang="0">
                    <a:pos x="T10" y="T11"/>
                  </a:cxn>
                </a:cxnLst>
                <a:rect l="0" t="0" r="r" b="b"/>
                <a:pathLst>
                  <a:path w="2130" h="726">
                    <a:moveTo>
                      <a:pt x="1938" y="726"/>
                    </a:moveTo>
                    <a:lnTo>
                      <a:pt x="2130" y="366"/>
                    </a:lnTo>
                    <a:lnTo>
                      <a:pt x="1932" y="0"/>
                    </a:lnTo>
                    <a:lnTo>
                      <a:pt x="0" y="0"/>
                    </a:lnTo>
                    <a:lnTo>
                      <a:pt x="0" y="726"/>
                    </a:lnTo>
                    <a:lnTo>
                      <a:pt x="1938" y="72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单击此处添加文本</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2</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Freeform 12"/>
              <p:cNvSpPr>
                <a:spLocks/>
              </p:cNvSpPr>
              <p:nvPr/>
            </p:nvSpPr>
            <p:spPr bwMode="auto">
              <a:xfrm>
                <a:off x="266700" y="4133850"/>
                <a:ext cx="3000375" cy="1152525"/>
              </a:xfrm>
              <a:custGeom>
                <a:avLst/>
                <a:gdLst>
                  <a:gd name="T0" fmla="*/ 1890 w 1890"/>
                  <a:gd name="T1" fmla="*/ 0 h 726"/>
                  <a:gd name="T2" fmla="*/ 0 w 1890"/>
                  <a:gd name="T3" fmla="*/ 0 h 726"/>
                  <a:gd name="T4" fmla="*/ 0 w 1890"/>
                  <a:gd name="T5" fmla="*/ 726 h 726"/>
                  <a:gd name="T6" fmla="*/ 1506 w 1890"/>
                  <a:gd name="T7" fmla="*/ 726 h 726"/>
                  <a:gd name="T8" fmla="*/ 1890 w 1890"/>
                  <a:gd name="T9" fmla="*/ 0 h 726"/>
                </a:gdLst>
                <a:ahLst/>
                <a:cxnLst>
                  <a:cxn ang="0">
                    <a:pos x="T0" y="T1"/>
                  </a:cxn>
                  <a:cxn ang="0">
                    <a:pos x="T2" y="T3"/>
                  </a:cxn>
                  <a:cxn ang="0">
                    <a:pos x="T4" y="T5"/>
                  </a:cxn>
                  <a:cxn ang="0">
                    <a:pos x="T6" y="T7"/>
                  </a:cxn>
                  <a:cxn ang="0">
                    <a:pos x="T8" y="T9"/>
                  </a:cxn>
                </a:cxnLst>
                <a:rect l="0" t="0" r="r" b="b"/>
                <a:pathLst>
                  <a:path w="1890" h="726">
                    <a:moveTo>
                      <a:pt x="1890" y="0"/>
                    </a:moveTo>
                    <a:lnTo>
                      <a:pt x="0" y="0"/>
                    </a:lnTo>
                    <a:lnTo>
                      <a:pt x="0" y="726"/>
                    </a:lnTo>
                    <a:lnTo>
                      <a:pt x="1506" y="726"/>
                    </a:lnTo>
                    <a:lnTo>
                      <a:pt x="1890"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单击此处添加文本</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5" name="椭圆 4"/>
            <p:cNvSpPr/>
            <p:nvPr/>
          </p:nvSpPr>
          <p:spPr>
            <a:xfrm>
              <a:off x="3727450" y="2564607"/>
              <a:ext cx="1727200" cy="1728787"/>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标题</a:t>
              </a:r>
              <a:endParaRPr kumimoji="0" lang="zh-CN" altLang="en-US" sz="28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54552978"/>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74094" y="1299369"/>
            <a:ext cx="4595813" cy="4259263"/>
            <a:chOff x="2124075" y="1438275"/>
            <a:chExt cx="4595813" cy="4259263"/>
          </a:xfrm>
        </p:grpSpPr>
        <p:sp>
          <p:nvSpPr>
            <p:cNvPr id="3" name="矩形 7"/>
            <p:cNvSpPr/>
            <p:nvPr/>
          </p:nvSpPr>
          <p:spPr>
            <a:xfrm>
              <a:off x="2124075" y="3627438"/>
              <a:ext cx="1439863" cy="1708150"/>
            </a:xfrm>
            <a:custGeom>
              <a:avLst/>
              <a:gdLst/>
              <a:ahLst/>
              <a:cxnLst/>
              <a:rect l="l" t="t" r="r" b="b"/>
              <a:pathLst>
                <a:path w="1440160" h="1706984">
                  <a:moveTo>
                    <a:pt x="0" y="0"/>
                  </a:moveTo>
                  <a:lnTo>
                    <a:pt x="1326614" y="0"/>
                  </a:lnTo>
                  <a:cubicBezTo>
                    <a:pt x="1334253" y="144927"/>
                    <a:pt x="1374747" y="281229"/>
                    <a:pt x="1440160" y="402099"/>
                  </a:cubicBezTo>
                  <a:lnTo>
                    <a:pt x="1440160" y="1706984"/>
                  </a:lnTo>
                  <a:lnTo>
                    <a:pt x="0" y="170698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
此处添加文本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矩形 3"/>
            <p:cNvSpPr/>
            <p:nvPr/>
          </p:nvSpPr>
          <p:spPr>
            <a:xfrm>
              <a:off x="2124075" y="1438275"/>
              <a:ext cx="1439863" cy="360363"/>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矩形 4"/>
            <p:cNvSpPr/>
            <p:nvPr/>
          </p:nvSpPr>
          <p:spPr>
            <a:xfrm>
              <a:off x="3702050" y="1438275"/>
              <a:ext cx="1439863" cy="360363"/>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矩形 5"/>
            <p:cNvSpPr/>
            <p:nvPr/>
          </p:nvSpPr>
          <p:spPr>
            <a:xfrm>
              <a:off x="5280025" y="1438275"/>
              <a:ext cx="1439863" cy="360363"/>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矩形 18"/>
            <p:cNvSpPr/>
            <p:nvPr/>
          </p:nvSpPr>
          <p:spPr>
            <a:xfrm>
              <a:off x="3702050" y="4216400"/>
              <a:ext cx="1439863" cy="1116013"/>
            </a:xfrm>
            <a:custGeom>
              <a:avLst/>
              <a:gdLst/>
              <a:ahLst/>
              <a:cxnLst/>
              <a:rect l="l" t="t" r="r" b="b"/>
              <a:pathLst>
                <a:path w="1440160" h="1115977">
                  <a:moveTo>
                    <a:pt x="0" y="0"/>
                  </a:moveTo>
                  <a:cubicBezTo>
                    <a:pt x="175726" y="199326"/>
                    <a:pt x="433449" y="323095"/>
                    <a:pt x="720080" y="323095"/>
                  </a:cubicBezTo>
                  <a:cubicBezTo>
                    <a:pt x="1006711" y="323095"/>
                    <a:pt x="1264434" y="199326"/>
                    <a:pt x="1440160" y="0"/>
                  </a:cubicBezTo>
                  <a:lnTo>
                    <a:pt x="1440160" y="1115977"/>
                  </a:lnTo>
                  <a:lnTo>
                    <a:pt x="0" y="1115977"/>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tIns="288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矩形 21"/>
            <p:cNvSpPr/>
            <p:nvPr/>
          </p:nvSpPr>
          <p:spPr>
            <a:xfrm>
              <a:off x="5280025" y="3625850"/>
              <a:ext cx="1439863" cy="1706563"/>
            </a:xfrm>
            <a:custGeom>
              <a:avLst/>
              <a:gdLst/>
              <a:ahLst/>
              <a:cxnLst/>
              <a:rect l="l" t="t" r="r" b="b"/>
              <a:pathLst>
                <a:path w="1440160" h="1706984">
                  <a:moveTo>
                    <a:pt x="113547" y="0"/>
                  </a:moveTo>
                  <a:lnTo>
                    <a:pt x="1440160" y="0"/>
                  </a:lnTo>
                  <a:lnTo>
                    <a:pt x="1440160" y="1706984"/>
                  </a:lnTo>
                  <a:lnTo>
                    <a:pt x="0" y="1706984"/>
                  </a:lnTo>
                  <a:lnTo>
                    <a:pt x="0" y="402099"/>
                  </a:lnTo>
                  <a:cubicBezTo>
                    <a:pt x="65413" y="281229"/>
                    <a:pt x="105907" y="144927"/>
                    <a:pt x="113547"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
此处添加文本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椭圆 8"/>
            <p:cNvSpPr/>
            <p:nvPr/>
          </p:nvSpPr>
          <p:spPr>
            <a:xfrm>
              <a:off x="3567113" y="2711450"/>
              <a:ext cx="1708150" cy="170815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p>
          </p:txBody>
        </p:sp>
        <p:sp>
          <p:nvSpPr>
            <p:cNvPr id="10" name="矩形 4"/>
            <p:cNvSpPr/>
            <p:nvPr/>
          </p:nvSpPr>
          <p:spPr>
            <a:xfrm>
              <a:off x="2124075" y="1798638"/>
              <a:ext cx="1439863" cy="1706562"/>
            </a:xfrm>
            <a:custGeom>
              <a:avLst/>
              <a:gdLst/>
              <a:ahLst/>
              <a:cxnLst/>
              <a:rect l="l" t="t" r="r" b="b"/>
              <a:pathLst>
                <a:path w="1440160" h="1706984">
                  <a:moveTo>
                    <a:pt x="0" y="0"/>
                  </a:moveTo>
                  <a:lnTo>
                    <a:pt x="1440160" y="0"/>
                  </a:lnTo>
                  <a:lnTo>
                    <a:pt x="1440160" y="1304885"/>
                  </a:lnTo>
                  <a:cubicBezTo>
                    <a:pt x="1374747" y="1425756"/>
                    <a:pt x="1334253" y="1562057"/>
                    <a:pt x="1326614" y="1706984"/>
                  </a:cubicBezTo>
                  <a:lnTo>
                    <a:pt x="0" y="170698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此处添加文本
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 name="矩形 10"/>
            <p:cNvSpPr/>
            <p:nvPr/>
          </p:nvSpPr>
          <p:spPr>
            <a:xfrm>
              <a:off x="3702050" y="1798638"/>
              <a:ext cx="1439863" cy="1116012"/>
            </a:xfrm>
            <a:custGeom>
              <a:avLst/>
              <a:gdLst/>
              <a:ahLst/>
              <a:cxnLst/>
              <a:rect l="l" t="t" r="r" b="b"/>
              <a:pathLst>
                <a:path w="1440160" h="1115978">
                  <a:moveTo>
                    <a:pt x="0" y="0"/>
                  </a:moveTo>
                  <a:lnTo>
                    <a:pt x="1440160" y="0"/>
                  </a:lnTo>
                  <a:lnTo>
                    <a:pt x="1440160" y="1115978"/>
                  </a:lnTo>
                  <a:cubicBezTo>
                    <a:pt x="1264434" y="916652"/>
                    <a:pt x="1006711" y="792882"/>
                    <a:pt x="720080" y="792882"/>
                  </a:cubicBezTo>
                  <a:cubicBezTo>
                    <a:pt x="433449" y="792882"/>
                    <a:pt x="175726" y="916652"/>
                    <a:pt x="0" y="1115978"/>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bIns="288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矩形 13"/>
            <p:cNvSpPr/>
            <p:nvPr/>
          </p:nvSpPr>
          <p:spPr>
            <a:xfrm>
              <a:off x="5280025" y="1798638"/>
              <a:ext cx="1439863" cy="1706562"/>
            </a:xfrm>
            <a:custGeom>
              <a:avLst/>
              <a:gdLst/>
              <a:ahLst/>
              <a:cxnLst/>
              <a:rect l="l" t="t" r="r" b="b"/>
              <a:pathLst>
                <a:path w="1440160" h="1706984">
                  <a:moveTo>
                    <a:pt x="0" y="0"/>
                  </a:moveTo>
                  <a:lnTo>
                    <a:pt x="1440160" y="0"/>
                  </a:lnTo>
                  <a:lnTo>
                    <a:pt x="1440160" y="1706984"/>
                  </a:lnTo>
                  <a:lnTo>
                    <a:pt x="113547" y="1706984"/>
                  </a:lnTo>
                  <a:cubicBezTo>
                    <a:pt x="105907" y="1562057"/>
                    <a:pt x="65413" y="1425756"/>
                    <a:pt x="0" y="1304885"/>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
此处添加文本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3" name="矩形 12"/>
            <p:cNvSpPr/>
            <p:nvPr/>
          </p:nvSpPr>
          <p:spPr>
            <a:xfrm>
              <a:off x="2124075" y="5337175"/>
              <a:ext cx="1439863" cy="360363"/>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矩形 13"/>
            <p:cNvSpPr/>
            <p:nvPr/>
          </p:nvSpPr>
          <p:spPr>
            <a:xfrm>
              <a:off x="3702050" y="5337175"/>
              <a:ext cx="1439863" cy="360363"/>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5" name="矩形 14"/>
            <p:cNvSpPr/>
            <p:nvPr/>
          </p:nvSpPr>
          <p:spPr>
            <a:xfrm>
              <a:off x="5280025" y="5337175"/>
              <a:ext cx="1439863" cy="360363"/>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300784142"/>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9125" y="1584325"/>
            <a:ext cx="7905750" cy="3689350"/>
            <a:chOff x="619125" y="1584325"/>
            <a:chExt cx="7905750" cy="3689350"/>
          </a:xfrm>
        </p:grpSpPr>
        <p:sp>
          <p:nvSpPr>
            <p:cNvPr id="3" name="椭圆 2"/>
            <p:cNvSpPr/>
            <p:nvPr/>
          </p:nvSpPr>
          <p:spPr>
            <a:xfrm>
              <a:off x="5076056" y="1988840"/>
              <a:ext cx="3024336" cy="3024336"/>
            </a:xfrm>
            <a:prstGeom prst="ellipse">
              <a:avLst/>
            </a:prstGeom>
            <a:noFill/>
            <a:ln w="76200" cap="flat" cmpd="sng" algn="ctr">
              <a:solidFill>
                <a:srgbClr val="2676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 name="椭圆 3"/>
            <p:cNvSpPr/>
            <p:nvPr/>
          </p:nvSpPr>
          <p:spPr>
            <a:xfrm>
              <a:off x="1115616" y="1988840"/>
              <a:ext cx="3024336" cy="3024336"/>
            </a:xfrm>
            <a:prstGeom prst="ellipse">
              <a:avLst/>
            </a:prstGeom>
            <a:noFill/>
            <a:ln w="76200" cap="flat" cmpd="sng" algn="ctr">
              <a:solidFill>
                <a:srgbClr val="2676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5" name="组合 7"/>
            <p:cNvGrpSpPr/>
            <p:nvPr/>
          </p:nvGrpSpPr>
          <p:grpSpPr>
            <a:xfrm>
              <a:off x="1479550" y="1584325"/>
              <a:ext cx="1044575" cy="1022350"/>
              <a:chOff x="1557338" y="2378075"/>
              <a:chExt cx="1044575" cy="1022350"/>
            </a:xfrm>
          </p:grpSpPr>
          <p:pic>
            <p:nvPicPr>
              <p:cNvPr id="27" name="Picture 65"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1557338" y="2378075"/>
                <a:ext cx="1044575" cy="101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Oval 66"/>
              <p:cNvSpPr>
                <a:spLocks noChangeArrowheads="1"/>
              </p:cNvSpPr>
              <p:nvPr/>
            </p:nvSpPr>
            <p:spPr bwMode="gray">
              <a:xfrm>
                <a:off x="1557338" y="2378075"/>
                <a:ext cx="1038560" cy="1022350"/>
              </a:xfrm>
              <a:prstGeom prst="ellipse">
                <a:avLst/>
              </a:pr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a:extLst/>
            </p:spPr>
            <p:txBody>
              <a:bodyPr wrap="none"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1</a:t>
                </a:r>
                <a:endParaRPr kumimoji="0" 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pic>
            <p:nvPicPr>
              <p:cNvPr id="29" name="Picture 67"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1661595" y="2388108"/>
                <a:ext cx="825034" cy="36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11"/>
            <p:cNvGrpSpPr/>
            <p:nvPr/>
          </p:nvGrpSpPr>
          <p:grpSpPr>
            <a:xfrm>
              <a:off x="619125" y="2955925"/>
              <a:ext cx="1044575" cy="1022350"/>
              <a:chOff x="696913" y="3749675"/>
              <a:chExt cx="1044575" cy="1022350"/>
            </a:xfrm>
          </p:grpSpPr>
          <p:pic>
            <p:nvPicPr>
              <p:cNvPr id="24" name="Picture 7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696913" y="3749675"/>
                <a:ext cx="1044575" cy="101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71"/>
              <p:cNvSpPr>
                <a:spLocks noChangeArrowheads="1"/>
              </p:cNvSpPr>
              <p:nvPr/>
            </p:nvSpPr>
            <p:spPr bwMode="gray">
              <a:xfrm>
                <a:off x="696913" y="3749675"/>
                <a:ext cx="1038560" cy="102235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wrap="none" anchor="ct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800" b="1"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a:t>
                </a:r>
                <a:endParaRPr kumimoji="0" 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pic>
            <p:nvPicPr>
              <p:cNvPr id="26" name="Picture 72"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01170" y="3759708"/>
                <a:ext cx="825034" cy="36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12"/>
            <p:cNvGrpSpPr/>
            <p:nvPr/>
          </p:nvGrpSpPr>
          <p:grpSpPr>
            <a:xfrm>
              <a:off x="1479550" y="4251325"/>
              <a:ext cx="1044575" cy="1022350"/>
              <a:chOff x="1557338" y="5045075"/>
              <a:chExt cx="1044575" cy="1022350"/>
            </a:xfrm>
          </p:grpSpPr>
          <p:pic>
            <p:nvPicPr>
              <p:cNvPr id="21" name="Picture 75"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1557338" y="5045075"/>
                <a:ext cx="1044575" cy="101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76"/>
              <p:cNvSpPr>
                <a:spLocks noChangeArrowheads="1"/>
              </p:cNvSpPr>
              <p:nvPr/>
            </p:nvSpPr>
            <p:spPr bwMode="gray">
              <a:xfrm>
                <a:off x="1557338" y="5045075"/>
                <a:ext cx="1038560" cy="102235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wrap="none" anchor="ct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800" b="1"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a:t>
                </a:r>
                <a:endParaRPr kumimoji="0" 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pic>
            <p:nvPicPr>
              <p:cNvPr id="23" name="Picture 77"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1661595" y="5055108"/>
                <a:ext cx="825034" cy="36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组合 4"/>
            <p:cNvGrpSpPr/>
            <p:nvPr/>
          </p:nvGrpSpPr>
          <p:grpSpPr>
            <a:xfrm>
              <a:off x="6640512" y="1611313"/>
              <a:ext cx="990600" cy="968375"/>
              <a:chOff x="6718300" y="2405063"/>
              <a:chExt cx="990600" cy="968375"/>
            </a:xfrm>
          </p:grpSpPr>
          <p:pic>
            <p:nvPicPr>
              <p:cNvPr id="18" name="Picture 83"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6718300" y="2405063"/>
                <a:ext cx="990600" cy="96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Oval 84"/>
              <p:cNvSpPr>
                <a:spLocks noChangeArrowheads="1"/>
              </p:cNvSpPr>
              <p:nvPr/>
            </p:nvSpPr>
            <p:spPr bwMode="gray">
              <a:xfrm>
                <a:off x="6718300" y="2405063"/>
                <a:ext cx="983945" cy="968375"/>
              </a:xfrm>
              <a:prstGeom prst="ellipse">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wrap="none"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r>
                  <a:rPr kumimoji="0" lang="zh-CN" altLang="en-US" sz="1800" b="1" i="0" u="none" strike="noStrike" kern="0" cap="none" spc="0" normalizeH="0" baseline="0" noProof="0" dirty="0" smtClean="0">
                    <a:ln>
                      <a:noFill/>
                    </a:ln>
                    <a:solidFill>
                      <a:srgbClr val="333333"/>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smtClean="0">
                    <a:ln>
                      <a:noFill/>
                    </a:ln>
                    <a:solidFill>
                      <a:srgbClr val="333333"/>
                    </a:solidFill>
                    <a:effectLst/>
                    <a:uLnTx/>
                    <a:uFillTx/>
                    <a:latin typeface="微软雅黑" pitchFamily="34" charset="-122"/>
                    <a:ea typeface="微软雅黑" pitchFamily="34" charset="-122"/>
                    <a:cs typeface="+mn-cs"/>
                  </a:rPr>
                  <a:t>4</a:t>
                </a:r>
                <a:endParaRPr kumimoji="0" lang="en-US" sz="1800" b="1" i="0" u="none" strike="noStrike" kern="0" cap="none" spc="0" normalizeH="0" baseline="0" noProof="0" dirty="0">
                  <a:ln>
                    <a:noFill/>
                  </a:ln>
                  <a:solidFill>
                    <a:srgbClr val="333333"/>
                  </a:solidFill>
                  <a:effectLst/>
                  <a:uLnTx/>
                  <a:uFillTx/>
                  <a:latin typeface="微软雅黑" pitchFamily="34" charset="-122"/>
                  <a:ea typeface="微软雅黑" pitchFamily="34" charset="-122"/>
                  <a:cs typeface="+mn-cs"/>
                </a:endParaRPr>
              </a:p>
            </p:txBody>
          </p:sp>
          <p:pic>
            <p:nvPicPr>
              <p:cNvPr id="20" name="Picture 85"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6817170" y="2414566"/>
                <a:ext cx="782403" cy="34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5"/>
            <p:cNvGrpSpPr/>
            <p:nvPr/>
          </p:nvGrpSpPr>
          <p:grpSpPr>
            <a:xfrm>
              <a:off x="7534275" y="2982913"/>
              <a:ext cx="990600" cy="968375"/>
              <a:chOff x="7612063" y="3776663"/>
              <a:chExt cx="990600" cy="968375"/>
            </a:xfrm>
          </p:grpSpPr>
          <p:pic>
            <p:nvPicPr>
              <p:cNvPr id="15" name="Picture 89"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7612063" y="3776663"/>
                <a:ext cx="990600" cy="96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Oval 90"/>
              <p:cNvSpPr>
                <a:spLocks noChangeArrowheads="1"/>
              </p:cNvSpPr>
              <p:nvPr/>
            </p:nvSpPr>
            <p:spPr bwMode="gray">
              <a:xfrm>
                <a:off x="7612063" y="3776663"/>
                <a:ext cx="983945" cy="968375"/>
              </a:xfrm>
              <a:prstGeom prst="ellipse">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wrap="none"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r>
                  <a:rPr kumimoji="0" lang="zh-CN" altLang="en-US" sz="1800" b="1" i="0" u="none" strike="noStrike" kern="0" cap="none" spc="0" normalizeH="0" baseline="0" noProof="0" smtClean="0">
                    <a:ln>
                      <a:noFill/>
                    </a:ln>
                    <a:solidFill>
                      <a:srgbClr val="333333"/>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smtClean="0">
                    <a:ln>
                      <a:noFill/>
                    </a:ln>
                    <a:solidFill>
                      <a:srgbClr val="333333"/>
                    </a:solidFill>
                    <a:effectLst/>
                    <a:uLnTx/>
                    <a:uFillTx/>
                    <a:latin typeface="微软雅黑" pitchFamily="34" charset="-122"/>
                    <a:ea typeface="微软雅黑" pitchFamily="34" charset="-122"/>
                    <a:cs typeface="+mn-cs"/>
                  </a:rPr>
                  <a:t>5</a:t>
                </a:r>
                <a:endParaRPr kumimoji="0" lang="en-US" sz="1800" b="1" i="0" u="none" strike="noStrike" kern="0" cap="none" spc="0" normalizeH="0" baseline="0" noProof="0" dirty="0">
                  <a:ln>
                    <a:noFill/>
                  </a:ln>
                  <a:solidFill>
                    <a:srgbClr val="333333"/>
                  </a:solidFill>
                  <a:effectLst/>
                  <a:uLnTx/>
                  <a:uFillTx/>
                  <a:latin typeface="微软雅黑" pitchFamily="34" charset="-122"/>
                  <a:ea typeface="微软雅黑" pitchFamily="34" charset="-122"/>
                  <a:cs typeface="+mn-cs"/>
                </a:endParaRPr>
              </a:p>
            </p:txBody>
          </p:sp>
          <p:pic>
            <p:nvPicPr>
              <p:cNvPr id="17" name="Picture 91"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7710933" y="3786166"/>
                <a:ext cx="782403" cy="34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组合 6"/>
            <p:cNvGrpSpPr/>
            <p:nvPr/>
          </p:nvGrpSpPr>
          <p:grpSpPr>
            <a:xfrm>
              <a:off x="6640512" y="4260850"/>
              <a:ext cx="990600" cy="968375"/>
              <a:chOff x="6718300" y="5054600"/>
              <a:chExt cx="990600" cy="968375"/>
            </a:xfrm>
          </p:grpSpPr>
          <p:pic>
            <p:nvPicPr>
              <p:cNvPr id="12" name="Picture 95"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6718300" y="5054600"/>
                <a:ext cx="990600" cy="96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96"/>
              <p:cNvSpPr>
                <a:spLocks noChangeArrowheads="1"/>
              </p:cNvSpPr>
              <p:nvPr/>
            </p:nvSpPr>
            <p:spPr bwMode="gray">
              <a:xfrm>
                <a:off x="6718300" y="5054600"/>
                <a:ext cx="983945" cy="968375"/>
              </a:xfrm>
              <a:prstGeom prst="ellipse">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wrap="none"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r>
                  <a:rPr kumimoji="0" lang="zh-CN" altLang="en-US" sz="1800" b="1" i="0" u="none" strike="noStrike" kern="0" cap="none" spc="0" normalizeH="0" baseline="0" noProof="0" smtClean="0">
                    <a:ln>
                      <a:noFill/>
                    </a:ln>
                    <a:solidFill>
                      <a:srgbClr val="333333"/>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smtClean="0">
                    <a:ln>
                      <a:noFill/>
                    </a:ln>
                    <a:solidFill>
                      <a:srgbClr val="333333"/>
                    </a:solidFill>
                    <a:effectLst/>
                    <a:uLnTx/>
                    <a:uFillTx/>
                    <a:latin typeface="微软雅黑" pitchFamily="34" charset="-122"/>
                    <a:ea typeface="微软雅黑" pitchFamily="34" charset="-122"/>
                    <a:cs typeface="+mn-cs"/>
                  </a:rPr>
                  <a:t>6</a:t>
                </a:r>
                <a:endParaRPr kumimoji="0" lang="en-US" sz="1800" b="1" i="0" u="none" strike="noStrike" kern="0" cap="none" spc="0" normalizeH="0" baseline="0" noProof="0" dirty="0">
                  <a:ln>
                    <a:noFill/>
                  </a:ln>
                  <a:solidFill>
                    <a:srgbClr val="333333"/>
                  </a:solidFill>
                  <a:effectLst/>
                  <a:uLnTx/>
                  <a:uFillTx/>
                  <a:latin typeface="微软雅黑" pitchFamily="34" charset="-122"/>
                  <a:ea typeface="微软雅黑" pitchFamily="34" charset="-122"/>
                  <a:cs typeface="+mn-cs"/>
                </a:endParaRPr>
              </a:p>
            </p:txBody>
          </p:sp>
          <p:pic>
            <p:nvPicPr>
              <p:cNvPr id="14" name="Picture 97"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6817170" y="5064103"/>
                <a:ext cx="782403" cy="34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AutoShape 60"/>
            <p:cNvSpPr>
              <a:spLocks noChangeArrowheads="1"/>
            </p:cNvSpPr>
            <p:nvPr/>
          </p:nvSpPr>
          <p:spPr bwMode="gray">
            <a:xfrm>
              <a:off x="3275012" y="2884488"/>
              <a:ext cx="2514600" cy="1220787"/>
            </a:xfrm>
            <a:prstGeom prst="roundRect">
              <a:avLst>
                <a:gd name="adj" fmla="val 13264"/>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标题</a:t>
              </a:r>
              <a:endParaRPr kumimoji="0" lang="en-US" sz="3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3427957403"/>
      </p:ext>
    </p:ext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19662" y="1077941"/>
            <a:ext cx="4104676" cy="4702119"/>
            <a:chOff x="2577166" y="1190514"/>
            <a:chExt cx="4104676" cy="4702119"/>
          </a:xfrm>
        </p:grpSpPr>
        <p:sp>
          <p:nvSpPr>
            <p:cNvPr id="3" name="Line 2"/>
            <p:cNvSpPr>
              <a:spLocks noChangeShapeType="1"/>
            </p:cNvSpPr>
            <p:nvPr/>
          </p:nvSpPr>
          <p:spPr bwMode="blackWhite">
            <a:xfrm>
              <a:off x="4614926" y="1838412"/>
              <a:ext cx="1384963" cy="2476589"/>
            </a:xfrm>
            <a:prstGeom prst="line">
              <a:avLst/>
            </a:prstGeom>
            <a:noFill/>
            <a:ln w="28575">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 name="Line 3"/>
            <p:cNvSpPr>
              <a:spLocks noChangeShapeType="1"/>
            </p:cNvSpPr>
            <p:nvPr/>
          </p:nvSpPr>
          <p:spPr bwMode="blackWhite">
            <a:xfrm flipH="1">
              <a:off x="3202425" y="1838412"/>
              <a:ext cx="1384963" cy="2476589"/>
            </a:xfrm>
            <a:prstGeom prst="line">
              <a:avLst/>
            </a:prstGeom>
            <a:noFill/>
            <a:ln w="28575">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 name="Line 4"/>
            <p:cNvSpPr>
              <a:spLocks noChangeShapeType="1"/>
            </p:cNvSpPr>
            <p:nvPr/>
          </p:nvSpPr>
          <p:spPr bwMode="blackWhite">
            <a:xfrm>
              <a:off x="3189466" y="2745469"/>
              <a:ext cx="1384963" cy="2476589"/>
            </a:xfrm>
            <a:prstGeom prst="line">
              <a:avLst/>
            </a:prstGeom>
            <a:noFill/>
            <a:ln w="28575">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 name="Line 5"/>
            <p:cNvSpPr>
              <a:spLocks noChangeShapeType="1"/>
            </p:cNvSpPr>
            <p:nvPr/>
          </p:nvSpPr>
          <p:spPr bwMode="blackWhite">
            <a:xfrm flipH="1">
              <a:off x="4640844" y="2745469"/>
              <a:ext cx="1384963" cy="2476589"/>
            </a:xfrm>
            <a:prstGeom prst="line">
              <a:avLst/>
            </a:prstGeom>
            <a:noFill/>
            <a:ln w="28575">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7" name="Line 6"/>
            <p:cNvSpPr>
              <a:spLocks noChangeShapeType="1"/>
            </p:cNvSpPr>
            <p:nvPr/>
          </p:nvSpPr>
          <p:spPr bwMode="blackWhite">
            <a:xfrm>
              <a:off x="6050105" y="2711454"/>
              <a:ext cx="0" cy="1389741"/>
            </a:xfrm>
            <a:prstGeom prst="line">
              <a:avLst/>
            </a:prstGeom>
            <a:noFill/>
            <a:ln w="28575">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8" name="Line 7"/>
            <p:cNvSpPr>
              <a:spLocks noChangeShapeType="1"/>
            </p:cNvSpPr>
            <p:nvPr/>
          </p:nvSpPr>
          <p:spPr bwMode="blackWhite">
            <a:xfrm>
              <a:off x="3153830" y="2711454"/>
              <a:ext cx="0" cy="1389741"/>
            </a:xfrm>
            <a:prstGeom prst="line">
              <a:avLst/>
            </a:prstGeom>
            <a:noFill/>
            <a:ln w="28575">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9" name="Line 8"/>
            <p:cNvSpPr>
              <a:spLocks noChangeShapeType="1"/>
            </p:cNvSpPr>
            <p:nvPr/>
          </p:nvSpPr>
          <p:spPr bwMode="blackWhite">
            <a:xfrm rot="16200000" flipH="1" flipV="1">
              <a:off x="3455146" y="1554915"/>
              <a:ext cx="864944" cy="1389823"/>
            </a:xfrm>
            <a:prstGeom prst="line">
              <a:avLst/>
            </a:prstGeom>
            <a:noFill/>
            <a:ln w="28575">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0" name="Line 9"/>
            <p:cNvSpPr>
              <a:spLocks noChangeShapeType="1"/>
            </p:cNvSpPr>
            <p:nvPr/>
          </p:nvSpPr>
          <p:spPr bwMode="blackWhite">
            <a:xfrm rot="5400000" flipV="1">
              <a:off x="4874126" y="1554915"/>
              <a:ext cx="864944" cy="1389823"/>
            </a:xfrm>
            <a:prstGeom prst="line">
              <a:avLst/>
            </a:prstGeom>
            <a:noFill/>
            <a:ln w="28575">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1" name="Line 10"/>
            <p:cNvSpPr>
              <a:spLocks noChangeShapeType="1"/>
            </p:cNvSpPr>
            <p:nvPr/>
          </p:nvSpPr>
          <p:spPr bwMode="blackWhite">
            <a:xfrm rot="5400000" flipH="1">
              <a:off x="3455146" y="4130309"/>
              <a:ext cx="864944" cy="1389823"/>
            </a:xfrm>
            <a:prstGeom prst="line">
              <a:avLst/>
            </a:prstGeom>
            <a:noFill/>
            <a:ln w="28575">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 name="Line 11"/>
            <p:cNvSpPr>
              <a:spLocks noChangeShapeType="1"/>
            </p:cNvSpPr>
            <p:nvPr/>
          </p:nvSpPr>
          <p:spPr bwMode="blackWhite">
            <a:xfrm rot="16200000">
              <a:off x="4874126" y="4130309"/>
              <a:ext cx="864944" cy="1389823"/>
            </a:xfrm>
            <a:prstGeom prst="line">
              <a:avLst/>
            </a:prstGeom>
            <a:noFill/>
            <a:ln w="28575">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3" name="Line 12"/>
            <p:cNvSpPr>
              <a:spLocks noChangeShapeType="1"/>
            </p:cNvSpPr>
            <p:nvPr/>
          </p:nvSpPr>
          <p:spPr bwMode="blackWhite">
            <a:xfrm rot="16200000">
              <a:off x="3766180" y="2128263"/>
              <a:ext cx="1681295" cy="2808803"/>
            </a:xfrm>
            <a:prstGeom prst="line">
              <a:avLst/>
            </a:prstGeom>
            <a:noFill/>
            <a:ln w="28575">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4" name="Line 13"/>
            <p:cNvSpPr>
              <a:spLocks noChangeShapeType="1"/>
            </p:cNvSpPr>
            <p:nvPr/>
          </p:nvSpPr>
          <p:spPr bwMode="blackWhite">
            <a:xfrm rot="5400000" flipH="1">
              <a:off x="3751601" y="2094245"/>
              <a:ext cx="1691014" cy="2886556"/>
            </a:xfrm>
            <a:prstGeom prst="line">
              <a:avLst/>
            </a:prstGeom>
            <a:noFill/>
            <a:ln w="28575">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5" name="Line 14"/>
            <p:cNvSpPr>
              <a:spLocks noChangeShapeType="1"/>
            </p:cNvSpPr>
            <p:nvPr/>
          </p:nvSpPr>
          <p:spPr bwMode="blackWhite">
            <a:xfrm>
              <a:off x="4611686" y="2264404"/>
              <a:ext cx="0" cy="2779482"/>
            </a:xfrm>
            <a:prstGeom prst="line">
              <a:avLst/>
            </a:prstGeom>
            <a:noFill/>
            <a:ln w="28575">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nvGrpSpPr>
            <p:cNvPr id="16" name="组合 27"/>
            <p:cNvGrpSpPr/>
            <p:nvPr/>
          </p:nvGrpSpPr>
          <p:grpSpPr>
            <a:xfrm>
              <a:off x="3971040" y="1190514"/>
              <a:ext cx="1252137" cy="1243964"/>
              <a:chOff x="3819525" y="3200404"/>
              <a:chExt cx="1227138" cy="1219201"/>
            </a:xfrm>
          </p:grpSpPr>
          <p:sp>
            <p:nvSpPr>
              <p:cNvPr id="35" name="Oval 12"/>
              <p:cNvSpPr>
                <a:spLocks noChangeArrowheads="1"/>
              </p:cNvSpPr>
              <p:nvPr/>
            </p:nvSpPr>
            <p:spPr bwMode="gray">
              <a:xfrm>
                <a:off x="3819525" y="3200404"/>
                <a:ext cx="1227138" cy="1219201"/>
              </a:xfrm>
              <a:prstGeom prst="ellipse">
                <a:avLst/>
              </a:prstGeom>
              <a:gradFill flip="none" rotWithShape="1">
                <a:gsLst>
                  <a:gs pos="0">
                    <a:srgbClr val="2676FF">
                      <a:lumMod val="40000"/>
                      <a:lumOff val="60000"/>
                    </a:srgbClr>
                  </a:gs>
                  <a:gs pos="100000">
                    <a:srgbClr val="2676FF"/>
                  </a:gs>
                </a:gsLst>
                <a:path path="shape">
                  <a:fillToRect l="50000" t="50000" r="50000" b="50000"/>
                </a:path>
                <a:tileRect/>
              </a:gradFill>
              <a:ln w="3175" cap="flat" cmpd="sng" algn="ctr">
                <a:solidFill>
                  <a:srgbClr val="2676FF"/>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36" name="Freeform 13"/>
              <p:cNvSpPr>
                <a:spLocks/>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2676FF">
                      <a:alpha val="0"/>
                    </a:srgbClr>
                  </a:gs>
                </a:gsLst>
                <a:lin ang="5400000" scaled="1"/>
              </a:gradFill>
              <a:ln>
                <a:noFill/>
              </a:ln>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7" name="组合 30"/>
            <p:cNvGrpSpPr/>
            <p:nvPr/>
          </p:nvGrpSpPr>
          <p:grpSpPr>
            <a:xfrm>
              <a:off x="3971040" y="2891246"/>
              <a:ext cx="1252137" cy="1243964"/>
              <a:chOff x="3819525" y="3200404"/>
              <a:chExt cx="1227138" cy="1219201"/>
            </a:xfrm>
          </p:grpSpPr>
          <p:sp>
            <p:nvSpPr>
              <p:cNvPr id="33" name="Oval 12"/>
              <p:cNvSpPr>
                <a:spLocks noChangeArrowheads="1"/>
              </p:cNvSpPr>
              <p:nvPr/>
            </p:nvSpPr>
            <p:spPr bwMode="gray">
              <a:xfrm>
                <a:off x="3819525" y="3200404"/>
                <a:ext cx="1227138" cy="1219201"/>
              </a:xfrm>
              <a:prstGeom prst="ellipse">
                <a:avLst/>
              </a:prstGeom>
              <a:gradFill flip="none" rotWithShape="1">
                <a:gsLst>
                  <a:gs pos="0">
                    <a:srgbClr val="2676FF">
                      <a:lumMod val="40000"/>
                      <a:lumOff val="60000"/>
                    </a:srgbClr>
                  </a:gs>
                  <a:gs pos="100000">
                    <a:srgbClr val="2676FF"/>
                  </a:gs>
                </a:gsLst>
                <a:path path="shape">
                  <a:fillToRect l="50000" t="50000" r="50000" b="50000"/>
                </a:path>
                <a:tileRect/>
              </a:gradFill>
              <a:ln w="3175" cap="flat" cmpd="sng" algn="ctr">
                <a:solidFill>
                  <a:srgbClr val="2676FF"/>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标题</a:t>
                </a:r>
              </a:p>
            </p:txBody>
          </p:sp>
          <p:sp>
            <p:nvSpPr>
              <p:cNvPr id="34" name="Freeform 13"/>
              <p:cNvSpPr>
                <a:spLocks/>
              </p:cNvSpPr>
              <p:nvPr/>
            </p:nvSpPr>
            <p:spPr bwMode="gray">
              <a:xfrm>
                <a:off x="3973993" y="3234945"/>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2676FF">
                      <a:alpha val="0"/>
                    </a:srgbClr>
                  </a:gs>
                </a:gsLst>
                <a:lin ang="5400000" scaled="1"/>
              </a:gradFill>
              <a:ln>
                <a:noFill/>
              </a:ln>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8" name="组合 33"/>
            <p:cNvGrpSpPr/>
            <p:nvPr/>
          </p:nvGrpSpPr>
          <p:grpSpPr>
            <a:xfrm>
              <a:off x="3971040" y="4648669"/>
              <a:ext cx="1252137" cy="1243964"/>
              <a:chOff x="3819525" y="3200404"/>
              <a:chExt cx="1227138" cy="1219201"/>
            </a:xfrm>
          </p:grpSpPr>
          <p:sp>
            <p:nvSpPr>
              <p:cNvPr id="31" name="Oval 12"/>
              <p:cNvSpPr>
                <a:spLocks noChangeArrowheads="1"/>
              </p:cNvSpPr>
              <p:nvPr/>
            </p:nvSpPr>
            <p:spPr bwMode="gray">
              <a:xfrm>
                <a:off x="3819525" y="3200404"/>
                <a:ext cx="1227138" cy="1219201"/>
              </a:xfrm>
              <a:prstGeom prst="ellipse">
                <a:avLst/>
              </a:prstGeom>
              <a:gradFill flip="none" rotWithShape="1">
                <a:gsLst>
                  <a:gs pos="0">
                    <a:srgbClr val="2676FF">
                      <a:lumMod val="40000"/>
                      <a:lumOff val="60000"/>
                    </a:srgbClr>
                  </a:gs>
                  <a:gs pos="100000">
                    <a:srgbClr val="2676FF"/>
                  </a:gs>
                </a:gsLst>
                <a:path path="shape">
                  <a:fillToRect l="50000" t="50000" r="50000" b="50000"/>
                </a:path>
                <a:tileRect/>
              </a:gradFill>
              <a:ln w="3175" cap="flat" cmpd="sng" algn="ctr">
                <a:solidFill>
                  <a:srgbClr val="2676FF"/>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4</a:t>
                </a: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32" name="Freeform 13"/>
              <p:cNvSpPr>
                <a:spLocks/>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2676FF">
                      <a:alpha val="0"/>
                    </a:srgbClr>
                  </a:gs>
                </a:gsLst>
                <a:lin ang="5400000" scaled="1"/>
              </a:gradFill>
              <a:ln>
                <a:noFill/>
              </a:ln>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9" name="组合 36"/>
            <p:cNvGrpSpPr/>
            <p:nvPr/>
          </p:nvGrpSpPr>
          <p:grpSpPr>
            <a:xfrm>
              <a:off x="5429705" y="3761049"/>
              <a:ext cx="1252137" cy="1243964"/>
              <a:chOff x="3819525" y="3200404"/>
              <a:chExt cx="1227138" cy="1219201"/>
            </a:xfrm>
          </p:grpSpPr>
          <p:sp>
            <p:nvSpPr>
              <p:cNvPr id="29" name="Oval 12"/>
              <p:cNvSpPr>
                <a:spLocks noChangeArrowheads="1"/>
              </p:cNvSpPr>
              <p:nvPr/>
            </p:nvSpPr>
            <p:spPr bwMode="gray">
              <a:xfrm>
                <a:off x="3819525" y="3200404"/>
                <a:ext cx="1227138" cy="1219201"/>
              </a:xfrm>
              <a:prstGeom prst="ellipse">
                <a:avLst/>
              </a:prstGeom>
              <a:gradFill flip="none" rotWithShape="1">
                <a:gsLst>
                  <a:gs pos="0">
                    <a:srgbClr val="2676FF">
                      <a:lumMod val="40000"/>
                      <a:lumOff val="60000"/>
                    </a:srgbClr>
                  </a:gs>
                  <a:gs pos="100000">
                    <a:srgbClr val="2676FF"/>
                  </a:gs>
                </a:gsLst>
                <a:path path="shape">
                  <a:fillToRect l="50000" t="50000" r="50000" b="50000"/>
                </a:path>
                <a:tileRect/>
              </a:gradFill>
              <a:ln w="3175" cap="flat" cmpd="sng" algn="ctr">
                <a:solidFill>
                  <a:srgbClr val="2676FF"/>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3</a:t>
                </a: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30" name="Freeform 13"/>
              <p:cNvSpPr>
                <a:spLocks/>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2676FF">
                      <a:alpha val="0"/>
                    </a:srgbClr>
                  </a:gs>
                </a:gsLst>
                <a:lin ang="5400000" scaled="1"/>
              </a:gradFill>
              <a:ln>
                <a:noFill/>
              </a:ln>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20" name="组合 39"/>
            <p:cNvGrpSpPr/>
            <p:nvPr/>
          </p:nvGrpSpPr>
          <p:grpSpPr>
            <a:xfrm>
              <a:off x="2577166" y="3761049"/>
              <a:ext cx="1252137" cy="1243964"/>
              <a:chOff x="3819525" y="3200404"/>
              <a:chExt cx="1227138" cy="1219201"/>
            </a:xfrm>
          </p:grpSpPr>
          <p:sp>
            <p:nvSpPr>
              <p:cNvPr id="27" name="Oval 12"/>
              <p:cNvSpPr>
                <a:spLocks noChangeArrowheads="1"/>
              </p:cNvSpPr>
              <p:nvPr/>
            </p:nvSpPr>
            <p:spPr bwMode="gray">
              <a:xfrm>
                <a:off x="3819525" y="3200404"/>
                <a:ext cx="1227138" cy="1219201"/>
              </a:xfrm>
              <a:prstGeom prst="ellipse">
                <a:avLst/>
              </a:prstGeom>
              <a:gradFill flip="none" rotWithShape="1">
                <a:gsLst>
                  <a:gs pos="0">
                    <a:srgbClr val="2676FF">
                      <a:lumMod val="40000"/>
                      <a:lumOff val="60000"/>
                    </a:srgbClr>
                  </a:gs>
                  <a:gs pos="100000">
                    <a:srgbClr val="2676FF"/>
                  </a:gs>
                </a:gsLst>
                <a:path path="shape">
                  <a:fillToRect l="50000" t="50000" r="50000" b="50000"/>
                </a:path>
                <a:tileRect/>
              </a:gradFill>
              <a:ln w="3175" cap="flat" cmpd="sng" algn="ctr">
                <a:solidFill>
                  <a:srgbClr val="2676FF"/>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5</a:t>
                </a: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8" name="Freeform 13"/>
              <p:cNvSpPr>
                <a:spLocks/>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2676FF">
                      <a:alpha val="0"/>
                    </a:srgbClr>
                  </a:gs>
                </a:gsLst>
                <a:lin ang="5400000" scaled="1"/>
              </a:gradFill>
              <a:ln>
                <a:noFill/>
              </a:ln>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21" name="组合 42"/>
            <p:cNvGrpSpPr/>
            <p:nvPr/>
          </p:nvGrpSpPr>
          <p:grpSpPr>
            <a:xfrm>
              <a:off x="2577166" y="2070035"/>
              <a:ext cx="1252137" cy="1243964"/>
              <a:chOff x="3819525" y="3200404"/>
              <a:chExt cx="1227138" cy="1219201"/>
            </a:xfrm>
          </p:grpSpPr>
          <p:sp>
            <p:nvSpPr>
              <p:cNvPr id="25" name="Oval 12"/>
              <p:cNvSpPr>
                <a:spLocks noChangeArrowheads="1"/>
              </p:cNvSpPr>
              <p:nvPr/>
            </p:nvSpPr>
            <p:spPr bwMode="gray">
              <a:xfrm>
                <a:off x="3819525" y="3200404"/>
                <a:ext cx="1227138" cy="1219201"/>
              </a:xfrm>
              <a:prstGeom prst="ellipse">
                <a:avLst/>
              </a:prstGeom>
              <a:gradFill flip="none" rotWithShape="1">
                <a:gsLst>
                  <a:gs pos="0">
                    <a:srgbClr val="2676FF">
                      <a:lumMod val="40000"/>
                      <a:lumOff val="60000"/>
                    </a:srgbClr>
                  </a:gs>
                  <a:gs pos="100000">
                    <a:srgbClr val="2676FF"/>
                  </a:gs>
                </a:gsLst>
                <a:path path="shape">
                  <a:fillToRect l="50000" t="50000" r="50000" b="50000"/>
                </a:path>
                <a:tileRect/>
              </a:gradFill>
              <a:ln w="3175" cap="flat" cmpd="sng" algn="ctr">
                <a:solidFill>
                  <a:srgbClr val="2676FF"/>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6</a:t>
                </a: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6" name="Freeform 13"/>
              <p:cNvSpPr>
                <a:spLocks/>
              </p:cNvSpPr>
              <p:nvPr/>
            </p:nvSpPr>
            <p:spPr bwMode="gray">
              <a:xfrm>
                <a:off x="3973993" y="3249171"/>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2676FF">
                      <a:alpha val="0"/>
                    </a:srgbClr>
                  </a:gs>
                </a:gsLst>
                <a:lin ang="5400000" scaled="1"/>
              </a:gradFill>
              <a:ln>
                <a:noFill/>
              </a:ln>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22" name="组合 45"/>
            <p:cNvGrpSpPr/>
            <p:nvPr/>
          </p:nvGrpSpPr>
          <p:grpSpPr>
            <a:xfrm>
              <a:off x="5424036" y="2070035"/>
              <a:ext cx="1252137" cy="1243964"/>
              <a:chOff x="3819525" y="3200404"/>
              <a:chExt cx="1227138" cy="1219201"/>
            </a:xfrm>
          </p:grpSpPr>
          <p:sp>
            <p:nvSpPr>
              <p:cNvPr id="23" name="Oval 12"/>
              <p:cNvSpPr>
                <a:spLocks noChangeArrowheads="1"/>
              </p:cNvSpPr>
              <p:nvPr/>
            </p:nvSpPr>
            <p:spPr bwMode="gray">
              <a:xfrm>
                <a:off x="3819525" y="3200404"/>
                <a:ext cx="1227138" cy="1219201"/>
              </a:xfrm>
              <a:prstGeom prst="ellipse">
                <a:avLst/>
              </a:prstGeom>
              <a:gradFill flip="none" rotWithShape="1">
                <a:gsLst>
                  <a:gs pos="0">
                    <a:srgbClr val="2676FF">
                      <a:lumMod val="40000"/>
                      <a:lumOff val="60000"/>
                    </a:srgbClr>
                  </a:gs>
                  <a:gs pos="100000">
                    <a:srgbClr val="2676FF"/>
                  </a:gs>
                </a:gsLst>
                <a:path path="shape">
                  <a:fillToRect l="50000" t="50000" r="50000" b="50000"/>
                </a:path>
                <a:tileRect/>
              </a:gradFill>
              <a:ln w="3175" cap="flat" cmpd="sng" algn="ctr">
                <a:solidFill>
                  <a:srgbClr val="2676FF"/>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2</a:t>
                </a: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4" name="Freeform 13"/>
              <p:cNvSpPr>
                <a:spLocks/>
              </p:cNvSpPr>
              <p:nvPr/>
            </p:nvSpPr>
            <p:spPr bwMode="gray">
              <a:xfrm>
                <a:off x="3973993" y="3234945"/>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2676FF">
                      <a:alpha val="0"/>
                    </a:srgbClr>
                  </a:gs>
                </a:gsLst>
                <a:lin ang="5400000" scaled="1"/>
              </a:gradFill>
              <a:ln>
                <a:noFill/>
              </a:ln>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spTree>
    <p:extLst>
      <p:ext uri="{BB962C8B-B14F-4D97-AF65-F5344CB8AC3E}">
        <p14:creationId xmlns:p14="http://schemas.microsoft.com/office/powerpoint/2010/main" val="19683420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76375" y="1330035"/>
            <a:ext cx="6191250" cy="4197931"/>
            <a:chOff x="1476375" y="1557338"/>
            <a:chExt cx="6191250" cy="4197931"/>
          </a:xfrm>
        </p:grpSpPr>
        <p:sp>
          <p:nvSpPr>
            <p:cNvPr id="3" name="矩形 5"/>
            <p:cNvSpPr/>
            <p:nvPr/>
          </p:nvSpPr>
          <p:spPr bwMode="auto">
            <a:xfrm>
              <a:off x="1476375" y="1557338"/>
              <a:ext cx="1439863" cy="2024062"/>
            </a:xfrm>
            <a:custGeom>
              <a:avLst/>
              <a:gdLst/>
              <a:ahLst/>
              <a:cxnLst/>
              <a:rect l="l" t="t" r="r" b="b"/>
              <a:pathLst>
                <a:path w="1440160" h="2024608">
                  <a:moveTo>
                    <a:pt x="0" y="0"/>
                  </a:moveTo>
                  <a:lnTo>
                    <a:pt x="1440160" y="0"/>
                  </a:lnTo>
                  <a:lnTo>
                    <a:pt x="1440160" y="1155922"/>
                  </a:lnTo>
                  <a:cubicBezTo>
                    <a:pt x="1137843" y="1334788"/>
                    <a:pt x="929169" y="1654451"/>
                    <a:pt x="904004" y="2024608"/>
                  </a:cubicBezTo>
                  <a:lnTo>
                    <a:pt x="0" y="202460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bIns="828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添加文本
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矩形 9"/>
            <p:cNvSpPr/>
            <p:nvPr/>
          </p:nvSpPr>
          <p:spPr bwMode="auto">
            <a:xfrm>
              <a:off x="3060699" y="1557338"/>
              <a:ext cx="1440160" cy="1556648"/>
            </a:xfrm>
            <a:custGeom>
              <a:avLst/>
              <a:gdLst/>
              <a:ahLst/>
              <a:cxnLst/>
              <a:rect l="l" t="t" r="r" b="b"/>
              <a:pathLst>
                <a:path w="1440160" h="1556648">
                  <a:moveTo>
                    <a:pt x="0" y="0"/>
                  </a:moveTo>
                  <a:lnTo>
                    <a:pt x="1440160" y="0"/>
                  </a:lnTo>
                  <a:lnTo>
                    <a:pt x="1440160" y="1545592"/>
                  </a:lnTo>
                  <a:cubicBezTo>
                    <a:pt x="1418654" y="1545797"/>
                    <a:pt x="1397862" y="1549775"/>
                    <a:pt x="1377946" y="1556648"/>
                  </a:cubicBezTo>
                  <a:cubicBezTo>
                    <a:pt x="1188989" y="1223510"/>
                    <a:pt x="830813" y="999603"/>
                    <a:pt x="420340" y="999603"/>
                  </a:cubicBezTo>
                  <a:cubicBezTo>
                    <a:pt x="271451" y="999603"/>
                    <a:pt x="129443" y="1029062"/>
                    <a:pt x="0" y="1082892"/>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bIns="540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添加文本
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矩形 10"/>
            <p:cNvSpPr/>
            <p:nvPr/>
          </p:nvSpPr>
          <p:spPr bwMode="auto">
            <a:xfrm>
              <a:off x="4643438" y="1557338"/>
              <a:ext cx="1440160" cy="1553632"/>
            </a:xfrm>
            <a:custGeom>
              <a:avLst/>
              <a:gdLst/>
              <a:ahLst/>
              <a:cxnLst/>
              <a:rect l="l" t="t" r="r" b="b"/>
              <a:pathLst>
                <a:path w="1440160" h="1553632">
                  <a:moveTo>
                    <a:pt x="0" y="0"/>
                  </a:moveTo>
                  <a:lnTo>
                    <a:pt x="1440160" y="0"/>
                  </a:lnTo>
                  <a:lnTo>
                    <a:pt x="1440160" y="1082437"/>
                  </a:lnTo>
                  <a:cubicBezTo>
                    <a:pt x="1311066" y="1028878"/>
                    <a:pt x="1169482" y="999603"/>
                    <a:pt x="1021061" y="999603"/>
                  </a:cubicBezTo>
                  <a:cubicBezTo>
                    <a:pt x="611777" y="999603"/>
                    <a:pt x="254486" y="1222216"/>
                    <a:pt x="64901" y="1553632"/>
                  </a:cubicBezTo>
                  <a:cubicBezTo>
                    <a:pt x="43975" y="1547602"/>
                    <a:pt x="22337" y="1543899"/>
                    <a:pt x="0" y="1544342"/>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bIns="540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添加文本
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矩形 11"/>
            <p:cNvSpPr/>
            <p:nvPr/>
          </p:nvSpPr>
          <p:spPr bwMode="auto">
            <a:xfrm>
              <a:off x="6227763" y="1557338"/>
              <a:ext cx="1439862" cy="2024062"/>
            </a:xfrm>
            <a:custGeom>
              <a:avLst/>
              <a:gdLst/>
              <a:ahLst/>
              <a:cxnLst/>
              <a:rect l="l" t="t" r="r" b="b"/>
              <a:pathLst>
                <a:path w="1440160" h="2024608">
                  <a:moveTo>
                    <a:pt x="0" y="0"/>
                  </a:moveTo>
                  <a:lnTo>
                    <a:pt x="1440160" y="0"/>
                  </a:lnTo>
                  <a:lnTo>
                    <a:pt x="1440160" y="2024608"/>
                  </a:lnTo>
                  <a:lnTo>
                    <a:pt x="537398" y="2024608"/>
                  </a:lnTo>
                  <a:cubicBezTo>
                    <a:pt x="512196" y="1653941"/>
                    <a:pt x="302983" y="1333907"/>
                    <a:pt x="0" y="1155168"/>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bIns="828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添加文本
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矩形 12"/>
            <p:cNvSpPr/>
            <p:nvPr/>
          </p:nvSpPr>
          <p:spPr bwMode="auto">
            <a:xfrm>
              <a:off x="1476375" y="3730625"/>
              <a:ext cx="1439863" cy="2024063"/>
            </a:xfrm>
            <a:custGeom>
              <a:avLst/>
              <a:gdLst/>
              <a:ahLst/>
              <a:cxnLst/>
              <a:rect l="l" t="t" r="r" b="b"/>
              <a:pathLst>
                <a:path w="1440160" h="2024608">
                  <a:moveTo>
                    <a:pt x="0" y="0"/>
                  </a:moveTo>
                  <a:lnTo>
                    <a:pt x="903444" y="0"/>
                  </a:lnTo>
                  <a:cubicBezTo>
                    <a:pt x="925017" y="374853"/>
                    <a:pt x="1134834" y="699111"/>
                    <a:pt x="1440160" y="879772"/>
                  </a:cubicBezTo>
                  <a:lnTo>
                    <a:pt x="1440160" y="2024608"/>
                  </a:lnTo>
                  <a:lnTo>
                    <a:pt x="0" y="202460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tIns="828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添加文本
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矩形 13"/>
            <p:cNvSpPr/>
            <p:nvPr/>
          </p:nvSpPr>
          <p:spPr bwMode="auto">
            <a:xfrm>
              <a:off x="3060699" y="4232411"/>
              <a:ext cx="1440160" cy="1522642"/>
            </a:xfrm>
            <a:custGeom>
              <a:avLst/>
              <a:gdLst/>
              <a:ahLst/>
              <a:cxnLst/>
              <a:rect l="l" t="t" r="r" b="b"/>
              <a:pathLst>
                <a:path w="1440160" h="1522642">
                  <a:moveTo>
                    <a:pt x="1365931" y="0"/>
                  </a:moveTo>
                  <a:cubicBezTo>
                    <a:pt x="1389532" y="8960"/>
                    <a:pt x="1414409" y="14011"/>
                    <a:pt x="1440160" y="14786"/>
                  </a:cubicBezTo>
                  <a:lnTo>
                    <a:pt x="1440160" y="1522642"/>
                  </a:lnTo>
                  <a:lnTo>
                    <a:pt x="0" y="1522642"/>
                  </a:lnTo>
                  <a:lnTo>
                    <a:pt x="0" y="450836"/>
                  </a:lnTo>
                  <a:cubicBezTo>
                    <a:pt x="129443" y="504665"/>
                    <a:pt x="271451" y="534124"/>
                    <a:pt x="420340" y="534124"/>
                  </a:cubicBezTo>
                  <a:cubicBezTo>
                    <a:pt x="821566" y="534124"/>
                    <a:pt x="1172825" y="320193"/>
                    <a:pt x="1365931"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tIns="540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添加文本
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矩形 14"/>
            <p:cNvSpPr/>
            <p:nvPr/>
          </p:nvSpPr>
          <p:spPr bwMode="auto">
            <a:xfrm>
              <a:off x="4643438" y="4235200"/>
              <a:ext cx="1440160" cy="1520069"/>
            </a:xfrm>
            <a:custGeom>
              <a:avLst/>
              <a:gdLst/>
              <a:ahLst/>
              <a:cxnLst/>
              <a:rect l="l" t="t" r="r" b="b"/>
              <a:pathLst>
                <a:path w="1440160" h="1520069">
                  <a:moveTo>
                    <a:pt x="77651" y="0"/>
                  </a:moveTo>
                  <a:cubicBezTo>
                    <a:pt x="270654" y="318882"/>
                    <a:pt x="621022" y="531551"/>
                    <a:pt x="1021061" y="531551"/>
                  </a:cubicBezTo>
                  <a:cubicBezTo>
                    <a:pt x="1169482" y="531551"/>
                    <a:pt x="1311066" y="502277"/>
                    <a:pt x="1440160" y="448717"/>
                  </a:cubicBezTo>
                  <a:lnTo>
                    <a:pt x="1440160" y="1520069"/>
                  </a:lnTo>
                  <a:lnTo>
                    <a:pt x="0" y="1520069"/>
                  </a:lnTo>
                  <a:lnTo>
                    <a:pt x="0" y="13248"/>
                  </a:lnTo>
                  <a:cubicBezTo>
                    <a:pt x="26852" y="13183"/>
                    <a:pt x="52836" y="8417"/>
                    <a:pt x="77651"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tIns="540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添加文本
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矩形 15"/>
            <p:cNvSpPr/>
            <p:nvPr/>
          </p:nvSpPr>
          <p:spPr bwMode="auto">
            <a:xfrm>
              <a:off x="6227763" y="3730625"/>
              <a:ext cx="1439862" cy="2024063"/>
            </a:xfrm>
            <a:custGeom>
              <a:avLst/>
              <a:gdLst/>
              <a:ahLst/>
              <a:cxnLst/>
              <a:rect l="l" t="t" r="r" b="b"/>
              <a:pathLst>
                <a:path w="1440160" h="2024608">
                  <a:moveTo>
                    <a:pt x="537957" y="0"/>
                  </a:moveTo>
                  <a:lnTo>
                    <a:pt x="1440160" y="0"/>
                  </a:lnTo>
                  <a:lnTo>
                    <a:pt x="1440160" y="2024608"/>
                  </a:lnTo>
                  <a:lnTo>
                    <a:pt x="0" y="2024608"/>
                  </a:lnTo>
                  <a:lnTo>
                    <a:pt x="0" y="880526"/>
                  </a:lnTo>
                  <a:cubicBezTo>
                    <a:pt x="305993" y="699996"/>
                    <a:pt x="516353" y="375365"/>
                    <a:pt x="537957"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tIns="828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添加文本
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 name="椭圆 30"/>
            <p:cNvSpPr/>
            <p:nvPr/>
          </p:nvSpPr>
          <p:spPr bwMode="auto">
            <a:xfrm>
              <a:off x="4856163" y="2709863"/>
              <a:ext cx="1763154" cy="872208"/>
            </a:xfrm>
            <a:custGeom>
              <a:avLst/>
              <a:gdLst/>
              <a:ahLst/>
              <a:cxnLst/>
              <a:rect l="l" t="t" r="r" b="b"/>
              <a:pathLst>
                <a:path w="1763154" h="872208">
                  <a:moveTo>
                    <a:pt x="815766" y="0"/>
                  </a:moveTo>
                  <a:cubicBezTo>
                    <a:pt x="1314425" y="0"/>
                    <a:pt x="1723482" y="383761"/>
                    <a:pt x="1763154" y="872208"/>
                  </a:cubicBezTo>
                  <a:lnTo>
                    <a:pt x="289841" y="872208"/>
                  </a:lnTo>
                  <a:cubicBezTo>
                    <a:pt x="261757" y="695205"/>
                    <a:pt x="152186" y="545650"/>
                    <a:pt x="0" y="463809"/>
                  </a:cubicBezTo>
                  <a:cubicBezTo>
                    <a:pt x="165284" y="185748"/>
                    <a:pt x="468841" y="0"/>
                    <a:pt x="815766" y="0"/>
                  </a:cubicBez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添加文本</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2" name="椭圆 11"/>
            <p:cNvSpPr/>
            <p:nvPr/>
          </p:nvSpPr>
          <p:spPr bwMode="auto">
            <a:xfrm>
              <a:off x="4143375" y="3240088"/>
              <a:ext cx="869950" cy="86995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3" name="椭圆 16"/>
            <p:cNvSpPr/>
            <p:nvPr/>
          </p:nvSpPr>
          <p:spPr bwMode="auto">
            <a:xfrm>
              <a:off x="2532623" y="2709863"/>
              <a:ext cx="1765256" cy="872480"/>
            </a:xfrm>
            <a:custGeom>
              <a:avLst/>
              <a:gdLst/>
              <a:ahLst/>
              <a:cxnLst/>
              <a:rect l="l" t="t" r="r" b="b"/>
              <a:pathLst>
                <a:path w="1765256" h="872480">
                  <a:moveTo>
                    <a:pt x="947988" y="0"/>
                  </a:moveTo>
                  <a:cubicBezTo>
                    <a:pt x="1295813" y="0"/>
                    <a:pt x="1600070" y="186534"/>
                    <a:pt x="1765256" y="465574"/>
                  </a:cubicBezTo>
                  <a:cubicBezTo>
                    <a:pt x="1614523" y="547789"/>
                    <a:pt x="1506130" y="696585"/>
                    <a:pt x="1478231" y="872480"/>
                  </a:cubicBezTo>
                  <a:lnTo>
                    <a:pt x="0" y="872480"/>
                  </a:lnTo>
                  <a:cubicBezTo>
                    <a:pt x="39696" y="383881"/>
                    <a:pt x="449012" y="0"/>
                    <a:pt x="947988" y="0"/>
                  </a:cubicBez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添加文本</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 name="椭圆 16"/>
            <p:cNvSpPr/>
            <p:nvPr/>
          </p:nvSpPr>
          <p:spPr bwMode="auto">
            <a:xfrm>
              <a:off x="2532063" y="3730305"/>
              <a:ext cx="1753304" cy="883565"/>
            </a:xfrm>
            <a:custGeom>
              <a:avLst/>
              <a:gdLst/>
              <a:ahLst/>
              <a:cxnLst/>
              <a:rect l="l" t="t" r="r" b="b"/>
              <a:pathLst>
                <a:path w="1753304" h="883565">
                  <a:moveTo>
                    <a:pt x="0" y="0"/>
                  </a:moveTo>
                  <a:lnTo>
                    <a:pt x="1474148" y="0"/>
                  </a:lnTo>
                  <a:cubicBezTo>
                    <a:pt x="1490780" y="187543"/>
                    <a:pt x="1598404" y="348694"/>
                    <a:pt x="1753304" y="438588"/>
                  </a:cubicBezTo>
                  <a:cubicBezTo>
                    <a:pt x="1585503" y="706175"/>
                    <a:pt x="1287741" y="883565"/>
                    <a:pt x="948548" y="883565"/>
                  </a:cubicBezTo>
                  <a:cubicBezTo>
                    <a:pt x="445808" y="883565"/>
                    <a:pt x="34086" y="493872"/>
                    <a:pt x="0" y="0"/>
                  </a:cubicBez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添加文本</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5" name="椭圆 30"/>
            <p:cNvSpPr/>
            <p:nvPr/>
          </p:nvSpPr>
          <p:spPr bwMode="auto">
            <a:xfrm>
              <a:off x="4868667" y="3729987"/>
              <a:ext cx="1751208" cy="883289"/>
            </a:xfrm>
            <a:custGeom>
              <a:avLst/>
              <a:gdLst/>
              <a:ahLst/>
              <a:cxnLst/>
              <a:rect l="l" t="t" r="r" b="b"/>
              <a:pathLst>
                <a:path w="1751208" h="883289">
                  <a:moveTo>
                    <a:pt x="281942" y="0"/>
                  </a:moveTo>
                  <a:lnTo>
                    <a:pt x="1751208" y="0"/>
                  </a:lnTo>
                  <a:cubicBezTo>
                    <a:pt x="1717144" y="493718"/>
                    <a:pt x="1305683" y="883289"/>
                    <a:pt x="803262" y="883289"/>
                  </a:cubicBezTo>
                  <a:cubicBezTo>
                    <a:pt x="464963" y="883289"/>
                    <a:pt x="167904" y="706663"/>
                    <a:pt x="0" y="440071"/>
                  </a:cubicBezTo>
                  <a:cubicBezTo>
                    <a:pt x="156415" y="350621"/>
                    <a:pt x="265228" y="188674"/>
                    <a:pt x="281942" y="0"/>
                  </a:cubicBez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添加文本</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854737898"/>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4710038" y="1591171"/>
            <a:ext cx="4114800" cy="666750"/>
          </a:xfrm>
          <a:custGeom>
            <a:avLst/>
            <a:gdLst>
              <a:gd name="T0" fmla="*/ 0 w 6912"/>
              <a:gd name="T1" fmla="*/ 248 h 1119"/>
              <a:gd name="T2" fmla="*/ 0 w 6912"/>
              <a:gd name="T3" fmla="*/ 872 h 1119"/>
              <a:gd name="T4" fmla="*/ 0 w 6912"/>
              <a:gd name="T5" fmla="*/ 869 h 1119"/>
              <a:gd name="T6" fmla="*/ 16 w 6912"/>
              <a:gd name="T7" fmla="*/ 952 h 1119"/>
              <a:gd name="T8" fmla="*/ 14 w 6912"/>
              <a:gd name="T9" fmla="*/ 951 h 1119"/>
              <a:gd name="T10" fmla="*/ 800 w 6912"/>
              <a:gd name="T11" fmla="*/ 1112 h 1119"/>
              <a:gd name="T12" fmla="*/ 6656 w 6912"/>
              <a:gd name="T13" fmla="*/ 1112 h 1119"/>
              <a:gd name="T14" fmla="*/ 6662 w 6912"/>
              <a:gd name="T15" fmla="*/ 1119 h 1119"/>
              <a:gd name="T16" fmla="*/ 6912 w 6912"/>
              <a:gd name="T17" fmla="*/ 872 h 1119"/>
              <a:gd name="T18" fmla="*/ 6912 w 6912"/>
              <a:gd name="T19" fmla="*/ 248 h 1119"/>
              <a:gd name="T20" fmla="*/ 6912 w 6912"/>
              <a:gd name="T21" fmla="*/ 251 h 1119"/>
              <a:gd name="T22" fmla="*/ 6656 w 6912"/>
              <a:gd name="T23" fmla="*/ 8 h 1119"/>
              <a:gd name="T24" fmla="*/ 256 w 6912"/>
              <a:gd name="T25" fmla="*/ 8 h 1119"/>
              <a:gd name="T26" fmla="*/ 251 w 6912"/>
              <a:gd name="T27" fmla="*/ 0 h 1119"/>
              <a:gd name="T28" fmla="*/ 0 w 6912"/>
              <a:gd name="T29" fmla="*/ 248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12" h="1119">
                <a:moveTo>
                  <a:pt x="0" y="248"/>
                </a:moveTo>
                <a:lnTo>
                  <a:pt x="0" y="872"/>
                </a:lnTo>
                <a:lnTo>
                  <a:pt x="0" y="869"/>
                </a:lnTo>
                <a:cubicBezTo>
                  <a:pt x="0" y="898"/>
                  <a:pt x="5" y="925"/>
                  <a:pt x="16" y="952"/>
                </a:cubicBezTo>
                <a:lnTo>
                  <a:pt x="14" y="951"/>
                </a:lnTo>
                <a:cubicBezTo>
                  <a:pt x="292" y="966"/>
                  <a:pt x="559" y="1024"/>
                  <a:pt x="800" y="1112"/>
                </a:cubicBezTo>
                <a:lnTo>
                  <a:pt x="6656" y="1112"/>
                </a:lnTo>
                <a:lnTo>
                  <a:pt x="6662" y="1119"/>
                </a:lnTo>
                <a:cubicBezTo>
                  <a:pt x="6800" y="1119"/>
                  <a:pt x="6912" y="1007"/>
                  <a:pt x="6912" y="872"/>
                </a:cubicBezTo>
                <a:lnTo>
                  <a:pt x="6912" y="248"/>
                </a:lnTo>
                <a:lnTo>
                  <a:pt x="6912" y="251"/>
                </a:lnTo>
                <a:cubicBezTo>
                  <a:pt x="6912" y="113"/>
                  <a:pt x="6800" y="0"/>
                  <a:pt x="6656" y="8"/>
                </a:cubicBezTo>
                <a:lnTo>
                  <a:pt x="256" y="8"/>
                </a:lnTo>
                <a:lnTo>
                  <a:pt x="251" y="0"/>
                </a:lnTo>
                <a:cubicBezTo>
                  <a:pt x="113" y="0"/>
                  <a:pt x="0" y="113"/>
                  <a:pt x="0" y="248"/>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Freeform 8"/>
          <p:cNvSpPr>
            <a:spLocks/>
          </p:cNvSpPr>
          <p:nvPr/>
        </p:nvSpPr>
        <p:spPr bwMode="auto">
          <a:xfrm>
            <a:off x="447601" y="1591171"/>
            <a:ext cx="4114800" cy="666750"/>
          </a:xfrm>
          <a:custGeom>
            <a:avLst/>
            <a:gdLst>
              <a:gd name="T0" fmla="*/ 6102 w 6912"/>
              <a:gd name="T1" fmla="*/ 1119 h 1119"/>
              <a:gd name="T2" fmla="*/ 6904 w 6912"/>
              <a:gd name="T3" fmla="*/ 952 h 1119"/>
              <a:gd name="T4" fmla="*/ 6898 w 6912"/>
              <a:gd name="T5" fmla="*/ 951 h 1119"/>
              <a:gd name="T6" fmla="*/ 6904 w 6912"/>
              <a:gd name="T7" fmla="*/ 872 h 1119"/>
              <a:gd name="T8" fmla="*/ 6904 w 6912"/>
              <a:gd name="T9" fmla="*/ 248 h 1119"/>
              <a:gd name="T10" fmla="*/ 6912 w 6912"/>
              <a:gd name="T11" fmla="*/ 251 h 1119"/>
              <a:gd name="T12" fmla="*/ 6664 w 6912"/>
              <a:gd name="T13" fmla="*/ 8 h 1119"/>
              <a:gd name="T14" fmla="*/ 248 w 6912"/>
              <a:gd name="T15" fmla="*/ 8 h 1119"/>
              <a:gd name="T16" fmla="*/ 251 w 6912"/>
              <a:gd name="T17" fmla="*/ 0 h 1119"/>
              <a:gd name="T18" fmla="*/ 8 w 6912"/>
              <a:gd name="T19" fmla="*/ 248 h 1119"/>
              <a:gd name="T20" fmla="*/ 8 w 6912"/>
              <a:gd name="T21" fmla="*/ 872 h 1119"/>
              <a:gd name="T22" fmla="*/ 0 w 6912"/>
              <a:gd name="T23" fmla="*/ 869 h 1119"/>
              <a:gd name="T24" fmla="*/ 248 w 6912"/>
              <a:gd name="T25" fmla="*/ 1112 h 1119"/>
              <a:gd name="T26" fmla="*/ 6104 w 6912"/>
              <a:gd name="T27" fmla="*/ 1112 h 1119"/>
              <a:gd name="T28" fmla="*/ 6102 w 6912"/>
              <a:gd name="T29" fmla="*/ 1119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12" h="1119">
                <a:moveTo>
                  <a:pt x="6102" y="1119"/>
                </a:moveTo>
                <a:cubicBezTo>
                  <a:pt x="6352" y="1024"/>
                  <a:pt x="6619" y="966"/>
                  <a:pt x="6904" y="952"/>
                </a:cubicBezTo>
                <a:lnTo>
                  <a:pt x="6898" y="951"/>
                </a:lnTo>
                <a:cubicBezTo>
                  <a:pt x="6907" y="925"/>
                  <a:pt x="6912" y="898"/>
                  <a:pt x="6904" y="872"/>
                </a:cubicBezTo>
                <a:lnTo>
                  <a:pt x="6904" y="248"/>
                </a:lnTo>
                <a:lnTo>
                  <a:pt x="6912" y="251"/>
                </a:lnTo>
                <a:cubicBezTo>
                  <a:pt x="6912" y="113"/>
                  <a:pt x="6800" y="0"/>
                  <a:pt x="6664" y="8"/>
                </a:cubicBezTo>
                <a:lnTo>
                  <a:pt x="248" y="8"/>
                </a:lnTo>
                <a:lnTo>
                  <a:pt x="251" y="0"/>
                </a:lnTo>
                <a:cubicBezTo>
                  <a:pt x="113" y="0"/>
                  <a:pt x="0" y="113"/>
                  <a:pt x="8" y="248"/>
                </a:cubicBezTo>
                <a:lnTo>
                  <a:pt x="8" y="872"/>
                </a:lnTo>
                <a:lnTo>
                  <a:pt x="0" y="869"/>
                </a:lnTo>
                <a:cubicBezTo>
                  <a:pt x="0" y="1007"/>
                  <a:pt x="113" y="1119"/>
                  <a:pt x="248" y="1112"/>
                </a:cubicBezTo>
                <a:lnTo>
                  <a:pt x="6104" y="1112"/>
                </a:lnTo>
                <a:lnTo>
                  <a:pt x="6102" y="1119"/>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Freeform 9"/>
          <p:cNvSpPr>
            <a:spLocks/>
          </p:cNvSpPr>
          <p:nvPr/>
        </p:nvSpPr>
        <p:spPr bwMode="auto">
          <a:xfrm>
            <a:off x="5603801" y="2491283"/>
            <a:ext cx="3221038" cy="668338"/>
          </a:xfrm>
          <a:custGeom>
            <a:avLst/>
            <a:gdLst>
              <a:gd name="T0" fmla="*/ 5155 w 5411"/>
              <a:gd name="T1" fmla="*/ 0 h 1123"/>
              <a:gd name="T2" fmla="*/ 3 w 5411"/>
              <a:gd name="T3" fmla="*/ 0 h 1123"/>
              <a:gd name="T4" fmla="*/ 0 w 5411"/>
              <a:gd name="T5" fmla="*/ 4 h 1123"/>
              <a:gd name="T6" fmla="*/ 819 w 5411"/>
              <a:gd name="T7" fmla="*/ 1120 h 1123"/>
              <a:gd name="T8" fmla="*/ 5155 w 5411"/>
              <a:gd name="T9" fmla="*/ 1120 h 1123"/>
              <a:gd name="T10" fmla="*/ 5161 w 5411"/>
              <a:gd name="T11" fmla="*/ 1123 h 1123"/>
              <a:gd name="T12" fmla="*/ 5411 w 5411"/>
              <a:gd name="T13" fmla="*/ 864 h 1123"/>
              <a:gd name="T14" fmla="*/ 5411 w 5411"/>
              <a:gd name="T15" fmla="*/ 256 h 1123"/>
              <a:gd name="T16" fmla="*/ 5411 w 5411"/>
              <a:gd name="T17" fmla="*/ 255 h 1123"/>
              <a:gd name="T18" fmla="*/ 5155 w 5411"/>
              <a:gd name="T19" fmla="*/ 0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11" h="1123">
                <a:moveTo>
                  <a:pt x="5155" y="0"/>
                </a:moveTo>
                <a:lnTo>
                  <a:pt x="3" y="0"/>
                </a:lnTo>
                <a:lnTo>
                  <a:pt x="0" y="4"/>
                </a:lnTo>
                <a:cubicBezTo>
                  <a:pt x="364" y="294"/>
                  <a:pt x="648" y="680"/>
                  <a:pt x="819" y="1120"/>
                </a:cubicBezTo>
                <a:lnTo>
                  <a:pt x="5155" y="1120"/>
                </a:lnTo>
                <a:lnTo>
                  <a:pt x="5161" y="1123"/>
                </a:lnTo>
                <a:cubicBezTo>
                  <a:pt x="5299" y="1123"/>
                  <a:pt x="5411" y="1011"/>
                  <a:pt x="5411" y="864"/>
                </a:cubicBezTo>
                <a:lnTo>
                  <a:pt x="5411" y="256"/>
                </a:lnTo>
                <a:lnTo>
                  <a:pt x="5411" y="255"/>
                </a:lnTo>
                <a:cubicBezTo>
                  <a:pt x="5411" y="117"/>
                  <a:pt x="5299" y="4"/>
                  <a:pt x="5155"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Freeform 10"/>
          <p:cNvSpPr>
            <a:spLocks/>
          </p:cNvSpPr>
          <p:nvPr/>
        </p:nvSpPr>
        <p:spPr bwMode="auto">
          <a:xfrm>
            <a:off x="447601" y="2491283"/>
            <a:ext cx="3224213" cy="668338"/>
          </a:xfrm>
          <a:custGeom>
            <a:avLst/>
            <a:gdLst>
              <a:gd name="T0" fmla="*/ 4594 w 5416"/>
              <a:gd name="T1" fmla="*/ 1123 h 1123"/>
              <a:gd name="T2" fmla="*/ 5416 w 5416"/>
              <a:gd name="T3" fmla="*/ 0 h 1123"/>
              <a:gd name="T4" fmla="*/ 248 w 5416"/>
              <a:gd name="T5" fmla="*/ 0 h 1123"/>
              <a:gd name="T6" fmla="*/ 251 w 5416"/>
              <a:gd name="T7" fmla="*/ 4 h 1123"/>
              <a:gd name="T8" fmla="*/ 8 w 5416"/>
              <a:gd name="T9" fmla="*/ 256 h 1123"/>
              <a:gd name="T10" fmla="*/ 8 w 5416"/>
              <a:gd name="T11" fmla="*/ 864 h 1123"/>
              <a:gd name="T12" fmla="*/ 0 w 5416"/>
              <a:gd name="T13" fmla="*/ 872 h 1123"/>
              <a:gd name="T14" fmla="*/ 248 w 5416"/>
              <a:gd name="T15" fmla="*/ 1120 h 1123"/>
              <a:gd name="T16" fmla="*/ 4600 w 5416"/>
              <a:gd name="T17" fmla="*/ 1120 h 1123"/>
              <a:gd name="T18" fmla="*/ 4594 w 5416"/>
              <a:gd name="T19" fmla="*/ 1123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16" h="1123">
                <a:moveTo>
                  <a:pt x="4594" y="1123"/>
                </a:moveTo>
                <a:cubicBezTo>
                  <a:pt x="4761" y="680"/>
                  <a:pt x="5045" y="294"/>
                  <a:pt x="5416" y="0"/>
                </a:cubicBezTo>
                <a:lnTo>
                  <a:pt x="248" y="0"/>
                </a:lnTo>
                <a:lnTo>
                  <a:pt x="251" y="4"/>
                </a:lnTo>
                <a:cubicBezTo>
                  <a:pt x="113" y="4"/>
                  <a:pt x="0" y="116"/>
                  <a:pt x="8" y="256"/>
                </a:cubicBezTo>
                <a:lnTo>
                  <a:pt x="8" y="864"/>
                </a:lnTo>
                <a:lnTo>
                  <a:pt x="0" y="872"/>
                </a:lnTo>
                <a:cubicBezTo>
                  <a:pt x="0" y="1011"/>
                  <a:pt x="113" y="1123"/>
                  <a:pt x="248" y="1120"/>
                </a:cubicBezTo>
                <a:lnTo>
                  <a:pt x="4600" y="1120"/>
                </a:lnTo>
                <a:lnTo>
                  <a:pt x="4594" y="1123"/>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Freeform 11"/>
          <p:cNvSpPr>
            <a:spLocks/>
          </p:cNvSpPr>
          <p:nvPr/>
        </p:nvSpPr>
        <p:spPr bwMode="auto">
          <a:xfrm>
            <a:off x="6148313" y="3372346"/>
            <a:ext cx="2676525" cy="666750"/>
          </a:xfrm>
          <a:custGeom>
            <a:avLst/>
            <a:gdLst>
              <a:gd name="T0" fmla="*/ 4240 w 4496"/>
              <a:gd name="T1" fmla="*/ 7 h 1119"/>
              <a:gd name="T2" fmla="*/ 0 w 4496"/>
              <a:gd name="T3" fmla="*/ 7 h 1119"/>
              <a:gd name="T4" fmla="*/ 7 w 4496"/>
              <a:gd name="T5" fmla="*/ 0 h 1119"/>
              <a:gd name="T6" fmla="*/ 64 w 4496"/>
              <a:gd name="T7" fmla="*/ 567 h 1119"/>
              <a:gd name="T8" fmla="*/ 67 w 4496"/>
              <a:gd name="T9" fmla="*/ 562 h 1119"/>
              <a:gd name="T10" fmla="*/ 0 w 4496"/>
              <a:gd name="T11" fmla="*/ 1111 h 1119"/>
              <a:gd name="T12" fmla="*/ 4240 w 4496"/>
              <a:gd name="T13" fmla="*/ 1111 h 1119"/>
              <a:gd name="T14" fmla="*/ 4246 w 4496"/>
              <a:gd name="T15" fmla="*/ 1119 h 1119"/>
              <a:gd name="T16" fmla="*/ 4496 w 4496"/>
              <a:gd name="T17" fmla="*/ 871 h 1119"/>
              <a:gd name="T18" fmla="*/ 4496 w 4496"/>
              <a:gd name="T19" fmla="*/ 247 h 1119"/>
              <a:gd name="T20" fmla="*/ 4496 w 4496"/>
              <a:gd name="T21" fmla="*/ 251 h 1119"/>
              <a:gd name="T22" fmla="*/ 4240 w 4496"/>
              <a:gd name="T23" fmla="*/ 7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96" h="1119">
                <a:moveTo>
                  <a:pt x="4240" y="7"/>
                </a:moveTo>
                <a:lnTo>
                  <a:pt x="0" y="7"/>
                </a:lnTo>
                <a:lnTo>
                  <a:pt x="7" y="0"/>
                </a:lnTo>
                <a:cubicBezTo>
                  <a:pt x="46" y="181"/>
                  <a:pt x="67" y="369"/>
                  <a:pt x="64" y="567"/>
                </a:cubicBezTo>
                <a:lnTo>
                  <a:pt x="67" y="562"/>
                </a:lnTo>
                <a:cubicBezTo>
                  <a:pt x="67" y="753"/>
                  <a:pt x="47" y="939"/>
                  <a:pt x="0" y="1111"/>
                </a:cubicBezTo>
                <a:lnTo>
                  <a:pt x="4240" y="1111"/>
                </a:lnTo>
                <a:lnTo>
                  <a:pt x="4246" y="1119"/>
                </a:lnTo>
                <a:cubicBezTo>
                  <a:pt x="4384" y="1119"/>
                  <a:pt x="4496" y="1007"/>
                  <a:pt x="4496" y="871"/>
                </a:cubicBezTo>
                <a:lnTo>
                  <a:pt x="4496" y="247"/>
                </a:lnTo>
                <a:lnTo>
                  <a:pt x="4496" y="251"/>
                </a:lnTo>
                <a:cubicBezTo>
                  <a:pt x="4496" y="113"/>
                  <a:pt x="4384" y="0"/>
                  <a:pt x="4240" y="7"/>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Freeform 12"/>
          <p:cNvSpPr>
            <a:spLocks/>
          </p:cNvSpPr>
          <p:nvPr/>
        </p:nvSpPr>
        <p:spPr bwMode="auto">
          <a:xfrm>
            <a:off x="447601" y="3372346"/>
            <a:ext cx="2671763" cy="666750"/>
          </a:xfrm>
          <a:custGeom>
            <a:avLst/>
            <a:gdLst>
              <a:gd name="T0" fmla="*/ 4486 w 4488"/>
              <a:gd name="T1" fmla="*/ 1119 h 1119"/>
              <a:gd name="T2" fmla="*/ 4424 w 4488"/>
              <a:gd name="T3" fmla="*/ 567 h 1119"/>
              <a:gd name="T4" fmla="*/ 4426 w 4488"/>
              <a:gd name="T5" fmla="*/ 562 h 1119"/>
              <a:gd name="T6" fmla="*/ 4488 w 4488"/>
              <a:gd name="T7" fmla="*/ 7 h 1119"/>
              <a:gd name="T8" fmla="*/ 248 w 4488"/>
              <a:gd name="T9" fmla="*/ 7 h 1119"/>
              <a:gd name="T10" fmla="*/ 251 w 4488"/>
              <a:gd name="T11" fmla="*/ 0 h 1119"/>
              <a:gd name="T12" fmla="*/ 8 w 4488"/>
              <a:gd name="T13" fmla="*/ 247 h 1119"/>
              <a:gd name="T14" fmla="*/ 8 w 4488"/>
              <a:gd name="T15" fmla="*/ 871 h 1119"/>
              <a:gd name="T16" fmla="*/ 0 w 4488"/>
              <a:gd name="T17" fmla="*/ 868 h 1119"/>
              <a:gd name="T18" fmla="*/ 248 w 4488"/>
              <a:gd name="T19" fmla="*/ 1111 h 1119"/>
              <a:gd name="T20" fmla="*/ 4488 w 4488"/>
              <a:gd name="T21" fmla="*/ 1111 h 1119"/>
              <a:gd name="T22" fmla="*/ 4486 w 4488"/>
              <a:gd name="T23" fmla="*/ 1119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88" h="1119">
                <a:moveTo>
                  <a:pt x="4486" y="1119"/>
                </a:moveTo>
                <a:cubicBezTo>
                  <a:pt x="4447" y="939"/>
                  <a:pt x="4426" y="753"/>
                  <a:pt x="4424" y="567"/>
                </a:cubicBezTo>
                <a:lnTo>
                  <a:pt x="4426" y="562"/>
                </a:lnTo>
                <a:cubicBezTo>
                  <a:pt x="4426" y="369"/>
                  <a:pt x="4447" y="181"/>
                  <a:pt x="4488" y="7"/>
                </a:cubicBezTo>
                <a:lnTo>
                  <a:pt x="248" y="7"/>
                </a:lnTo>
                <a:lnTo>
                  <a:pt x="251" y="0"/>
                </a:lnTo>
                <a:cubicBezTo>
                  <a:pt x="113" y="0"/>
                  <a:pt x="0" y="112"/>
                  <a:pt x="8" y="247"/>
                </a:cubicBezTo>
                <a:lnTo>
                  <a:pt x="8" y="871"/>
                </a:lnTo>
                <a:lnTo>
                  <a:pt x="0" y="868"/>
                </a:lnTo>
                <a:cubicBezTo>
                  <a:pt x="0" y="1007"/>
                  <a:pt x="113" y="1119"/>
                  <a:pt x="248" y="1111"/>
                </a:cubicBezTo>
                <a:lnTo>
                  <a:pt x="4488" y="1111"/>
                </a:lnTo>
                <a:lnTo>
                  <a:pt x="4486" y="1119"/>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 name="Freeform 13"/>
          <p:cNvSpPr>
            <a:spLocks/>
          </p:cNvSpPr>
          <p:nvPr/>
        </p:nvSpPr>
        <p:spPr bwMode="auto">
          <a:xfrm>
            <a:off x="5557763" y="4291508"/>
            <a:ext cx="3267075" cy="668338"/>
          </a:xfrm>
          <a:custGeom>
            <a:avLst/>
            <a:gdLst>
              <a:gd name="T0" fmla="*/ 5232 w 5488"/>
              <a:gd name="T1" fmla="*/ 0 h 1122"/>
              <a:gd name="T2" fmla="*/ 864 w 5488"/>
              <a:gd name="T3" fmla="*/ 0 h 1122"/>
              <a:gd name="T4" fmla="*/ 867 w 5488"/>
              <a:gd name="T5" fmla="*/ 3 h 1122"/>
              <a:gd name="T6" fmla="*/ 0 w 5488"/>
              <a:gd name="T7" fmla="*/ 1120 h 1122"/>
              <a:gd name="T8" fmla="*/ 5232 w 5488"/>
              <a:gd name="T9" fmla="*/ 1120 h 1122"/>
              <a:gd name="T10" fmla="*/ 5238 w 5488"/>
              <a:gd name="T11" fmla="*/ 1122 h 1122"/>
              <a:gd name="T12" fmla="*/ 5488 w 5488"/>
              <a:gd name="T13" fmla="*/ 864 h 1122"/>
              <a:gd name="T14" fmla="*/ 5488 w 5488"/>
              <a:gd name="T15" fmla="*/ 256 h 1122"/>
              <a:gd name="T16" fmla="*/ 5488 w 5488"/>
              <a:gd name="T17" fmla="*/ 254 h 1122"/>
              <a:gd name="T18" fmla="*/ 5232 w 5488"/>
              <a:gd name="T19"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8" h="1122">
                <a:moveTo>
                  <a:pt x="5232" y="0"/>
                </a:moveTo>
                <a:lnTo>
                  <a:pt x="864" y="0"/>
                </a:lnTo>
                <a:lnTo>
                  <a:pt x="867" y="3"/>
                </a:lnTo>
                <a:cubicBezTo>
                  <a:pt x="684" y="452"/>
                  <a:pt x="379" y="839"/>
                  <a:pt x="0" y="1120"/>
                </a:cubicBezTo>
                <a:lnTo>
                  <a:pt x="5232" y="1120"/>
                </a:lnTo>
                <a:lnTo>
                  <a:pt x="5238" y="1122"/>
                </a:lnTo>
                <a:cubicBezTo>
                  <a:pt x="5376" y="1122"/>
                  <a:pt x="5488" y="1010"/>
                  <a:pt x="5488" y="864"/>
                </a:cubicBezTo>
                <a:lnTo>
                  <a:pt x="5488" y="256"/>
                </a:lnTo>
                <a:lnTo>
                  <a:pt x="5488" y="254"/>
                </a:lnTo>
                <a:cubicBezTo>
                  <a:pt x="5488" y="116"/>
                  <a:pt x="5376" y="3"/>
                  <a:pt x="5232"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 name="Freeform 14"/>
          <p:cNvSpPr>
            <a:spLocks/>
          </p:cNvSpPr>
          <p:nvPr/>
        </p:nvSpPr>
        <p:spPr bwMode="auto">
          <a:xfrm>
            <a:off x="447601" y="4291508"/>
            <a:ext cx="3271838" cy="668338"/>
          </a:xfrm>
          <a:custGeom>
            <a:avLst/>
            <a:gdLst>
              <a:gd name="T0" fmla="*/ 5493 w 5496"/>
              <a:gd name="T1" fmla="*/ 1122 h 1122"/>
              <a:gd name="T2" fmla="*/ 4616 w 5496"/>
              <a:gd name="T3" fmla="*/ 0 h 1122"/>
              <a:gd name="T4" fmla="*/ 248 w 5496"/>
              <a:gd name="T5" fmla="*/ 0 h 1122"/>
              <a:gd name="T6" fmla="*/ 251 w 5496"/>
              <a:gd name="T7" fmla="*/ 3 h 1122"/>
              <a:gd name="T8" fmla="*/ 8 w 5496"/>
              <a:gd name="T9" fmla="*/ 256 h 1122"/>
              <a:gd name="T10" fmla="*/ 8 w 5496"/>
              <a:gd name="T11" fmla="*/ 864 h 1122"/>
              <a:gd name="T12" fmla="*/ 0 w 5496"/>
              <a:gd name="T13" fmla="*/ 872 h 1122"/>
              <a:gd name="T14" fmla="*/ 248 w 5496"/>
              <a:gd name="T15" fmla="*/ 1120 h 1122"/>
              <a:gd name="T16" fmla="*/ 5496 w 5496"/>
              <a:gd name="T17" fmla="*/ 1120 h 1122"/>
              <a:gd name="T18" fmla="*/ 5493 w 5496"/>
              <a:gd name="T19" fmla="*/ 112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96" h="1122">
                <a:moveTo>
                  <a:pt x="5493" y="1122"/>
                </a:moveTo>
                <a:cubicBezTo>
                  <a:pt x="5107" y="839"/>
                  <a:pt x="4802" y="452"/>
                  <a:pt x="4616" y="0"/>
                </a:cubicBezTo>
                <a:lnTo>
                  <a:pt x="248" y="0"/>
                </a:lnTo>
                <a:lnTo>
                  <a:pt x="251" y="3"/>
                </a:lnTo>
                <a:cubicBezTo>
                  <a:pt x="113" y="3"/>
                  <a:pt x="0" y="116"/>
                  <a:pt x="8" y="256"/>
                </a:cubicBezTo>
                <a:lnTo>
                  <a:pt x="8" y="864"/>
                </a:lnTo>
                <a:lnTo>
                  <a:pt x="0" y="872"/>
                </a:lnTo>
                <a:cubicBezTo>
                  <a:pt x="0" y="1010"/>
                  <a:pt x="113" y="1122"/>
                  <a:pt x="248" y="1120"/>
                </a:cubicBezTo>
                <a:lnTo>
                  <a:pt x="5496" y="1120"/>
                </a:lnTo>
                <a:lnTo>
                  <a:pt x="5493" y="1122"/>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 name="Freeform 15"/>
          <p:cNvSpPr>
            <a:spLocks/>
          </p:cNvSpPr>
          <p:nvPr/>
        </p:nvSpPr>
        <p:spPr bwMode="auto">
          <a:xfrm>
            <a:off x="447601" y="5158283"/>
            <a:ext cx="4114800" cy="666750"/>
          </a:xfrm>
          <a:custGeom>
            <a:avLst/>
            <a:gdLst>
              <a:gd name="T0" fmla="*/ 6898 w 6912"/>
              <a:gd name="T1" fmla="*/ 168 h 1121"/>
              <a:gd name="T2" fmla="*/ 6104 w 6912"/>
              <a:gd name="T3" fmla="*/ 1 h 1121"/>
              <a:gd name="T4" fmla="*/ 248 w 6912"/>
              <a:gd name="T5" fmla="*/ 1 h 1121"/>
              <a:gd name="T6" fmla="*/ 251 w 6912"/>
              <a:gd name="T7" fmla="*/ 0 h 1121"/>
              <a:gd name="T8" fmla="*/ 8 w 6912"/>
              <a:gd name="T9" fmla="*/ 257 h 1121"/>
              <a:gd name="T10" fmla="*/ 8 w 6912"/>
              <a:gd name="T11" fmla="*/ 865 h 1121"/>
              <a:gd name="T12" fmla="*/ 0 w 6912"/>
              <a:gd name="T13" fmla="*/ 868 h 1121"/>
              <a:gd name="T14" fmla="*/ 248 w 6912"/>
              <a:gd name="T15" fmla="*/ 1121 h 1121"/>
              <a:gd name="T16" fmla="*/ 6664 w 6912"/>
              <a:gd name="T17" fmla="*/ 1121 h 1121"/>
              <a:gd name="T18" fmla="*/ 6662 w 6912"/>
              <a:gd name="T19" fmla="*/ 1118 h 1121"/>
              <a:gd name="T20" fmla="*/ 6904 w 6912"/>
              <a:gd name="T21" fmla="*/ 865 h 1121"/>
              <a:gd name="T22" fmla="*/ 6904 w 6912"/>
              <a:gd name="T23" fmla="*/ 257 h 1121"/>
              <a:gd name="T24" fmla="*/ 6912 w 6912"/>
              <a:gd name="T25" fmla="*/ 250 h 1121"/>
              <a:gd name="T26" fmla="*/ 6904 w 6912"/>
              <a:gd name="T27" fmla="*/ 161 h 1121"/>
              <a:gd name="T28" fmla="*/ 6898 w 6912"/>
              <a:gd name="T29" fmla="*/ 168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12" h="1121">
                <a:moveTo>
                  <a:pt x="6898" y="168"/>
                </a:moveTo>
                <a:cubicBezTo>
                  <a:pt x="6619" y="153"/>
                  <a:pt x="6352" y="95"/>
                  <a:pt x="6104" y="1"/>
                </a:cubicBezTo>
                <a:lnTo>
                  <a:pt x="248" y="1"/>
                </a:lnTo>
                <a:lnTo>
                  <a:pt x="251" y="0"/>
                </a:lnTo>
                <a:cubicBezTo>
                  <a:pt x="113" y="0"/>
                  <a:pt x="0" y="112"/>
                  <a:pt x="8" y="257"/>
                </a:cubicBezTo>
                <a:lnTo>
                  <a:pt x="8" y="865"/>
                </a:lnTo>
                <a:lnTo>
                  <a:pt x="0" y="868"/>
                </a:lnTo>
                <a:cubicBezTo>
                  <a:pt x="0" y="1006"/>
                  <a:pt x="113" y="1118"/>
                  <a:pt x="248" y="1121"/>
                </a:cubicBezTo>
                <a:lnTo>
                  <a:pt x="6664" y="1121"/>
                </a:lnTo>
                <a:lnTo>
                  <a:pt x="6662" y="1118"/>
                </a:lnTo>
                <a:cubicBezTo>
                  <a:pt x="6800" y="1118"/>
                  <a:pt x="6912" y="1006"/>
                  <a:pt x="6904" y="865"/>
                </a:cubicBezTo>
                <a:lnTo>
                  <a:pt x="6904" y="257"/>
                </a:lnTo>
                <a:lnTo>
                  <a:pt x="6912" y="250"/>
                </a:lnTo>
                <a:cubicBezTo>
                  <a:pt x="6912" y="221"/>
                  <a:pt x="6907" y="194"/>
                  <a:pt x="6904" y="161"/>
                </a:cubicBezTo>
                <a:lnTo>
                  <a:pt x="6898" y="168"/>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 name="Freeform 16"/>
          <p:cNvSpPr>
            <a:spLocks/>
          </p:cNvSpPr>
          <p:nvPr/>
        </p:nvSpPr>
        <p:spPr bwMode="auto">
          <a:xfrm>
            <a:off x="4710038" y="5158283"/>
            <a:ext cx="4114800" cy="666750"/>
          </a:xfrm>
          <a:custGeom>
            <a:avLst/>
            <a:gdLst>
              <a:gd name="T0" fmla="*/ 807 w 6912"/>
              <a:gd name="T1" fmla="*/ 0 h 1121"/>
              <a:gd name="T2" fmla="*/ 16 w 6912"/>
              <a:gd name="T3" fmla="*/ 161 h 1121"/>
              <a:gd name="T4" fmla="*/ 14 w 6912"/>
              <a:gd name="T5" fmla="*/ 168 h 1121"/>
              <a:gd name="T6" fmla="*/ 0 w 6912"/>
              <a:gd name="T7" fmla="*/ 257 h 1121"/>
              <a:gd name="T8" fmla="*/ 0 w 6912"/>
              <a:gd name="T9" fmla="*/ 865 h 1121"/>
              <a:gd name="T10" fmla="*/ 0 w 6912"/>
              <a:gd name="T11" fmla="*/ 868 h 1121"/>
              <a:gd name="T12" fmla="*/ 256 w 6912"/>
              <a:gd name="T13" fmla="*/ 1121 h 1121"/>
              <a:gd name="T14" fmla="*/ 6656 w 6912"/>
              <a:gd name="T15" fmla="*/ 1121 h 1121"/>
              <a:gd name="T16" fmla="*/ 6662 w 6912"/>
              <a:gd name="T17" fmla="*/ 1118 h 1121"/>
              <a:gd name="T18" fmla="*/ 6912 w 6912"/>
              <a:gd name="T19" fmla="*/ 865 h 1121"/>
              <a:gd name="T20" fmla="*/ 6912 w 6912"/>
              <a:gd name="T21" fmla="*/ 257 h 1121"/>
              <a:gd name="T22" fmla="*/ 6912 w 6912"/>
              <a:gd name="T23" fmla="*/ 251 h 1121"/>
              <a:gd name="T24" fmla="*/ 6656 w 6912"/>
              <a:gd name="T25" fmla="*/ 1 h 1121"/>
              <a:gd name="T26" fmla="*/ 800 w 6912"/>
              <a:gd name="T27" fmla="*/ 1 h 1121"/>
              <a:gd name="T28" fmla="*/ 807 w 6912"/>
              <a:gd name="T29" fmla="*/ 0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12" h="1121">
                <a:moveTo>
                  <a:pt x="807" y="0"/>
                </a:moveTo>
                <a:cubicBezTo>
                  <a:pt x="559" y="95"/>
                  <a:pt x="293" y="153"/>
                  <a:pt x="16" y="161"/>
                </a:cubicBezTo>
                <a:lnTo>
                  <a:pt x="14" y="168"/>
                </a:lnTo>
                <a:cubicBezTo>
                  <a:pt x="5" y="194"/>
                  <a:pt x="0" y="221"/>
                  <a:pt x="0" y="257"/>
                </a:cubicBezTo>
                <a:lnTo>
                  <a:pt x="0" y="865"/>
                </a:lnTo>
                <a:lnTo>
                  <a:pt x="0" y="868"/>
                </a:lnTo>
                <a:cubicBezTo>
                  <a:pt x="0" y="1006"/>
                  <a:pt x="113" y="1118"/>
                  <a:pt x="256" y="1121"/>
                </a:cubicBezTo>
                <a:lnTo>
                  <a:pt x="6656" y="1121"/>
                </a:lnTo>
                <a:lnTo>
                  <a:pt x="6662" y="1118"/>
                </a:lnTo>
                <a:cubicBezTo>
                  <a:pt x="6800" y="1118"/>
                  <a:pt x="6912" y="1006"/>
                  <a:pt x="6912" y="865"/>
                </a:cubicBezTo>
                <a:lnTo>
                  <a:pt x="6912" y="257"/>
                </a:lnTo>
                <a:lnTo>
                  <a:pt x="6912" y="251"/>
                </a:lnTo>
                <a:cubicBezTo>
                  <a:pt x="6912" y="112"/>
                  <a:pt x="6800" y="0"/>
                  <a:pt x="6656" y="1"/>
                </a:cubicBezTo>
                <a:lnTo>
                  <a:pt x="800" y="1"/>
                </a:lnTo>
                <a:lnTo>
                  <a:pt x="807"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2" name="椭圆 11"/>
          <p:cNvSpPr/>
          <p:nvPr/>
        </p:nvSpPr>
        <p:spPr>
          <a:xfrm>
            <a:off x="3227238" y="2298327"/>
            <a:ext cx="2817962" cy="2817962"/>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mn-cs"/>
              </a:rPr>
              <a:t>单击此处添加文本</a:t>
            </a:r>
            <a:endParaRPr kumimoji="0" lang="zh-CN" altLang="en-US" sz="24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4269841361"/>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762794" y="1292225"/>
            <a:ext cx="10669588" cy="4273550"/>
            <a:chOff x="-838200" y="1693863"/>
            <a:chExt cx="10669588" cy="4273550"/>
          </a:xfrm>
        </p:grpSpPr>
        <p:pic>
          <p:nvPicPr>
            <p:cNvPr id="3"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5346700"/>
              <a:ext cx="10669588"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1"/>
            <p:cNvGrpSpPr/>
            <p:nvPr/>
          </p:nvGrpSpPr>
          <p:grpSpPr>
            <a:xfrm>
              <a:off x="2425700" y="1693863"/>
              <a:ext cx="4002088" cy="4019550"/>
              <a:chOff x="2425700" y="1693863"/>
              <a:chExt cx="4002088" cy="4019550"/>
            </a:xfrm>
          </p:grpSpPr>
          <p:sp>
            <p:nvSpPr>
              <p:cNvPr id="5" name="Rectangle 6"/>
              <p:cNvSpPr>
                <a:spLocks noChangeArrowheads="1"/>
              </p:cNvSpPr>
              <p:nvPr/>
            </p:nvSpPr>
            <p:spPr bwMode="auto">
              <a:xfrm>
                <a:off x="2779713" y="2105025"/>
                <a:ext cx="1587500" cy="1571625"/>
              </a:xfrm>
              <a:prstGeom prst="rect">
                <a:avLst/>
              </a:prstGeom>
              <a:noFill/>
              <a:ln w="28575">
                <a:solidFill>
                  <a:srgbClr val="2676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6" name="Rectangle 7"/>
              <p:cNvSpPr>
                <a:spLocks noChangeArrowheads="1"/>
              </p:cNvSpPr>
              <p:nvPr/>
            </p:nvSpPr>
            <p:spPr bwMode="auto">
              <a:xfrm>
                <a:off x="4465638" y="2105025"/>
                <a:ext cx="1587500" cy="1571625"/>
              </a:xfrm>
              <a:prstGeom prst="rect">
                <a:avLst/>
              </a:prstGeom>
              <a:noFill/>
              <a:ln w="28575" algn="ctr">
                <a:solidFill>
                  <a:srgbClr val="2676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7" name="Rectangle 8"/>
              <p:cNvSpPr>
                <a:spLocks noChangeArrowheads="1"/>
              </p:cNvSpPr>
              <p:nvPr/>
            </p:nvSpPr>
            <p:spPr bwMode="auto">
              <a:xfrm>
                <a:off x="2781300" y="3765550"/>
                <a:ext cx="1587500" cy="1573213"/>
              </a:xfrm>
              <a:prstGeom prst="rect">
                <a:avLst/>
              </a:prstGeom>
              <a:noFill/>
              <a:ln w="28575" algn="ctr">
                <a:solidFill>
                  <a:srgbClr val="2676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8" name="Rectangle 9"/>
              <p:cNvSpPr>
                <a:spLocks noChangeArrowheads="1"/>
              </p:cNvSpPr>
              <p:nvPr/>
            </p:nvSpPr>
            <p:spPr bwMode="auto">
              <a:xfrm>
                <a:off x="4467225" y="3763963"/>
                <a:ext cx="1587500" cy="1571625"/>
              </a:xfrm>
              <a:prstGeom prst="rect">
                <a:avLst/>
              </a:prstGeom>
              <a:noFill/>
              <a:ln w="28575" algn="ctr">
                <a:solidFill>
                  <a:srgbClr val="2676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9" name="Freeform 21"/>
              <p:cNvSpPr>
                <a:spLocks/>
              </p:cNvSpPr>
              <p:nvPr/>
            </p:nvSpPr>
            <p:spPr bwMode="auto">
              <a:xfrm>
                <a:off x="2495550" y="1693863"/>
                <a:ext cx="3881438" cy="307975"/>
              </a:xfrm>
              <a:custGeom>
                <a:avLst/>
                <a:gdLst>
                  <a:gd name="T0" fmla="*/ 0 w 1558"/>
                  <a:gd name="T1" fmla="*/ 37 h 109"/>
                  <a:gd name="T2" fmla="*/ 637 w 1558"/>
                  <a:gd name="T3" fmla="*/ 1093 h 109"/>
                  <a:gd name="T4" fmla="*/ 8716 w 1558"/>
                  <a:gd name="T5" fmla="*/ 1093 h 109"/>
                  <a:gd name="T6" fmla="*/ 9449 w 1558"/>
                  <a:gd name="T7" fmla="*/ 0 h 109"/>
                  <a:gd name="T8" fmla="*/ 0 w 1558"/>
                  <a:gd name="T9" fmla="*/ 37 h 109"/>
                  <a:gd name="T10" fmla="*/ 0 60000 65536"/>
                  <a:gd name="T11" fmla="*/ 0 60000 65536"/>
                  <a:gd name="T12" fmla="*/ 0 60000 65536"/>
                  <a:gd name="T13" fmla="*/ 0 60000 65536"/>
                  <a:gd name="T14" fmla="*/ 0 60000 65536"/>
                  <a:gd name="T15" fmla="*/ 0 w 1558"/>
                  <a:gd name="T16" fmla="*/ 0 h 109"/>
                  <a:gd name="T17" fmla="*/ 1558 w 1558"/>
                  <a:gd name="T18" fmla="*/ 109 h 109"/>
                </a:gdLst>
                <a:ahLst/>
                <a:cxnLst>
                  <a:cxn ang="T10">
                    <a:pos x="T0" y="T1"/>
                  </a:cxn>
                  <a:cxn ang="T11">
                    <a:pos x="T2" y="T3"/>
                  </a:cxn>
                  <a:cxn ang="T12">
                    <a:pos x="T4" y="T5"/>
                  </a:cxn>
                  <a:cxn ang="T13">
                    <a:pos x="T6" y="T7"/>
                  </a:cxn>
                  <a:cxn ang="T14">
                    <a:pos x="T8" y="T9"/>
                  </a:cxn>
                </a:cxnLst>
                <a:rect l="T15" t="T16" r="T17" b="T18"/>
                <a:pathLst>
                  <a:path w="1558" h="109">
                    <a:moveTo>
                      <a:pt x="0" y="4"/>
                    </a:moveTo>
                    <a:lnTo>
                      <a:pt x="105" y="109"/>
                    </a:lnTo>
                    <a:lnTo>
                      <a:pt x="1437" y="109"/>
                    </a:lnTo>
                    <a:lnTo>
                      <a:pt x="1558" y="0"/>
                    </a:lnTo>
                    <a:lnTo>
                      <a:pt x="0" y="4"/>
                    </a:lnTo>
                    <a:close/>
                  </a:path>
                </a:pathLst>
              </a:custGeom>
              <a:gradFill rotWithShape="1">
                <a:gsLst>
                  <a:gs pos="0">
                    <a:srgbClr val="2676FF"/>
                  </a:gs>
                  <a:gs pos="50000">
                    <a:srgbClr val="2676FF">
                      <a:lumMod val="60000"/>
                      <a:lumOff val="40000"/>
                    </a:srgbClr>
                  </a:gs>
                  <a:gs pos="100000">
                    <a:srgbClr val="2676FF"/>
                  </a:gs>
                </a:gsLst>
                <a:lin ang="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Freeform 22"/>
              <p:cNvSpPr>
                <a:spLocks/>
              </p:cNvSpPr>
              <p:nvPr/>
            </p:nvSpPr>
            <p:spPr bwMode="auto">
              <a:xfrm>
                <a:off x="6148388" y="1792288"/>
                <a:ext cx="279400" cy="3892550"/>
              </a:xfrm>
              <a:custGeom>
                <a:avLst/>
                <a:gdLst>
                  <a:gd name="T0" fmla="*/ 0 w 115"/>
                  <a:gd name="T1" fmla="*/ 115 h 1544"/>
                  <a:gd name="T2" fmla="*/ 115 w 115"/>
                  <a:gd name="T3" fmla="*/ 0 h 1544"/>
                  <a:gd name="T4" fmla="*/ 115 w 115"/>
                  <a:gd name="T5" fmla="*/ 1544 h 1544"/>
                  <a:gd name="T6" fmla="*/ 3 w 115"/>
                  <a:gd name="T7" fmla="*/ 1432 h 1544"/>
                  <a:gd name="T8" fmla="*/ 0 w 115"/>
                  <a:gd name="T9" fmla="*/ 115 h 1544"/>
                  <a:gd name="T10" fmla="*/ 0 60000 65536"/>
                  <a:gd name="T11" fmla="*/ 0 60000 65536"/>
                  <a:gd name="T12" fmla="*/ 0 60000 65536"/>
                  <a:gd name="T13" fmla="*/ 0 60000 65536"/>
                  <a:gd name="T14" fmla="*/ 0 60000 65536"/>
                  <a:gd name="T15" fmla="*/ 0 w 115"/>
                  <a:gd name="T16" fmla="*/ 0 h 1544"/>
                  <a:gd name="T17" fmla="*/ 115 w 115"/>
                  <a:gd name="T18" fmla="*/ 1544 h 1544"/>
                </a:gdLst>
                <a:ahLst/>
                <a:cxnLst>
                  <a:cxn ang="T10">
                    <a:pos x="T0" y="T1"/>
                  </a:cxn>
                  <a:cxn ang="T11">
                    <a:pos x="T2" y="T3"/>
                  </a:cxn>
                  <a:cxn ang="T12">
                    <a:pos x="T4" y="T5"/>
                  </a:cxn>
                  <a:cxn ang="T13">
                    <a:pos x="T6" y="T7"/>
                  </a:cxn>
                  <a:cxn ang="T14">
                    <a:pos x="T8" y="T9"/>
                  </a:cxn>
                </a:cxnLst>
                <a:rect l="T15" t="T16" r="T17" b="T18"/>
                <a:pathLst>
                  <a:path w="115" h="1544">
                    <a:moveTo>
                      <a:pt x="0" y="115"/>
                    </a:moveTo>
                    <a:lnTo>
                      <a:pt x="115" y="0"/>
                    </a:lnTo>
                    <a:lnTo>
                      <a:pt x="115" y="1544"/>
                    </a:lnTo>
                    <a:lnTo>
                      <a:pt x="3" y="1432"/>
                    </a:lnTo>
                    <a:lnTo>
                      <a:pt x="0" y="115"/>
                    </a:lnTo>
                    <a:close/>
                  </a:path>
                </a:pathLst>
              </a:custGeom>
              <a:gradFill rotWithShape="1">
                <a:gsLst>
                  <a:gs pos="0">
                    <a:srgbClr val="969696"/>
                  </a:gs>
                  <a:gs pos="50000">
                    <a:srgbClr val="C0C0C0"/>
                  </a:gs>
                  <a:gs pos="100000">
                    <a:srgbClr val="969696"/>
                  </a:gs>
                </a:gsLst>
                <a:lin ang="5400000" scaled="1"/>
              </a:gradFill>
              <a:ln>
                <a:noFill/>
              </a:ln>
              <a:effectLst/>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1" name="Freeform 23"/>
              <p:cNvSpPr>
                <a:spLocks/>
              </p:cNvSpPr>
              <p:nvPr/>
            </p:nvSpPr>
            <p:spPr bwMode="auto">
              <a:xfrm rot="10800000">
                <a:off x="2495550" y="5418138"/>
                <a:ext cx="3844925" cy="295275"/>
              </a:xfrm>
              <a:custGeom>
                <a:avLst/>
                <a:gdLst>
                  <a:gd name="T0" fmla="*/ 0 w 1558"/>
                  <a:gd name="T1" fmla="*/ 34 h 109"/>
                  <a:gd name="T2" fmla="*/ 611 w 1558"/>
                  <a:gd name="T3" fmla="*/ 923 h 109"/>
                  <a:gd name="T4" fmla="*/ 8393 w 1558"/>
                  <a:gd name="T5" fmla="*/ 923 h 109"/>
                  <a:gd name="T6" fmla="*/ 9099 w 1558"/>
                  <a:gd name="T7" fmla="*/ 0 h 109"/>
                  <a:gd name="T8" fmla="*/ 0 w 1558"/>
                  <a:gd name="T9" fmla="*/ 34 h 109"/>
                  <a:gd name="T10" fmla="*/ 0 60000 65536"/>
                  <a:gd name="T11" fmla="*/ 0 60000 65536"/>
                  <a:gd name="T12" fmla="*/ 0 60000 65536"/>
                  <a:gd name="T13" fmla="*/ 0 60000 65536"/>
                  <a:gd name="T14" fmla="*/ 0 60000 65536"/>
                  <a:gd name="T15" fmla="*/ 0 w 1558"/>
                  <a:gd name="T16" fmla="*/ 0 h 109"/>
                  <a:gd name="T17" fmla="*/ 1558 w 1558"/>
                  <a:gd name="T18" fmla="*/ 109 h 109"/>
                </a:gdLst>
                <a:ahLst/>
                <a:cxnLst>
                  <a:cxn ang="T10">
                    <a:pos x="T0" y="T1"/>
                  </a:cxn>
                  <a:cxn ang="T11">
                    <a:pos x="T2" y="T3"/>
                  </a:cxn>
                  <a:cxn ang="T12">
                    <a:pos x="T4" y="T5"/>
                  </a:cxn>
                  <a:cxn ang="T13">
                    <a:pos x="T6" y="T7"/>
                  </a:cxn>
                  <a:cxn ang="T14">
                    <a:pos x="T8" y="T9"/>
                  </a:cxn>
                </a:cxnLst>
                <a:rect l="T15" t="T16" r="T17" b="T18"/>
                <a:pathLst>
                  <a:path w="1558" h="109">
                    <a:moveTo>
                      <a:pt x="0" y="4"/>
                    </a:moveTo>
                    <a:lnTo>
                      <a:pt x="105" y="109"/>
                    </a:lnTo>
                    <a:lnTo>
                      <a:pt x="1437" y="109"/>
                    </a:lnTo>
                    <a:lnTo>
                      <a:pt x="1558" y="0"/>
                    </a:lnTo>
                    <a:lnTo>
                      <a:pt x="0" y="4"/>
                    </a:lnTo>
                    <a:close/>
                  </a:path>
                </a:pathLst>
              </a:custGeom>
              <a:gradFill rotWithShape="1">
                <a:gsLst>
                  <a:gs pos="0">
                    <a:srgbClr val="2676FF"/>
                  </a:gs>
                  <a:gs pos="50000">
                    <a:srgbClr val="2676FF">
                      <a:lumMod val="60000"/>
                      <a:lumOff val="40000"/>
                    </a:srgbClr>
                  </a:gs>
                  <a:gs pos="100000">
                    <a:srgbClr val="2676FF"/>
                  </a:gs>
                </a:gsLst>
                <a:lin ang="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2" name="Freeform 24"/>
              <p:cNvSpPr>
                <a:spLocks/>
              </p:cNvSpPr>
              <p:nvPr/>
            </p:nvSpPr>
            <p:spPr bwMode="auto">
              <a:xfrm flipH="1">
                <a:off x="2425700" y="1792288"/>
                <a:ext cx="279400" cy="3892550"/>
              </a:xfrm>
              <a:custGeom>
                <a:avLst/>
                <a:gdLst>
                  <a:gd name="T0" fmla="*/ 0 w 115"/>
                  <a:gd name="T1" fmla="*/ 115 h 1544"/>
                  <a:gd name="T2" fmla="*/ 115 w 115"/>
                  <a:gd name="T3" fmla="*/ 0 h 1544"/>
                  <a:gd name="T4" fmla="*/ 115 w 115"/>
                  <a:gd name="T5" fmla="*/ 1544 h 1544"/>
                  <a:gd name="T6" fmla="*/ 3 w 115"/>
                  <a:gd name="T7" fmla="*/ 1432 h 1544"/>
                  <a:gd name="T8" fmla="*/ 0 w 115"/>
                  <a:gd name="T9" fmla="*/ 115 h 1544"/>
                  <a:gd name="T10" fmla="*/ 0 60000 65536"/>
                  <a:gd name="T11" fmla="*/ 0 60000 65536"/>
                  <a:gd name="T12" fmla="*/ 0 60000 65536"/>
                  <a:gd name="T13" fmla="*/ 0 60000 65536"/>
                  <a:gd name="T14" fmla="*/ 0 60000 65536"/>
                  <a:gd name="T15" fmla="*/ 0 w 115"/>
                  <a:gd name="T16" fmla="*/ 0 h 1544"/>
                  <a:gd name="T17" fmla="*/ 115 w 115"/>
                  <a:gd name="T18" fmla="*/ 1544 h 1544"/>
                </a:gdLst>
                <a:ahLst/>
                <a:cxnLst>
                  <a:cxn ang="T10">
                    <a:pos x="T0" y="T1"/>
                  </a:cxn>
                  <a:cxn ang="T11">
                    <a:pos x="T2" y="T3"/>
                  </a:cxn>
                  <a:cxn ang="T12">
                    <a:pos x="T4" y="T5"/>
                  </a:cxn>
                  <a:cxn ang="T13">
                    <a:pos x="T6" y="T7"/>
                  </a:cxn>
                  <a:cxn ang="T14">
                    <a:pos x="T8" y="T9"/>
                  </a:cxn>
                </a:cxnLst>
                <a:rect l="T15" t="T16" r="T17" b="T18"/>
                <a:pathLst>
                  <a:path w="115" h="1544">
                    <a:moveTo>
                      <a:pt x="0" y="115"/>
                    </a:moveTo>
                    <a:lnTo>
                      <a:pt x="115" y="0"/>
                    </a:lnTo>
                    <a:lnTo>
                      <a:pt x="115" y="1544"/>
                    </a:lnTo>
                    <a:lnTo>
                      <a:pt x="3" y="1432"/>
                    </a:lnTo>
                    <a:lnTo>
                      <a:pt x="0" y="115"/>
                    </a:lnTo>
                    <a:close/>
                  </a:path>
                </a:pathLst>
              </a:custGeom>
              <a:gradFill rotWithShape="1">
                <a:gsLst>
                  <a:gs pos="0">
                    <a:srgbClr val="969696"/>
                  </a:gs>
                  <a:gs pos="50000">
                    <a:srgbClr val="C0C0C0"/>
                  </a:gs>
                  <a:gs pos="100000">
                    <a:srgbClr val="969696"/>
                  </a:gs>
                </a:gsLst>
                <a:lin ang="540000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Text Box 19"/>
              <p:cNvSpPr txBox="1">
                <a:spLocks noChangeArrowheads="1"/>
              </p:cNvSpPr>
              <p:nvPr/>
            </p:nvSpPr>
            <p:spPr bwMode="gray">
              <a:xfrm>
                <a:off x="3930650" y="5480050"/>
                <a:ext cx="10382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200" b="1" i="0" u="none" strike="noStrike" kern="0" cap="none" spc="0" normalizeH="0" baseline="0" noProof="1" smtClean="0">
                    <a:ln>
                      <a:noFill/>
                    </a:ln>
                    <a:solidFill>
                      <a:sysClr val="window" lastClr="FFFFFF"/>
                    </a:solidFill>
                    <a:effectLst/>
                    <a:uLnTx/>
                    <a:uFillTx/>
                    <a:latin typeface="微软雅黑" pitchFamily="34" charset="-122"/>
                    <a:ea typeface="微软雅黑" pitchFamily="34" charset="-122"/>
                    <a:cs typeface="Arial" charset="0"/>
                  </a:rPr>
                  <a:t>这里输入文本</a:t>
                </a:r>
                <a:endParaRPr kumimoji="0" lang="de-DE" altLang="zh-CN" sz="1200" b="1"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endParaRPr>
              </a:p>
            </p:txBody>
          </p:sp>
          <p:sp>
            <p:nvSpPr>
              <p:cNvPr id="14" name="Text Box 19"/>
              <p:cNvSpPr txBox="1">
                <a:spLocks noChangeArrowheads="1"/>
              </p:cNvSpPr>
              <p:nvPr/>
            </p:nvSpPr>
            <p:spPr bwMode="gray">
              <a:xfrm>
                <a:off x="3816350" y="1755775"/>
                <a:ext cx="10382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200" b="1" i="0" u="none" strike="noStrike" kern="0" cap="none" spc="0" normalizeH="0" baseline="0" noProof="1" smtClean="0">
                    <a:ln>
                      <a:noFill/>
                    </a:ln>
                    <a:solidFill>
                      <a:sysClr val="window" lastClr="FFFFFF"/>
                    </a:solidFill>
                    <a:effectLst/>
                    <a:uLnTx/>
                    <a:uFillTx/>
                    <a:latin typeface="微软雅黑" pitchFamily="34" charset="-122"/>
                    <a:ea typeface="微软雅黑" pitchFamily="34" charset="-122"/>
                    <a:cs typeface="Arial" charset="0"/>
                  </a:rPr>
                  <a:t>这里输入文本</a:t>
                </a:r>
                <a:endParaRPr kumimoji="0" lang="de-DE" altLang="zh-CN" sz="1200" b="1"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endParaRPr>
              </a:p>
            </p:txBody>
          </p:sp>
          <p:sp>
            <p:nvSpPr>
              <p:cNvPr id="15" name="Text Box 19"/>
              <p:cNvSpPr txBox="1">
                <a:spLocks noChangeArrowheads="1"/>
              </p:cNvSpPr>
              <p:nvPr/>
            </p:nvSpPr>
            <p:spPr bwMode="gray">
              <a:xfrm rot="5400000">
                <a:off x="5758656" y="3555743"/>
                <a:ext cx="10382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200" b="1" i="0" u="none" strike="noStrike" kern="0" cap="none" spc="0" normalizeH="0" baseline="0" noProof="1" smtClean="0">
                    <a:ln>
                      <a:noFill/>
                    </a:ln>
                    <a:solidFill>
                      <a:sysClr val="window" lastClr="FFFFFF"/>
                    </a:solidFill>
                    <a:effectLst/>
                    <a:uLnTx/>
                    <a:uFillTx/>
                    <a:latin typeface="微软雅黑" pitchFamily="34" charset="-122"/>
                    <a:ea typeface="微软雅黑" pitchFamily="34" charset="-122"/>
                    <a:cs typeface="Arial" charset="0"/>
                  </a:rPr>
                  <a:t>这里输入文本</a:t>
                </a:r>
                <a:endParaRPr kumimoji="0" lang="de-DE" altLang="zh-CN" sz="1200" b="1"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endParaRPr>
              </a:p>
            </p:txBody>
          </p:sp>
          <p:sp>
            <p:nvSpPr>
              <p:cNvPr id="16" name="Text Box 19"/>
              <p:cNvSpPr txBox="1">
                <a:spLocks noChangeArrowheads="1"/>
              </p:cNvSpPr>
              <p:nvPr/>
            </p:nvSpPr>
            <p:spPr bwMode="gray">
              <a:xfrm rot="16200000">
                <a:off x="2053431" y="3574793"/>
                <a:ext cx="10382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200" b="1" i="0" u="none" strike="noStrike" kern="0" cap="none" spc="0" normalizeH="0" baseline="0" noProof="1" smtClean="0">
                    <a:ln>
                      <a:noFill/>
                    </a:ln>
                    <a:solidFill>
                      <a:sysClr val="window" lastClr="FFFFFF"/>
                    </a:solidFill>
                    <a:effectLst/>
                    <a:uLnTx/>
                    <a:uFillTx/>
                    <a:latin typeface="微软雅黑" pitchFamily="34" charset="-122"/>
                    <a:ea typeface="微软雅黑" pitchFamily="34" charset="-122"/>
                    <a:cs typeface="Arial" charset="0"/>
                  </a:rPr>
                  <a:t>这里输入文本</a:t>
                </a:r>
                <a:endParaRPr kumimoji="0" lang="de-DE" altLang="zh-CN" sz="1200" b="1"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endParaRPr>
              </a:p>
            </p:txBody>
          </p:sp>
          <p:sp>
            <p:nvSpPr>
              <p:cNvPr id="17" name="Text Box 19"/>
              <p:cNvSpPr txBox="1">
                <a:spLocks noChangeArrowheads="1"/>
              </p:cNvSpPr>
              <p:nvPr/>
            </p:nvSpPr>
            <p:spPr bwMode="gray">
              <a:xfrm>
                <a:off x="3024188" y="2767727"/>
                <a:ext cx="10985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0" dirty="0" smtClean="0">
                    <a:ln>
                      <a:noFill/>
                    </a:ln>
                    <a:solidFill>
                      <a:srgbClr val="5F5F5F"/>
                    </a:solidFill>
                    <a:effectLst/>
                    <a:uLnTx/>
                    <a:uFillTx/>
                    <a:latin typeface="微软雅黑" pitchFamily="34" charset="-122"/>
                    <a:ea typeface="微软雅黑" pitchFamily="34" charset="-122"/>
                    <a:cs typeface="Arial" charset="0"/>
                  </a:rPr>
                  <a:t>输入文本</a:t>
                </a:r>
                <a:endParaRPr kumimoji="0" lang="de-DE" altLang="zh-CN" sz="1600" b="0" i="0" u="none" strike="noStrike" kern="0" cap="none" spc="0" normalizeH="0" baseline="0" noProof="1">
                  <a:ln>
                    <a:noFill/>
                  </a:ln>
                  <a:solidFill>
                    <a:srgbClr val="5F5F5F"/>
                  </a:solidFill>
                  <a:effectLst/>
                  <a:uLnTx/>
                  <a:uFillTx/>
                  <a:latin typeface="微软雅黑" pitchFamily="34" charset="-122"/>
                  <a:ea typeface="微软雅黑" pitchFamily="34" charset="-122"/>
                  <a:cs typeface="Arial" charset="0"/>
                </a:endParaRPr>
              </a:p>
            </p:txBody>
          </p:sp>
          <p:sp>
            <p:nvSpPr>
              <p:cNvPr id="18" name="Text Box 19"/>
              <p:cNvSpPr txBox="1">
                <a:spLocks noChangeArrowheads="1"/>
              </p:cNvSpPr>
              <p:nvPr/>
            </p:nvSpPr>
            <p:spPr bwMode="gray">
              <a:xfrm>
                <a:off x="4711700" y="4426664"/>
                <a:ext cx="10985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0" dirty="0" smtClean="0">
                    <a:ln>
                      <a:noFill/>
                    </a:ln>
                    <a:solidFill>
                      <a:srgbClr val="5F5F5F"/>
                    </a:solidFill>
                    <a:effectLst/>
                    <a:uLnTx/>
                    <a:uFillTx/>
                    <a:latin typeface="微软雅黑" pitchFamily="34" charset="-122"/>
                    <a:ea typeface="微软雅黑" pitchFamily="34" charset="-122"/>
                    <a:cs typeface="Arial" charset="0"/>
                  </a:rPr>
                  <a:t>输入文本</a:t>
                </a:r>
                <a:endParaRPr kumimoji="0" lang="de-DE" altLang="zh-CN" sz="1600" b="0" i="0" u="none" strike="noStrike" kern="0" cap="none" spc="0" normalizeH="0" baseline="0" noProof="1">
                  <a:ln>
                    <a:noFill/>
                  </a:ln>
                  <a:solidFill>
                    <a:srgbClr val="5F5F5F"/>
                  </a:solidFill>
                  <a:effectLst/>
                  <a:uLnTx/>
                  <a:uFillTx/>
                  <a:latin typeface="微软雅黑" pitchFamily="34" charset="-122"/>
                  <a:ea typeface="微软雅黑" pitchFamily="34" charset="-122"/>
                  <a:cs typeface="Arial" charset="0"/>
                </a:endParaRPr>
              </a:p>
            </p:txBody>
          </p:sp>
          <p:sp>
            <p:nvSpPr>
              <p:cNvPr id="19" name="Text Box 19"/>
              <p:cNvSpPr txBox="1">
                <a:spLocks noChangeArrowheads="1"/>
              </p:cNvSpPr>
              <p:nvPr/>
            </p:nvSpPr>
            <p:spPr bwMode="gray">
              <a:xfrm>
                <a:off x="4710113" y="2767727"/>
                <a:ext cx="10985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5F5F5F"/>
                    </a:solidFill>
                    <a:effectLst/>
                    <a:uLnTx/>
                    <a:uFillTx/>
                    <a:latin typeface="微软雅黑" pitchFamily="34" charset="-122"/>
                    <a:ea typeface="微软雅黑" pitchFamily="34" charset="-122"/>
                    <a:cs typeface="Arial" charset="0"/>
                  </a:rPr>
                  <a:t>输入文本</a:t>
                </a:r>
                <a:r>
                  <a:rPr kumimoji="0" lang="en-US" altLang="zh-CN" sz="1600" b="0" i="0" u="none" strike="noStrike" kern="0" cap="none" spc="0" normalizeH="0" baseline="0" noProof="1" smtClean="0">
                    <a:ln>
                      <a:noFill/>
                    </a:ln>
                    <a:solidFill>
                      <a:srgbClr val="5F5F5F"/>
                    </a:solidFill>
                    <a:effectLst/>
                    <a:uLnTx/>
                    <a:uFillTx/>
                    <a:latin typeface="微软雅黑" pitchFamily="34" charset="-122"/>
                    <a:ea typeface="微软雅黑" pitchFamily="34" charset="-122"/>
                    <a:cs typeface="Arial" charset="0"/>
                  </a:rPr>
                  <a:t>. </a:t>
                </a:r>
                <a:endParaRPr kumimoji="0" lang="en-US" altLang="zh-CN" sz="1600" b="0" i="0" u="none" strike="noStrike" kern="0" cap="none" spc="0" normalizeH="0" baseline="0" noProof="1">
                  <a:ln>
                    <a:noFill/>
                  </a:ln>
                  <a:solidFill>
                    <a:srgbClr val="5F5F5F"/>
                  </a:solidFill>
                  <a:effectLst/>
                  <a:uLnTx/>
                  <a:uFillTx/>
                  <a:latin typeface="微软雅黑" pitchFamily="34" charset="-122"/>
                  <a:ea typeface="微软雅黑" pitchFamily="34" charset="-122"/>
                  <a:cs typeface="Arial" charset="0"/>
                </a:endParaRPr>
              </a:p>
            </p:txBody>
          </p:sp>
          <p:sp>
            <p:nvSpPr>
              <p:cNvPr id="20" name="Text Box 19"/>
              <p:cNvSpPr txBox="1">
                <a:spLocks noChangeArrowheads="1"/>
              </p:cNvSpPr>
              <p:nvPr/>
            </p:nvSpPr>
            <p:spPr bwMode="gray">
              <a:xfrm>
                <a:off x="3025775" y="4429840"/>
                <a:ext cx="10985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5F5F5F"/>
                    </a:solidFill>
                    <a:effectLst/>
                    <a:uLnTx/>
                    <a:uFillTx/>
                    <a:latin typeface="微软雅黑" pitchFamily="34" charset="-122"/>
                    <a:ea typeface="微软雅黑" pitchFamily="34" charset="-122"/>
                    <a:cs typeface="Arial" charset="0"/>
                  </a:rPr>
                  <a:t>输入文本</a:t>
                </a:r>
                <a:r>
                  <a:rPr kumimoji="0" lang="en-US" altLang="zh-CN" sz="1600" b="0" i="0" u="none" strike="noStrike" kern="0" cap="none" spc="0" normalizeH="0" baseline="0" noProof="1" smtClean="0">
                    <a:ln>
                      <a:noFill/>
                    </a:ln>
                    <a:solidFill>
                      <a:srgbClr val="5F5F5F"/>
                    </a:solidFill>
                    <a:effectLst/>
                    <a:uLnTx/>
                    <a:uFillTx/>
                    <a:latin typeface="微软雅黑" pitchFamily="34" charset="-122"/>
                    <a:ea typeface="微软雅黑" pitchFamily="34" charset="-122"/>
                    <a:cs typeface="Arial" charset="0"/>
                  </a:rPr>
                  <a:t>. </a:t>
                </a:r>
                <a:endParaRPr kumimoji="0" lang="en-US" altLang="zh-CN" sz="1600" b="0" i="0" u="none" strike="noStrike" kern="0" cap="none" spc="0" normalizeH="0" baseline="0" noProof="1">
                  <a:ln>
                    <a:noFill/>
                  </a:ln>
                  <a:solidFill>
                    <a:srgbClr val="5F5F5F"/>
                  </a:solidFill>
                  <a:effectLst/>
                  <a:uLnTx/>
                  <a:uFillTx/>
                  <a:latin typeface="微软雅黑" pitchFamily="34" charset="-122"/>
                  <a:ea typeface="微软雅黑" pitchFamily="34" charset="-122"/>
                  <a:cs typeface="Arial" charset="0"/>
                </a:endParaRPr>
              </a:p>
            </p:txBody>
          </p:sp>
        </p:grpSp>
      </p:grpSp>
    </p:spTree>
    <p:extLst>
      <p:ext uri="{BB962C8B-B14F-4D97-AF65-F5344CB8AC3E}">
        <p14:creationId xmlns:p14="http://schemas.microsoft.com/office/powerpoint/2010/main" val="157008112"/>
      </p:ext>
    </p:ext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a:spLocks noChangeArrowheads="1"/>
          </p:cNvSpPr>
          <p:nvPr/>
        </p:nvSpPr>
        <p:spPr bwMode="auto">
          <a:xfrm flipV="1">
            <a:off x="1971908" y="4946422"/>
            <a:ext cx="5201713" cy="745722"/>
          </a:xfrm>
          <a:prstGeom prst="ellipse">
            <a:avLst/>
          </a:prstGeom>
          <a:gradFill rotWithShape="1">
            <a:gsLst>
              <a:gs pos="0">
                <a:srgbClr val="000000"/>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3" name="Oval 7"/>
          <p:cNvSpPr>
            <a:spLocks noChangeArrowheads="1"/>
          </p:cNvSpPr>
          <p:nvPr/>
        </p:nvSpPr>
        <p:spPr bwMode="gray">
          <a:xfrm>
            <a:off x="2583155" y="1579978"/>
            <a:ext cx="3977691" cy="3864611"/>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4" name="Freeform 9"/>
          <p:cNvSpPr>
            <a:spLocks/>
          </p:cNvSpPr>
          <p:nvPr/>
        </p:nvSpPr>
        <p:spPr bwMode="auto">
          <a:xfrm>
            <a:off x="2561761" y="1552473"/>
            <a:ext cx="2011003" cy="2012531"/>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5" name="Line 10"/>
          <p:cNvSpPr>
            <a:spLocks noChangeShapeType="1"/>
          </p:cNvSpPr>
          <p:nvPr/>
        </p:nvSpPr>
        <p:spPr bwMode="auto">
          <a:xfrm rot="5400000" flipH="1" flipV="1">
            <a:off x="4572001" y="151951"/>
            <a:ext cx="0" cy="6810821"/>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28575" cap="rnd">
            <a:solidFill>
              <a:srgbClr val="2676FF">
                <a:lumMod val="40000"/>
                <a:lumOff val="60000"/>
              </a:srgbClr>
            </a:solidFill>
            <a:prstDash val="solid"/>
            <a:round/>
            <a:headEnd/>
            <a:tailEnd/>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6" name="Rectangle 16"/>
          <p:cNvSpPr>
            <a:spLocks noChangeArrowheads="1"/>
          </p:cNvSpPr>
          <p:nvPr/>
        </p:nvSpPr>
        <p:spPr bwMode="auto">
          <a:xfrm>
            <a:off x="1246052" y="3213536"/>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dirty="0" smtClean="0">
                <a:ln>
                  <a:noFill/>
                </a:ln>
                <a:solidFill>
                  <a:srgbClr val="5F5F5F"/>
                </a:solidFill>
                <a:effectLst/>
                <a:uLnTx/>
                <a:uFillTx/>
                <a:latin typeface="微软雅黑" pitchFamily="34" charset="-122"/>
                <a:ea typeface="微软雅黑" pitchFamily="34" charset="-122"/>
              </a:rPr>
              <a:t>文字内容</a:t>
            </a:r>
          </a:p>
        </p:txBody>
      </p:sp>
      <p:sp>
        <p:nvSpPr>
          <p:cNvPr id="7" name="Rectangle 17"/>
          <p:cNvSpPr>
            <a:spLocks noChangeArrowheads="1"/>
          </p:cNvSpPr>
          <p:nvPr/>
        </p:nvSpPr>
        <p:spPr bwMode="auto">
          <a:xfrm>
            <a:off x="6791592" y="3213536"/>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a:solidFill>
                  <a:srgbClr val="5F5F5F"/>
                </a:solidFill>
                <a:latin typeface="微软雅黑" pitchFamily="34" charset="-122"/>
                <a:ea typeface="微软雅黑" pitchFamily="34" charset="-122"/>
              </a:rPr>
              <a:t>文字内容</a:t>
            </a:r>
          </a:p>
        </p:txBody>
      </p:sp>
      <p:sp>
        <p:nvSpPr>
          <p:cNvPr id="8" name="Rectangle 18"/>
          <p:cNvSpPr>
            <a:spLocks noChangeArrowheads="1"/>
          </p:cNvSpPr>
          <p:nvPr/>
        </p:nvSpPr>
        <p:spPr bwMode="auto">
          <a:xfrm>
            <a:off x="4572764" y="5537803"/>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a:solidFill>
                  <a:srgbClr val="5F5F5F"/>
                </a:solidFill>
                <a:latin typeface="微软雅黑" pitchFamily="34" charset="-122"/>
                <a:ea typeface="微软雅黑" pitchFamily="34" charset="-122"/>
              </a:rPr>
              <a:t>文字内容</a:t>
            </a:r>
          </a:p>
        </p:txBody>
      </p:sp>
      <p:sp>
        <p:nvSpPr>
          <p:cNvPr id="9" name="Rectangle 19"/>
          <p:cNvSpPr>
            <a:spLocks noChangeArrowheads="1"/>
          </p:cNvSpPr>
          <p:nvPr/>
        </p:nvSpPr>
        <p:spPr bwMode="auto">
          <a:xfrm>
            <a:off x="3515307" y="1109318"/>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dirty="0">
                <a:solidFill>
                  <a:srgbClr val="5F5F5F"/>
                </a:solidFill>
                <a:latin typeface="微软雅黑" pitchFamily="34" charset="-122"/>
                <a:ea typeface="微软雅黑" pitchFamily="34" charset="-122"/>
              </a:rPr>
              <a:t>文字内容</a:t>
            </a:r>
          </a:p>
        </p:txBody>
      </p:sp>
      <p:sp>
        <p:nvSpPr>
          <p:cNvPr id="10" name="Rectangle 36"/>
          <p:cNvSpPr>
            <a:spLocks noChangeArrowheads="1"/>
          </p:cNvSpPr>
          <p:nvPr/>
        </p:nvSpPr>
        <p:spPr bwMode="auto">
          <a:xfrm>
            <a:off x="2804732" y="3995933"/>
            <a:ext cx="1836798" cy="609398"/>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5F5F5F"/>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5F5F5F"/>
                </a:solidFill>
                <a:effectLst/>
                <a:uLnTx/>
                <a:uFillTx/>
                <a:latin typeface="微软雅黑" pitchFamily="34" charset="-122"/>
                <a:ea typeface="微软雅黑" pitchFamily="34" charset="-122"/>
              </a:rPr>
              <a:t>内容文字信息</a:t>
            </a:r>
          </a:p>
        </p:txBody>
      </p:sp>
      <p:sp>
        <p:nvSpPr>
          <p:cNvPr id="11" name="Rectangle 37"/>
          <p:cNvSpPr>
            <a:spLocks noChangeArrowheads="1"/>
          </p:cNvSpPr>
          <p:nvPr/>
        </p:nvSpPr>
        <p:spPr bwMode="auto">
          <a:xfrm>
            <a:off x="4433706" y="3995933"/>
            <a:ext cx="1836798" cy="609398"/>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5F5F5F"/>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5F5F5F"/>
                </a:solidFill>
                <a:effectLst/>
                <a:uLnTx/>
                <a:uFillTx/>
                <a:latin typeface="微软雅黑" pitchFamily="34" charset="-122"/>
                <a:ea typeface="微软雅黑" pitchFamily="34" charset="-122"/>
              </a:rPr>
              <a:t>内容文字信息</a:t>
            </a:r>
          </a:p>
        </p:txBody>
      </p:sp>
      <p:sp>
        <p:nvSpPr>
          <p:cNvPr id="12" name="Rectangle 38"/>
          <p:cNvSpPr>
            <a:spLocks noChangeArrowheads="1"/>
          </p:cNvSpPr>
          <p:nvPr/>
        </p:nvSpPr>
        <p:spPr bwMode="auto">
          <a:xfrm>
            <a:off x="2804732" y="2623683"/>
            <a:ext cx="1836798" cy="609398"/>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内容文字信息</a:t>
            </a:r>
          </a:p>
        </p:txBody>
      </p:sp>
      <p:sp>
        <p:nvSpPr>
          <p:cNvPr id="13" name="Rectangle 39"/>
          <p:cNvSpPr>
            <a:spLocks noChangeArrowheads="1"/>
          </p:cNvSpPr>
          <p:nvPr/>
        </p:nvSpPr>
        <p:spPr bwMode="auto">
          <a:xfrm>
            <a:off x="4433706" y="2623683"/>
            <a:ext cx="1836798" cy="609398"/>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5F5F5F"/>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5F5F5F"/>
                </a:solidFill>
                <a:effectLst/>
                <a:uLnTx/>
                <a:uFillTx/>
                <a:latin typeface="微软雅黑" pitchFamily="34" charset="-122"/>
                <a:ea typeface="微软雅黑" pitchFamily="34" charset="-122"/>
              </a:rPr>
              <a:t>内容文字信息</a:t>
            </a:r>
          </a:p>
        </p:txBody>
      </p:sp>
      <p:sp>
        <p:nvSpPr>
          <p:cNvPr id="14" name="Line 11"/>
          <p:cNvSpPr>
            <a:spLocks noChangeShapeType="1"/>
          </p:cNvSpPr>
          <p:nvPr/>
        </p:nvSpPr>
        <p:spPr bwMode="auto">
          <a:xfrm flipV="1">
            <a:off x="4572764" y="907606"/>
            <a:ext cx="0" cy="5042789"/>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28575" cap="rnd">
            <a:solidFill>
              <a:srgbClr val="2676FF">
                <a:lumMod val="40000"/>
                <a:lumOff val="60000"/>
              </a:srgbClr>
            </a:solidFill>
            <a:prstDash val="solid"/>
            <a:round/>
            <a:headEnd/>
            <a:tailEnd/>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617398712"/>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23999" y="1396999"/>
            <a:ext cx="3048001" cy="2032002"/>
            <a:chOff x="1523999" y="1396999"/>
            <a:chExt cx="3048001" cy="2032002"/>
          </a:xfrm>
        </p:grpSpPr>
        <p:sp>
          <p:nvSpPr>
            <p:cNvPr id="3" name="任意多边形 2"/>
            <p:cNvSpPr/>
            <p:nvPr/>
          </p:nvSpPr>
          <p:spPr>
            <a:xfrm>
              <a:off x="1523999" y="1396999"/>
              <a:ext cx="3048001" cy="2032002"/>
            </a:xfrm>
            <a:custGeom>
              <a:avLst/>
              <a:gdLst>
                <a:gd name="connsiteX0" fmla="*/ 0 w 2032000"/>
                <a:gd name="connsiteY0" fmla="*/ 0 h 3048000"/>
                <a:gd name="connsiteX1" fmla="*/ 1693327 w 2032000"/>
                <a:gd name="connsiteY1" fmla="*/ 0 h 3048000"/>
                <a:gd name="connsiteX2" fmla="*/ 2032000 w 2032000"/>
                <a:gd name="connsiteY2" fmla="*/ 338673 h 3048000"/>
                <a:gd name="connsiteX3" fmla="*/ 2032000 w 2032000"/>
                <a:gd name="connsiteY3" fmla="*/ 3048000 h 3048000"/>
                <a:gd name="connsiteX4" fmla="*/ 0 w 2032000"/>
                <a:gd name="connsiteY4" fmla="*/ 3048000 h 3048000"/>
                <a:gd name="connsiteX5" fmla="*/ 0 w 2032000"/>
                <a:gd name="connsiteY5" fmla="*/ 0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00" h="3048000">
                  <a:moveTo>
                    <a:pt x="0" y="3048000"/>
                  </a:moveTo>
                  <a:lnTo>
                    <a:pt x="0" y="508009"/>
                  </a:lnTo>
                  <a:cubicBezTo>
                    <a:pt x="0" y="227443"/>
                    <a:pt x="101086" y="0"/>
                    <a:pt x="225782" y="0"/>
                  </a:cubicBezTo>
                  <a:lnTo>
                    <a:pt x="2032000" y="0"/>
                  </a:lnTo>
                  <a:lnTo>
                    <a:pt x="2032000" y="3048000"/>
                  </a:lnTo>
                  <a:lnTo>
                    <a:pt x="0" y="304800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algn="ctr"/>
              <a:endParaRPr lang="zh-CN" altLang="en-US" sz="3200" kern="0" dirty="0">
                <a:solidFill>
                  <a:srgbClr val="808080"/>
                </a:solidFill>
                <a:latin typeface="微软雅黑" pitchFamily="34" charset="-122"/>
              </a:endParaRPr>
            </a:p>
          </p:txBody>
        </p:sp>
        <p:sp>
          <p:nvSpPr>
            <p:cNvPr id="4" name="任意多边形 3"/>
            <p:cNvSpPr/>
            <p:nvPr/>
          </p:nvSpPr>
          <p:spPr>
            <a:xfrm>
              <a:off x="1549399" y="1416049"/>
              <a:ext cx="2997201" cy="1993902"/>
            </a:xfrm>
            <a:custGeom>
              <a:avLst/>
              <a:gdLst>
                <a:gd name="connsiteX0" fmla="*/ 0 w 2032000"/>
                <a:gd name="connsiteY0" fmla="*/ 0 h 3048000"/>
                <a:gd name="connsiteX1" fmla="*/ 1693327 w 2032000"/>
                <a:gd name="connsiteY1" fmla="*/ 0 h 3048000"/>
                <a:gd name="connsiteX2" fmla="*/ 2032000 w 2032000"/>
                <a:gd name="connsiteY2" fmla="*/ 338673 h 3048000"/>
                <a:gd name="connsiteX3" fmla="*/ 2032000 w 2032000"/>
                <a:gd name="connsiteY3" fmla="*/ 3048000 h 3048000"/>
                <a:gd name="connsiteX4" fmla="*/ 0 w 2032000"/>
                <a:gd name="connsiteY4" fmla="*/ 3048000 h 3048000"/>
                <a:gd name="connsiteX5" fmla="*/ 0 w 2032000"/>
                <a:gd name="connsiteY5" fmla="*/ 0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00" h="3048000">
                  <a:moveTo>
                    <a:pt x="0" y="3048000"/>
                  </a:moveTo>
                  <a:lnTo>
                    <a:pt x="0" y="508009"/>
                  </a:lnTo>
                  <a:cubicBezTo>
                    <a:pt x="0" y="227443"/>
                    <a:pt x="101086" y="0"/>
                    <a:pt x="225782" y="0"/>
                  </a:cubicBezTo>
                  <a:lnTo>
                    <a:pt x="2032000" y="0"/>
                  </a:lnTo>
                  <a:lnTo>
                    <a:pt x="2032000" y="3048000"/>
                  </a:lnTo>
                  <a:lnTo>
                    <a:pt x="0" y="304800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ctr"/>
              <a:r>
                <a:rPr lang="zh-CN" altLang="en-US" sz="3200" kern="0">
                  <a:solidFill>
                    <a:srgbClr val="808080"/>
                  </a:solidFill>
                  <a:latin typeface="微软雅黑" pitchFamily="34" charset="-122"/>
                </a:rPr>
                <a:t>文本</a:t>
              </a:r>
              <a:endParaRPr lang="zh-CN" altLang="en-US" sz="3200" kern="0" dirty="0">
                <a:solidFill>
                  <a:srgbClr val="808080"/>
                </a:solidFill>
                <a:latin typeface="微软雅黑" pitchFamily="34" charset="-122"/>
              </a:endParaRPr>
            </a:p>
          </p:txBody>
        </p:sp>
      </p:grpSp>
      <p:grpSp>
        <p:nvGrpSpPr>
          <p:cNvPr id="5" name="组合 15"/>
          <p:cNvGrpSpPr/>
          <p:nvPr/>
        </p:nvGrpSpPr>
        <p:grpSpPr>
          <a:xfrm>
            <a:off x="4572000" y="1397000"/>
            <a:ext cx="3048000" cy="2032000"/>
            <a:chOff x="4572000" y="1397000"/>
            <a:chExt cx="3048000" cy="2032000"/>
          </a:xfrm>
        </p:grpSpPr>
        <p:sp>
          <p:nvSpPr>
            <p:cNvPr id="6" name="任意多边形 5"/>
            <p:cNvSpPr/>
            <p:nvPr/>
          </p:nvSpPr>
          <p:spPr>
            <a:xfrm>
              <a:off x="4572000" y="1397000"/>
              <a:ext cx="3048000" cy="2032000"/>
            </a:xfrm>
            <a:custGeom>
              <a:avLst/>
              <a:gdLst>
                <a:gd name="connsiteX0" fmla="*/ 0 w 3048000"/>
                <a:gd name="connsiteY0" fmla="*/ 0 h 2032000"/>
                <a:gd name="connsiteX1" fmla="*/ 2709327 w 3048000"/>
                <a:gd name="connsiteY1" fmla="*/ 0 h 2032000"/>
                <a:gd name="connsiteX2" fmla="*/ 3048000 w 3048000"/>
                <a:gd name="connsiteY2" fmla="*/ 338673 h 2032000"/>
                <a:gd name="connsiteX3" fmla="*/ 3048000 w 3048000"/>
                <a:gd name="connsiteY3" fmla="*/ 2032000 h 2032000"/>
                <a:gd name="connsiteX4" fmla="*/ 0 w 3048000"/>
                <a:gd name="connsiteY4" fmla="*/ 2032000 h 2032000"/>
                <a:gd name="connsiteX5" fmla="*/ 0 w 3048000"/>
                <a:gd name="connsiteY5" fmla="*/ 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0" h="2032000">
                  <a:moveTo>
                    <a:pt x="0" y="0"/>
                  </a:moveTo>
                  <a:lnTo>
                    <a:pt x="2709327" y="0"/>
                  </a:lnTo>
                  <a:cubicBezTo>
                    <a:pt x="2896371" y="0"/>
                    <a:pt x="3048000" y="151629"/>
                    <a:pt x="3048000" y="338673"/>
                  </a:cubicBezTo>
                  <a:lnTo>
                    <a:pt x="3048000" y="2032000"/>
                  </a:lnTo>
                  <a:lnTo>
                    <a:pt x="0" y="2032000"/>
                  </a:lnTo>
                  <a:lnTo>
                    <a:pt x="0" y="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algn="ctr"/>
              <a:endParaRPr lang="zh-CN" altLang="en-US" sz="3200" kern="0" dirty="0">
                <a:solidFill>
                  <a:srgbClr val="808080"/>
                </a:solidFill>
                <a:latin typeface="微软雅黑" pitchFamily="34" charset="-122"/>
              </a:endParaRPr>
            </a:p>
          </p:txBody>
        </p:sp>
        <p:sp>
          <p:nvSpPr>
            <p:cNvPr id="7" name="任意多边形 6"/>
            <p:cNvSpPr/>
            <p:nvPr/>
          </p:nvSpPr>
          <p:spPr>
            <a:xfrm>
              <a:off x="4597400" y="1416050"/>
              <a:ext cx="2997200" cy="1993900"/>
            </a:xfrm>
            <a:custGeom>
              <a:avLst/>
              <a:gdLst>
                <a:gd name="connsiteX0" fmla="*/ 0 w 3048000"/>
                <a:gd name="connsiteY0" fmla="*/ 0 h 2032000"/>
                <a:gd name="connsiteX1" fmla="*/ 2709327 w 3048000"/>
                <a:gd name="connsiteY1" fmla="*/ 0 h 2032000"/>
                <a:gd name="connsiteX2" fmla="*/ 3048000 w 3048000"/>
                <a:gd name="connsiteY2" fmla="*/ 338673 h 2032000"/>
                <a:gd name="connsiteX3" fmla="*/ 3048000 w 3048000"/>
                <a:gd name="connsiteY3" fmla="*/ 2032000 h 2032000"/>
                <a:gd name="connsiteX4" fmla="*/ 0 w 3048000"/>
                <a:gd name="connsiteY4" fmla="*/ 2032000 h 2032000"/>
                <a:gd name="connsiteX5" fmla="*/ 0 w 3048000"/>
                <a:gd name="connsiteY5" fmla="*/ 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0" h="2032000">
                  <a:moveTo>
                    <a:pt x="0" y="0"/>
                  </a:moveTo>
                  <a:lnTo>
                    <a:pt x="2709327" y="0"/>
                  </a:lnTo>
                  <a:cubicBezTo>
                    <a:pt x="2896371" y="0"/>
                    <a:pt x="3048000" y="151629"/>
                    <a:pt x="3048000" y="338673"/>
                  </a:cubicBezTo>
                  <a:lnTo>
                    <a:pt x="3048000" y="2032000"/>
                  </a:lnTo>
                  <a:lnTo>
                    <a:pt x="0" y="2032000"/>
                  </a:lnTo>
                  <a:lnTo>
                    <a:pt x="0" y="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ctr"/>
              <a:r>
                <a:rPr lang="zh-CN" altLang="en-US" sz="3200" kern="0">
                  <a:solidFill>
                    <a:srgbClr val="808080"/>
                  </a:solidFill>
                  <a:latin typeface="微软雅黑" pitchFamily="34" charset="-122"/>
                </a:rPr>
                <a:t>文本</a:t>
              </a:r>
              <a:endParaRPr lang="zh-CN" altLang="en-US" sz="3200" kern="0" dirty="0">
                <a:solidFill>
                  <a:srgbClr val="808080"/>
                </a:solidFill>
                <a:latin typeface="微软雅黑" pitchFamily="34" charset="-122"/>
              </a:endParaRPr>
            </a:p>
          </p:txBody>
        </p:sp>
      </p:grpSp>
      <p:grpSp>
        <p:nvGrpSpPr>
          <p:cNvPr id="8" name="组合 9"/>
          <p:cNvGrpSpPr/>
          <p:nvPr/>
        </p:nvGrpSpPr>
        <p:grpSpPr>
          <a:xfrm>
            <a:off x="1523999" y="3428999"/>
            <a:ext cx="3048001" cy="2032001"/>
            <a:chOff x="1523999" y="3428999"/>
            <a:chExt cx="3048001" cy="2032001"/>
          </a:xfrm>
        </p:grpSpPr>
        <p:sp>
          <p:nvSpPr>
            <p:cNvPr id="9" name="任意多边形 8"/>
            <p:cNvSpPr/>
            <p:nvPr/>
          </p:nvSpPr>
          <p:spPr>
            <a:xfrm>
              <a:off x="1523999" y="3428999"/>
              <a:ext cx="3048001" cy="2032001"/>
            </a:xfrm>
            <a:custGeom>
              <a:avLst/>
              <a:gdLst>
                <a:gd name="connsiteX0" fmla="*/ 0 w 3048000"/>
                <a:gd name="connsiteY0" fmla="*/ 0 h 2032000"/>
                <a:gd name="connsiteX1" fmla="*/ 2709327 w 3048000"/>
                <a:gd name="connsiteY1" fmla="*/ 0 h 2032000"/>
                <a:gd name="connsiteX2" fmla="*/ 3048000 w 3048000"/>
                <a:gd name="connsiteY2" fmla="*/ 338673 h 2032000"/>
                <a:gd name="connsiteX3" fmla="*/ 3048000 w 3048000"/>
                <a:gd name="connsiteY3" fmla="*/ 2032000 h 2032000"/>
                <a:gd name="connsiteX4" fmla="*/ 0 w 3048000"/>
                <a:gd name="connsiteY4" fmla="*/ 2032000 h 2032000"/>
                <a:gd name="connsiteX5" fmla="*/ 0 w 3048000"/>
                <a:gd name="connsiteY5" fmla="*/ 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0" h="2032000">
                  <a:moveTo>
                    <a:pt x="3048000" y="2031999"/>
                  </a:moveTo>
                  <a:lnTo>
                    <a:pt x="338673" y="2031999"/>
                  </a:lnTo>
                  <a:cubicBezTo>
                    <a:pt x="151629" y="2031999"/>
                    <a:pt x="0" y="1880370"/>
                    <a:pt x="0" y="1693326"/>
                  </a:cubicBezTo>
                  <a:lnTo>
                    <a:pt x="0" y="1"/>
                  </a:lnTo>
                  <a:lnTo>
                    <a:pt x="3048000" y="1"/>
                  </a:lnTo>
                  <a:lnTo>
                    <a:pt x="3048000" y="2031999"/>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algn="ctr"/>
              <a:endParaRPr lang="zh-CN" altLang="en-US" sz="3200" kern="0" dirty="0">
                <a:solidFill>
                  <a:srgbClr val="808080"/>
                </a:solidFill>
                <a:latin typeface="微软雅黑" pitchFamily="34" charset="-122"/>
              </a:endParaRPr>
            </a:p>
          </p:txBody>
        </p:sp>
        <p:sp>
          <p:nvSpPr>
            <p:cNvPr id="10" name="任意多边形 9"/>
            <p:cNvSpPr/>
            <p:nvPr/>
          </p:nvSpPr>
          <p:spPr>
            <a:xfrm>
              <a:off x="1549399" y="3448049"/>
              <a:ext cx="2997201" cy="1993901"/>
            </a:xfrm>
            <a:custGeom>
              <a:avLst/>
              <a:gdLst>
                <a:gd name="connsiteX0" fmla="*/ 0 w 3048000"/>
                <a:gd name="connsiteY0" fmla="*/ 0 h 2032000"/>
                <a:gd name="connsiteX1" fmla="*/ 2709327 w 3048000"/>
                <a:gd name="connsiteY1" fmla="*/ 0 h 2032000"/>
                <a:gd name="connsiteX2" fmla="*/ 3048000 w 3048000"/>
                <a:gd name="connsiteY2" fmla="*/ 338673 h 2032000"/>
                <a:gd name="connsiteX3" fmla="*/ 3048000 w 3048000"/>
                <a:gd name="connsiteY3" fmla="*/ 2032000 h 2032000"/>
                <a:gd name="connsiteX4" fmla="*/ 0 w 3048000"/>
                <a:gd name="connsiteY4" fmla="*/ 2032000 h 2032000"/>
                <a:gd name="connsiteX5" fmla="*/ 0 w 3048000"/>
                <a:gd name="connsiteY5" fmla="*/ 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0" h="2032000">
                  <a:moveTo>
                    <a:pt x="3048000" y="2031999"/>
                  </a:moveTo>
                  <a:lnTo>
                    <a:pt x="338673" y="2031999"/>
                  </a:lnTo>
                  <a:cubicBezTo>
                    <a:pt x="151629" y="2031999"/>
                    <a:pt x="0" y="1880370"/>
                    <a:pt x="0" y="1693326"/>
                  </a:cubicBezTo>
                  <a:lnTo>
                    <a:pt x="0" y="1"/>
                  </a:lnTo>
                  <a:lnTo>
                    <a:pt x="3048000" y="1"/>
                  </a:lnTo>
                  <a:lnTo>
                    <a:pt x="3048000" y="2031999"/>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ctr"/>
              <a:r>
                <a:rPr lang="zh-CN" altLang="en-US" sz="3200" kern="0">
                  <a:solidFill>
                    <a:srgbClr val="808080"/>
                  </a:solidFill>
                  <a:latin typeface="微软雅黑" pitchFamily="34" charset="-122"/>
                </a:rPr>
                <a:t>文本</a:t>
              </a:r>
              <a:endParaRPr lang="zh-CN" altLang="en-US" sz="3200" kern="0" dirty="0">
                <a:solidFill>
                  <a:srgbClr val="808080"/>
                </a:solidFill>
                <a:latin typeface="微软雅黑" pitchFamily="34" charset="-122"/>
              </a:endParaRPr>
            </a:p>
          </p:txBody>
        </p:sp>
      </p:grpSp>
      <p:grpSp>
        <p:nvGrpSpPr>
          <p:cNvPr id="11" name="组合 21"/>
          <p:cNvGrpSpPr/>
          <p:nvPr/>
        </p:nvGrpSpPr>
        <p:grpSpPr>
          <a:xfrm>
            <a:off x="4572000" y="3428999"/>
            <a:ext cx="3048000" cy="2032001"/>
            <a:chOff x="4572000" y="3428999"/>
            <a:chExt cx="3048000" cy="2032001"/>
          </a:xfrm>
        </p:grpSpPr>
        <p:sp>
          <p:nvSpPr>
            <p:cNvPr id="12" name="任意多边形 11"/>
            <p:cNvSpPr/>
            <p:nvPr/>
          </p:nvSpPr>
          <p:spPr>
            <a:xfrm>
              <a:off x="4572000" y="3428999"/>
              <a:ext cx="3048000" cy="2032001"/>
            </a:xfrm>
            <a:custGeom>
              <a:avLst/>
              <a:gdLst>
                <a:gd name="connsiteX0" fmla="*/ 0 w 2032000"/>
                <a:gd name="connsiteY0" fmla="*/ 0 h 3048000"/>
                <a:gd name="connsiteX1" fmla="*/ 1693327 w 2032000"/>
                <a:gd name="connsiteY1" fmla="*/ 0 h 3048000"/>
                <a:gd name="connsiteX2" fmla="*/ 2032000 w 2032000"/>
                <a:gd name="connsiteY2" fmla="*/ 338673 h 3048000"/>
                <a:gd name="connsiteX3" fmla="*/ 2032000 w 2032000"/>
                <a:gd name="connsiteY3" fmla="*/ 3048000 h 3048000"/>
                <a:gd name="connsiteX4" fmla="*/ 0 w 2032000"/>
                <a:gd name="connsiteY4" fmla="*/ 3048000 h 3048000"/>
                <a:gd name="connsiteX5" fmla="*/ 0 w 2032000"/>
                <a:gd name="connsiteY5" fmla="*/ 0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00" h="3048000">
                  <a:moveTo>
                    <a:pt x="2032000" y="1"/>
                  </a:moveTo>
                  <a:lnTo>
                    <a:pt x="2032000" y="2539990"/>
                  </a:lnTo>
                  <a:cubicBezTo>
                    <a:pt x="2032000" y="2820556"/>
                    <a:pt x="1930914" y="3047999"/>
                    <a:pt x="1806218" y="3047999"/>
                  </a:cubicBezTo>
                  <a:lnTo>
                    <a:pt x="0" y="3047999"/>
                  </a:lnTo>
                  <a:lnTo>
                    <a:pt x="0" y="1"/>
                  </a:lnTo>
                  <a:lnTo>
                    <a:pt x="2032000" y="1"/>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algn="ctr"/>
              <a:endParaRPr lang="zh-CN" altLang="en-US" sz="3200" kern="0" dirty="0">
                <a:solidFill>
                  <a:srgbClr val="808080"/>
                </a:solidFill>
                <a:latin typeface="微软雅黑" pitchFamily="34" charset="-122"/>
              </a:endParaRPr>
            </a:p>
          </p:txBody>
        </p:sp>
        <p:sp>
          <p:nvSpPr>
            <p:cNvPr id="13" name="任意多边形 12"/>
            <p:cNvSpPr/>
            <p:nvPr/>
          </p:nvSpPr>
          <p:spPr>
            <a:xfrm>
              <a:off x="4597400" y="3448049"/>
              <a:ext cx="2997200" cy="1993901"/>
            </a:xfrm>
            <a:custGeom>
              <a:avLst/>
              <a:gdLst>
                <a:gd name="connsiteX0" fmla="*/ 0 w 2032000"/>
                <a:gd name="connsiteY0" fmla="*/ 0 h 3048000"/>
                <a:gd name="connsiteX1" fmla="*/ 1693327 w 2032000"/>
                <a:gd name="connsiteY1" fmla="*/ 0 h 3048000"/>
                <a:gd name="connsiteX2" fmla="*/ 2032000 w 2032000"/>
                <a:gd name="connsiteY2" fmla="*/ 338673 h 3048000"/>
                <a:gd name="connsiteX3" fmla="*/ 2032000 w 2032000"/>
                <a:gd name="connsiteY3" fmla="*/ 3048000 h 3048000"/>
                <a:gd name="connsiteX4" fmla="*/ 0 w 2032000"/>
                <a:gd name="connsiteY4" fmla="*/ 3048000 h 3048000"/>
                <a:gd name="connsiteX5" fmla="*/ 0 w 2032000"/>
                <a:gd name="connsiteY5" fmla="*/ 0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00" h="3048000">
                  <a:moveTo>
                    <a:pt x="2032000" y="1"/>
                  </a:moveTo>
                  <a:lnTo>
                    <a:pt x="2032000" y="2539990"/>
                  </a:lnTo>
                  <a:cubicBezTo>
                    <a:pt x="2032000" y="2820556"/>
                    <a:pt x="1930914" y="3047999"/>
                    <a:pt x="1806218" y="3047999"/>
                  </a:cubicBezTo>
                  <a:lnTo>
                    <a:pt x="0" y="3047999"/>
                  </a:lnTo>
                  <a:lnTo>
                    <a:pt x="0" y="1"/>
                  </a:lnTo>
                  <a:lnTo>
                    <a:pt x="2032000" y="1"/>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ctr"/>
              <a:r>
                <a:rPr lang="zh-CN" altLang="en-US" sz="3200" kern="0">
                  <a:solidFill>
                    <a:srgbClr val="808080"/>
                  </a:solidFill>
                  <a:latin typeface="微软雅黑" pitchFamily="34" charset="-122"/>
                </a:rPr>
                <a:t>文本</a:t>
              </a:r>
              <a:endParaRPr lang="zh-CN" altLang="en-US" sz="3200" kern="0" dirty="0">
                <a:solidFill>
                  <a:srgbClr val="808080"/>
                </a:solidFill>
                <a:latin typeface="微软雅黑" pitchFamily="34" charset="-122"/>
              </a:endParaRPr>
            </a:p>
          </p:txBody>
        </p:sp>
      </p:grpSp>
      <p:grpSp>
        <p:nvGrpSpPr>
          <p:cNvPr id="14" name="组合 22"/>
          <p:cNvGrpSpPr/>
          <p:nvPr/>
        </p:nvGrpSpPr>
        <p:grpSpPr>
          <a:xfrm>
            <a:off x="3657600" y="2920999"/>
            <a:ext cx="1828800" cy="1016000"/>
            <a:chOff x="3657600" y="2920999"/>
            <a:chExt cx="1828800" cy="1016000"/>
          </a:xfrm>
        </p:grpSpPr>
        <p:sp>
          <p:nvSpPr>
            <p:cNvPr id="15" name="任意多边形 14"/>
            <p:cNvSpPr/>
            <p:nvPr/>
          </p:nvSpPr>
          <p:spPr>
            <a:xfrm>
              <a:off x="3657600" y="2920999"/>
              <a:ext cx="1828800" cy="1016000"/>
            </a:xfrm>
            <a:custGeom>
              <a:avLst/>
              <a:gdLst>
                <a:gd name="connsiteX0" fmla="*/ 0 w 1828800"/>
                <a:gd name="connsiteY0" fmla="*/ 169337 h 1016000"/>
                <a:gd name="connsiteX1" fmla="*/ 169337 w 1828800"/>
                <a:gd name="connsiteY1" fmla="*/ 0 h 1016000"/>
                <a:gd name="connsiteX2" fmla="*/ 1659463 w 1828800"/>
                <a:gd name="connsiteY2" fmla="*/ 0 h 1016000"/>
                <a:gd name="connsiteX3" fmla="*/ 1828800 w 1828800"/>
                <a:gd name="connsiteY3" fmla="*/ 169337 h 1016000"/>
                <a:gd name="connsiteX4" fmla="*/ 1828800 w 1828800"/>
                <a:gd name="connsiteY4" fmla="*/ 846663 h 1016000"/>
                <a:gd name="connsiteX5" fmla="*/ 1659463 w 1828800"/>
                <a:gd name="connsiteY5" fmla="*/ 1016000 h 1016000"/>
                <a:gd name="connsiteX6" fmla="*/ 169337 w 1828800"/>
                <a:gd name="connsiteY6" fmla="*/ 1016000 h 1016000"/>
                <a:gd name="connsiteX7" fmla="*/ 0 w 1828800"/>
                <a:gd name="connsiteY7" fmla="*/ 846663 h 1016000"/>
                <a:gd name="connsiteX8" fmla="*/ 0 w 1828800"/>
                <a:gd name="connsiteY8" fmla="*/ 169337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016000">
                  <a:moveTo>
                    <a:pt x="0" y="169337"/>
                  </a:moveTo>
                  <a:cubicBezTo>
                    <a:pt x="0" y="75815"/>
                    <a:pt x="75815" y="0"/>
                    <a:pt x="169337" y="0"/>
                  </a:cubicBezTo>
                  <a:lnTo>
                    <a:pt x="1659463" y="0"/>
                  </a:lnTo>
                  <a:cubicBezTo>
                    <a:pt x="1752985" y="0"/>
                    <a:pt x="1828800" y="75815"/>
                    <a:pt x="1828800" y="169337"/>
                  </a:cubicBezTo>
                  <a:lnTo>
                    <a:pt x="1828800" y="846663"/>
                  </a:lnTo>
                  <a:cubicBezTo>
                    <a:pt x="1828800" y="940185"/>
                    <a:pt x="1752985" y="1016000"/>
                    <a:pt x="1659463" y="1016000"/>
                  </a:cubicBezTo>
                  <a:lnTo>
                    <a:pt x="169337" y="1016000"/>
                  </a:lnTo>
                  <a:cubicBezTo>
                    <a:pt x="75815" y="1016000"/>
                    <a:pt x="0" y="940185"/>
                    <a:pt x="0" y="846663"/>
                  </a:cubicBezTo>
                  <a:lnTo>
                    <a:pt x="0" y="169337"/>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wrap="none" anchor="ctr"/>
            <a:lstStyle/>
            <a:p>
              <a:pPr>
                <a:defRPr/>
              </a:pPr>
              <a:endParaRPr lang="zh-CN" altLang="en-US" sz="3600" kern="0" dirty="0">
                <a:solidFill>
                  <a:sysClr val="windowText" lastClr="000000"/>
                </a:solidFill>
                <a:latin typeface="微软雅黑" pitchFamily="34" charset="-122"/>
              </a:endParaRPr>
            </a:p>
          </p:txBody>
        </p:sp>
        <p:sp>
          <p:nvSpPr>
            <p:cNvPr id="16" name="任意多边形 15"/>
            <p:cNvSpPr/>
            <p:nvPr/>
          </p:nvSpPr>
          <p:spPr>
            <a:xfrm>
              <a:off x="3683000" y="2940049"/>
              <a:ext cx="1778000" cy="977900"/>
            </a:xfrm>
            <a:custGeom>
              <a:avLst/>
              <a:gdLst>
                <a:gd name="connsiteX0" fmla="*/ 0 w 1828800"/>
                <a:gd name="connsiteY0" fmla="*/ 169337 h 1016000"/>
                <a:gd name="connsiteX1" fmla="*/ 169337 w 1828800"/>
                <a:gd name="connsiteY1" fmla="*/ 0 h 1016000"/>
                <a:gd name="connsiteX2" fmla="*/ 1659463 w 1828800"/>
                <a:gd name="connsiteY2" fmla="*/ 0 h 1016000"/>
                <a:gd name="connsiteX3" fmla="*/ 1828800 w 1828800"/>
                <a:gd name="connsiteY3" fmla="*/ 169337 h 1016000"/>
                <a:gd name="connsiteX4" fmla="*/ 1828800 w 1828800"/>
                <a:gd name="connsiteY4" fmla="*/ 846663 h 1016000"/>
                <a:gd name="connsiteX5" fmla="*/ 1659463 w 1828800"/>
                <a:gd name="connsiteY5" fmla="*/ 1016000 h 1016000"/>
                <a:gd name="connsiteX6" fmla="*/ 169337 w 1828800"/>
                <a:gd name="connsiteY6" fmla="*/ 1016000 h 1016000"/>
                <a:gd name="connsiteX7" fmla="*/ 0 w 1828800"/>
                <a:gd name="connsiteY7" fmla="*/ 846663 h 1016000"/>
                <a:gd name="connsiteX8" fmla="*/ 0 w 1828800"/>
                <a:gd name="connsiteY8" fmla="*/ 169337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016000">
                  <a:moveTo>
                    <a:pt x="0" y="169337"/>
                  </a:moveTo>
                  <a:cubicBezTo>
                    <a:pt x="0" y="75815"/>
                    <a:pt x="75815" y="0"/>
                    <a:pt x="169337" y="0"/>
                  </a:cubicBezTo>
                  <a:lnTo>
                    <a:pt x="1659463" y="0"/>
                  </a:lnTo>
                  <a:cubicBezTo>
                    <a:pt x="1752985" y="0"/>
                    <a:pt x="1828800" y="75815"/>
                    <a:pt x="1828800" y="169337"/>
                  </a:cubicBezTo>
                  <a:lnTo>
                    <a:pt x="1828800" y="846663"/>
                  </a:lnTo>
                  <a:cubicBezTo>
                    <a:pt x="1828800" y="940185"/>
                    <a:pt x="1752985" y="1016000"/>
                    <a:pt x="1659463" y="1016000"/>
                  </a:cubicBezTo>
                  <a:lnTo>
                    <a:pt x="169337" y="1016000"/>
                  </a:lnTo>
                  <a:cubicBezTo>
                    <a:pt x="75815" y="1016000"/>
                    <a:pt x="0" y="940185"/>
                    <a:pt x="0" y="846663"/>
                  </a:cubicBezTo>
                  <a:lnTo>
                    <a:pt x="0" y="169337"/>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marL="0" lvl="1" algn="ctr">
                <a:defRPr/>
              </a:pPr>
              <a:r>
                <a:rPr lang="zh-CN" altLang="en-US" sz="3200" b="1" kern="0" dirty="0">
                  <a:solidFill>
                    <a:srgbClr val="FFFFFF"/>
                  </a:solidFill>
                  <a:latin typeface="微软雅黑" pitchFamily="34" charset="-122"/>
                </a:rPr>
                <a:t>文本</a:t>
              </a:r>
            </a:p>
          </p:txBody>
        </p:sp>
      </p:grpSp>
    </p:spTree>
    <p:extLst>
      <p:ext uri="{BB962C8B-B14F-4D97-AF65-F5344CB8AC3E}">
        <p14:creationId xmlns:p14="http://schemas.microsoft.com/office/powerpoint/2010/main" val="1314432482"/>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6"/>
          <p:cNvSpPr>
            <a:spLocks/>
          </p:cNvSpPr>
          <p:nvPr/>
        </p:nvSpPr>
        <p:spPr bwMode="gray">
          <a:xfrm flipH="1">
            <a:off x="2276475" y="1514475"/>
            <a:ext cx="2062472" cy="1728788"/>
          </a:xfrm>
          <a:custGeom>
            <a:avLst/>
            <a:gdLst/>
            <a:ahLst/>
            <a:cxnLst/>
            <a:rect l="l" t="t" r="r" b="b"/>
            <a:pathLst>
              <a:path w="2062472" h="1728788">
                <a:moveTo>
                  <a:pt x="1495298" y="0"/>
                </a:moveTo>
                <a:cubicBezTo>
                  <a:pt x="748599" y="0"/>
                  <a:pt x="3488" y="0"/>
                  <a:pt x="3488" y="0"/>
                </a:cubicBezTo>
                <a:cubicBezTo>
                  <a:pt x="3488" y="70"/>
                  <a:pt x="1588" y="370274"/>
                  <a:pt x="0" y="825191"/>
                </a:cubicBezTo>
                <a:cubicBezTo>
                  <a:pt x="474918" y="879678"/>
                  <a:pt x="852296" y="1254707"/>
                  <a:pt x="910486" y="1728788"/>
                </a:cubicBezTo>
                <a:cubicBezTo>
                  <a:pt x="1534856" y="1728788"/>
                  <a:pt x="2062472" y="1728788"/>
                  <a:pt x="2062472" y="1728788"/>
                </a:cubicBezTo>
                <a:cubicBezTo>
                  <a:pt x="2062472" y="1728685"/>
                  <a:pt x="2059294" y="1133608"/>
                  <a:pt x="2057706" y="540246"/>
                </a:cubicBezTo>
                <a:cubicBezTo>
                  <a:pt x="2048174" y="257260"/>
                  <a:pt x="1843228" y="0"/>
                  <a:pt x="1495298" y="0"/>
                </a:cubicBezTo>
                <a:close/>
              </a:path>
            </a:pathLst>
          </a:custGeom>
          <a:gradFill rotWithShape="1">
            <a:gsLst>
              <a:gs pos="0">
                <a:srgbClr val="F9F9F9"/>
              </a:gs>
              <a:gs pos="100000">
                <a:srgbClr val="EAEAEA"/>
              </a:gs>
            </a:gsLst>
            <a:lin ang="5400000" scaled="1"/>
          </a:gradFill>
          <a:ln w="3175">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 name="Freeform 26"/>
          <p:cNvSpPr>
            <a:spLocks/>
          </p:cNvSpPr>
          <p:nvPr/>
        </p:nvSpPr>
        <p:spPr bwMode="gray">
          <a:xfrm flipH="1">
            <a:off x="3427602" y="2341563"/>
            <a:ext cx="911764" cy="903597"/>
          </a:xfrm>
          <a:custGeom>
            <a:avLst/>
            <a:gdLst/>
            <a:ahLst/>
            <a:cxnLst/>
            <a:rect l="l" t="t" r="r" b="b"/>
            <a:pathLst>
              <a:path w="911764" h="903597">
                <a:moveTo>
                  <a:pt x="1278" y="0"/>
                </a:moveTo>
                <a:cubicBezTo>
                  <a:pt x="802" y="133383"/>
                  <a:pt x="360" y="274049"/>
                  <a:pt x="0" y="414803"/>
                </a:cubicBezTo>
                <a:cubicBezTo>
                  <a:pt x="0" y="744096"/>
                  <a:pt x="228776" y="893307"/>
                  <a:pt x="481383" y="903597"/>
                </a:cubicBezTo>
                <a:cubicBezTo>
                  <a:pt x="626469" y="903597"/>
                  <a:pt x="771556" y="903597"/>
                  <a:pt x="911764" y="903597"/>
                </a:cubicBezTo>
                <a:cubicBezTo>
                  <a:pt x="853574" y="429516"/>
                  <a:pt x="476196" y="54487"/>
                  <a:pt x="1278" y="0"/>
                </a:cubicBezTo>
                <a:close/>
              </a:path>
            </a:pathLst>
          </a:custGeom>
          <a:gradFill rotWithShape="1">
            <a:gsLst>
              <a:gs pos="0">
                <a:srgbClr val="2676FF">
                  <a:lumMod val="75000"/>
                </a:srgbClr>
              </a:gs>
              <a:gs pos="100000">
                <a:srgbClr val="2676FF"/>
              </a:gs>
            </a:gsLst>
            <a:lin ang="18900000" scaled="1"/>
          </a:gradFill>
          <a:ln w="28575" cmpd="sng">
            <a:no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 name="Text Box 31"/>
          <p:cNvSpPr txBox="1">
            <a:spLocks noChangeArrowheads="1"/>
          </p:cNvSpPr>
          <p:nvPr/>
        </p:nvSpPr>
        <p:spPr bwMode="white">
          <a:xfrm>
            <a:off x="2511363" y="1796600"/>
            <a:ext cx="1579562" cy="78752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algn="ctr" eaLnBrk="1" hangingPunct="1">
              <a:lnSpc>
                <a:spcPct val="150000"/>
              </a:lnSpc>
              <a:spcBef>
                <a:spcPct val="50000"/>
              </a:spcBef>
            </a:pPr>
            <a:r>
              <a:rPr lang="zh-CN" altLang="en-US" sz="1600" i="0" dirty="0" smtClean="0">
                <a:solidFill>
                  <a:srgbClr val="888888"/>
                </a:solidFill>
                <a:latin typeface="微软雅黑" pitchFamily="34" charset="-122"/>
                <a:ea typeface="微软雅黑" pitchFamily="34" charset="-122"/>
                <a:cs typeface="Arial" charset="0"/>
              </a:rPr>
              <a:t>点击此处添加文本说明文字</a:t>
            </a:r>
            <a:endParaRPr lang="en-US" altLang="zh-CN" sz="1600" i="0" dirty="0">
              <a:solidFill>
                <a:srgbClr val="888888"/>
              </a:solidFill>
              <a:latin typeface="微软雅黑" pitchFamily="34" charset="-122"/>
              <a:ea typeface="微软雅黑" pitchFamily="34" charset="-122"/>
              <a:cs typeface="Arial" charset="0"/>
            </a:endParaRPr>
          </a:p>
        </p:txBody>
      </p:sp>
      <p:sp>
        <p:nvSpPr>
          <p:cNvPr id="5" name="Rectangle 35"/>
          <p:cNvSpPr>
            <a:spLocks noChangeArrowheads="1"/>
          </p:cNvSpPr>
          <p:nvPr/>
        </p:nvSpPr>
        <p:spPr bwMode="gray">
          <a:xfrm>
            <a:off x="3762821" y="2636912"/>
            <a:ext cx="36740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ysClr val="window" lastClr="FFFFFF"/>
                </a:solidFill>
                <a:effectLst/>
                <a:uLnTx/>
                <a:uFillTx/>
                <a:cs typeface="Arial" charset="0"/>
              </a:rPr>
              <a:t>1</a:t>
            </a:r>
          </a:p>
        </p:txBody>
      </p:sp>
      <p:sp>
        <p:nvSpPr>
          <p:cNvPr id="6" name="Freeform 27"/>
          <p:cNvSpPr>
            <a:spLocks/>
          </p:cNvSpPr>
          <p:nvPr/>
        </p:nvSpPr>
        <p:spPr bwMode="gray">
          <a:xfrm>
            <a:off x="4591503" y="1521650"/>
            <a:ext cx="2062472" cy="1728788"/>
          </a:xfrm>
          <a:custGeom>
            <a:avLst/>
            <a:gdLst/>
            <a:ahLst/>
            <a:cxnLst/>
            <a:rect l="l" t="t" r="r" b="b"/>
            <a:pathLst>
              <a:path w="2062472" h="1728788">
                <a:moveTo>
                  <a:pt x="3488" y="0"/>
                </a:moveTo>
                <a:cubicBezTo>
                  <a:pt x="3488" y="0"/>
                  <a:pt x="748599" y="0"/>
                  <a:pt x="1495298" y="0"/>
                </a:cubicBezTo>
                <a:cubicBezTo>
                  <a:pt x="1843228" y="0"/>
                  <a:pt x="2048174" y="257260"/>
                  <a:pt x="2057706" y="540246"/>
                </a:cubicBezTo>
                <a:cubicBezTo>
                  <a:pt x="2059295" y="1133591"/>
                  <a:pt x="2062472" y="1728650"/>
                  <a:pt x="2062472" y="1728788"/>
                </a:cubicBezTo>
                <a:cubicBezTo>
                  <a:pt x="2062472" y="1728788"/>
                  <a:pt x="1535751" y="1728788"/>
                  <a:pt x="912075" y="1728788"/>
                </a:cubicBezTo>
                <a:cubicBezTo>
                  <a:pt x="853819" y="1254176"/>
                  <a:pt x="475662" y="878838"/>
                  <a:pt x="0" y="824948"/>
                </a:cubicBezTo>
                <a:cubicBezTo>
                  <a:pt x="1589" y="370147"/>
                  <a:pt x="3488" y="77"/>
                  <a:pt x="3488" y="0"/>
                </a:cubicBezTo>
                <a:close/>
              </a:path>
            </a:pathLst>
          </a:custGeom>
          <a:gradFill rotWithShape="1">
            <a:gsLst>
              <a:gs pos="0">
                <a:srgbClr val="F9F9F9"/>
              </a:gs>
              <a:gs pos="100000">
                <a:srgbClr val="EAEAEA"/>
              </a:gs>
            </a:gsLst>
            <a:lin ang="5400000" scaled="1"/>
          </a:gradFill>
          <a:ln w="3175">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 name="Freeform 27"/>
          <p:cNvSpPr>
            <a:spLocks/>
          </p:cNvSpPr>
          <p:nvPr/>
        </p:nvSpPr>
        <p:spPr bwMode="gray">
          <a:xfrm>
            <a:off x="4587876" y="2348948"/>
            <a:ext cx="913353" cy="903840"/>
          </a:xfrm>
          <a:custGeom>
            <a:avLst/>
            <a:gdLst/>
            <a:ahLst/>
            <a:cxnLst/>
            <a:rect l="l" t="t" r="r" b="b"/>
            <a:pathLst>
              <a:path w="913353" h="903840">
                <a:moveTo>
                  <a:pt x="1278" y="0"/>
                </a:moveTo>
                <a:cubicBezTo>
                  <a:pt x="476940" y="53890"/>
                  <a:pt x="855097" y="429228"/>
                  <a:pt x="913353" y="903840"/>
                </a:cubicBezTo>
                <a:cubicBezTo>
                  <a:pt x="772653" y="903840"/>
                  <a:pt x="627018" y="903840"/>
                  <a:pt x="481383" y="903840"/>
                </a:cubicBezTo>
                <a:cubicBezTo>
                  <a:pt x="228776" y="893550"/>
                  <a:pt x="0" y="744339"/>
                  <a:pt x="0" y="415046"/>
                </a:cubicBezTo>
                <a:cubicBezTo>
                  <a:pt x="361" y="274207"/>
                  <a:pt x="803" y="133456"/>
                  <a:pt x="1278" y="0"/>
                </a:cubicBezTo>
                <a:close/>
              </a:path>
            </a:pathLst>
          </a:custGeom>
          <a:gradFill rotWithShape="1">
            <a:gsLst>
              <a:gs pos="0">
                <a:srgbClr val="2676FF">
                  <a:lumMod val="75000"/>
                </a:srgbClr>
              </a:gs>
              <a:gs pos="100000">
                <a:srgbClr val="2676FF"/>
              </a:gs>
            </a:gsLst>
            <a:lin ang="18900000" scaled="1"/>
          </a:gradFill>
          <a:ln w="28575" cmpd="sng">
            <a:no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 name="Rectangle 36"/>
          <p:cNvSpPr>
            <a:spLocks noChangeArrowheads="1"/>
          </p:cNvSpPr>
          <p:nvPr/>
        </p:nvSpPr>
        <p:spPr bwMode="gray">
          <a:xfrm>
            <a:off x="4866134" y="2636912"/>
            <a:ext cx="36740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ysClr val="window" lastClr="FFFFFF"/>
                </a:solidFill>
                <a:effectLst/>
                <a:uLnTx/>
                <a:uFillTx/>
                <a:cs typeface="Arial" charset="0"/>
              </a:rPr>
              <a:t>2</a:t>
            </a:r>
          </a:p>
        </p:txBody>
      </p:sp>
      <p:sp>
        <p:nvSpPr>
          <p:cNvPr id="9" name="Text Box 31"/>
          <p:cNvSpPr txBox="1">
            <a:spLocks noChangeArrowheads="1"/>
          </p:cNvSpPr>
          <p:nvPr/>
        </p:nvSpPr>
        <p:spPr bwMode="white">
          <a:xfrm>
            <a:off x="4838701" y="1796600"/>
            <a:ext cx="1579562" cy="78752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algn="ctr" eaLnBrk="1" hangingPunct="1">
              <a:lnSpc>
                <a:spcPct val="150000"/>
              </a:lnSpc>
              <a:spcBef>
                <a:spcPct val="50000"/>
              </a:spcBef>
            </a:pPr>
            <a:r>
              <a:rPr lang="zh-CN" altLang="en-US" sz="1600" i="0" dirty="0" smtClean="0">
                <a:solidFill>
                  <a:srgbClr val="888888"/>
                </a:solidFill>
                <a:latin typeface="微软雅黑" pitchFamily="34" charset="-122"/>
                <a:ea typeface="微软雅黑" pitchFamily="34" charset="-122"/>
                <a:cs typeface="Arial" charset="0"/>
              </a:rPr>
              <a:t>点击此处添加文本说明文字</a:t>
            </a:r>
            <a:endParaRPr lang="en-US" altLang="zh-CN" sz="1600" i="0" dirty="0">
              <a:solidFill>
                <a:srgbClr val="888888"/>
              </a:solidFill>
              <a:latin typeface="微软雅黑" pitchFamily="34" charset="-122"/>
              <a:ea typeface="微软雅黑" pitchFamily="34" charset="-122"/>
              <a:cs typeface="Arial" charset="0"/>
            </a:endParaRPr>
          </a:p>
        </p:txBody>
      </p:sp>
      <p:sp>
        <p:nvSpPr>
          <p:cNvPr id="10" name="Freeform 29"/>
          <p:cNvSpPr>
            <a:spLocks/>
          </p:cNvSpPr>
          <p:nvPr/>
        </p:nvSpPr>
        <p:spPr bwMode="gray">
          <a:xfrm flipH="1">
            <a:off x="4580732" y="3539015"/>
            <a:ext cx="2063750" cy="1728787"/>
          </a:xfrm>
          <a:custGeom>
            <a:avLst/>
            <a:gdLst/>
            <a:ahLst/>
            <a:cxnLst/>
            <a:rect l="l" t="t" r="r" b="b"/>
            <a:pathLst>
              <a:path w="2063750" h="1728787">
                <a:moveTo>
                  <a:pt x="1154271" y="0"/>
                </a:moveTo>
                <a:cubicBezTo>
                  <a:pt x="537963" y="0"/>
                  <a:pt x="4766" y="0"/>
                  <a:pt x="4766" y="0"/>
                </a:cubicBezTo>
                <a:cubicBezTo>
                  <a:pt x="4766" y="41"/>
                  <a:pt x="1589" y="619160"/>
                  <a:pt x="0" y="1239993"/>
                </a:cubicBezTo>
                <a:cubicBezTo>
                  <a:pt x="0" y="1569286"/>
                  <a:pt x="228776" y="1718497"/>
                  <a:pt x="481383" y="1728787"/>
                </a:cubicBezTo>
                <a:cubicBezTo>
                  <a:pt x="1272567" y="1728787"/>
                  <a:pt x="2063750" y="1728787"/>
                  <a:pt x="2063750" y="1728787"/>
                </a:cubicBezTo>
                <a:cubicBezTo>
                  <a:pt x="2063750" y="1728708"/>
                  <a:pt x="2061676" y="1340233"/>
                  <a:pt x="2060054" y="878071"/>
                </a:cubicBezTo>
                <a:cubicBezTo>
                  <a:pt x="1594063" y="824270"/>
                  <a:pt x="1222154" y="461794"/>
                  <a:pt x="1154271" y="0"/>
                </a:cubicBezTo>
                <a:close/>
              </a:path>
            </a:pathLst>
          </a:custGeom>
          <a:gradFill rotWithShape="1">
            <a:gsLst>
              <a:gs pos="0">
                <a:srgbClr val="F9F9F9"/>
              </a:gs>
              <a:gs pos="100000">
                <a:srgbClr val="EAEAEA"/>
              </a:gs>
            </a:gsLst>
            <a:lin ang="5400000" scaled="1"/>
          </a:gradFill>
          <a:ln w="3175">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 name="Freeform 29"/>
          <p:cNvSpPr>
            <a:spLocks/>
          </p:cNvSpPr>
          <p:nvPr/>
        </p:nvSpPr>
        <p:spPr bwMode="gray">
          <a:xfrm flipH="1">
            <a:off x="4584180" y="3538538"/>
            <a:ext cx="905783" cy="878071"/>
          </a:xfrm>
          <a:custGeom>
            <a:avLst/>
            <a:gdLst/>
            <a:ahLst/>
            <a:cxnLst/>
            <a:rect l="l" t="t" r="r" b="b"/>
            <a:pathLst>
              <a:path w="905783" h="878071">
                <a:moveTo>
                  <a:pt x="342305" y="0"/>
                </a:moveTo>
                <a:cubicBezTo>
                  <a:pt x="227259" y="0"/>
                  <a:pt x="112251" y="0"/>
                  <a:pt x="0" y="0"/>
                </a:cubicBezTo>
                <a:cubicBezTo>
                  <a:pt x="67883" y="461794"/>
                  <a:pt x="439792" y="824270"/>
                  <a:pt x="905783" y="878071"/>
                </a:cubicBezTo>
                <a:cubicBezTo>
                  <a:pt x="905382" y="768217"/>
                  <a:pt x="905018" y="654200"/>
                  <a:pt x="904713" y="540246"/>
                </a:cubicBezTo>
                <a:cubicBezTo>
                  <a:pt x="895181" y="257260"/>
                  <a:pt x="690235" y="0"/>
                  <a:pt x="342305" y="0"/>
                </a:cubicBezTo>
                <a:close/>
              </a:path>
            </a:pathLst>
          </a:custGeom>
          <a:gradFill rotWithShape="1">
            <a:gsLst>
              <a:gs pos="100000">
                <a:srgbClr val="2676FF">
                  <a:lumMod val="75000"/>
                </a:srgbClr>
              </a:gs>
              <a:gs pos="0">
                <a:srgbClr val="2676FF"/>
              </a:gs>
            </a:gsLst>
            <a:lin ang="18900000" scaled="1"/>
          </a:gradFill>
          <a:ln w="28575" cmpd="sng">
            <a:no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 name="Rectangle 38"/>
          <p:cNvSpPr>
            <a:spLocks noChangeArrowheads="1"/>
          </p:cNvSpPr>
          <p:nvPr/>
        </p:nvSpPr>
        <p:spPr bwMode="gray">
          <a:xfrm>
            <a:off x="4866134" y="3683994"/>
            <a:ext cx="36740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ysClr val="window" lastClr="FFFFFF"/>
                </a:solidFill>
                <a:effectLst/>
                <a:uLnTx/>
                <a:uFillTx/>
                <a:cs typeface="Arial" charset="0"/>
              </a:rPr>
              <a:t>3</a:t>
            </a:r>
          </a:p>
        </p:txBody>
      </p:sp>
      <p:sp>
        <p:nvSpPr>
          <p:cNvPr id="13" name="Text Box 31"/>
          <p:cNvSpPr txBox="1">
            <a:spLocks noChangeArrowheads="1"/>
          </p:cNvSpPr>
          <p:nvPr/>
        </p:nvSpPr>
        <p:spPr bwMode="white">
          <a:xfrm>
            <a:off x="4838701" y="4204616"/>
            <a:ext cx="1579562" cy="78752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algn="ctr" eaLnBrk="1" hangingPunct="1">
              <a:lnSpc>
                <a:spcPct val="150000"/>
              </a:lnSpc>
              <a:spcBef>
                <a:spcPct val="50000"/>
              </a:spcBef>
            </a:pPr>
            <a:r>
              <a:rPr lang="zh-CN" altLang="en-US" sz="1600" i="0" dirty="0" smtClean="0">
                <a:solidFill>
                  <a:srgbClr val="888888"/>
                </a:solidFill>
                <a:latin typeface="微软雅黑" pitchFamily="34" charset="-122"/>
                <a:ea typeface="微软雅黑" pitchFamily="34" charset="-122"/>
                <a:cs typeface="Arial" charset="0"/>
              </a:rPr>
              <a:t>点击此处添加文本说明文字</a:t>
            </a:r>
            <a:endParaRPr lang="en-US" altLang="zh-CN" sz="1600" i="0" dirty="0">
              <a:solidFill>
                <a:srgbClr val="888888"/>
              </a:solidFill>
              <a:latin typeface="微软雅黑" pitchFamily="34" charset="-122"/>
              <a:ea typeface="微软雅黑" pitchFamily="34" charset="-122"/>
              <a:cs typeface="Arial" charset="0"/>
            </a:endParaRPr>
          </a:p>
        </p:txBody>
      </p:sp>
      <p:sp>
        <p:nvSpPr>
          <p:cNvPr id="14" name="Freeform 28"/>
          <p:cNvSpPr>
            <a:spLocks/>
          </p:cNvSpPr>
          <p:nvPr/>
        </p:nvSpPr>
        <p:spPr bwMode="gray">
          <a:xfrm>
            <a:off x="2269363" y="3541396"/>
            <a:ext cx="2063750" cy="1728787"/>
          </a:xfrm>
          <a:custGeom>
            <a:avLst/>
            <a:gdLst/>
            <a:ahLst/>
            <a:cxnLst/>
            <a:rect l="l" t="t" r="r" b="b"/>
            <a:pathLst>
              <a:path w="2063750" h="1728787">
                <a:moveTo>
                  <a:pt x="4766" y="0"/>
                </a:moveTo>
                <a:cubicBezTo>
                  <a:pt x="4766" y="0"/>
                  <a:pt x="538879" y="0"/>
                  <a:pt x="1155860" y="0"/>
                </a:cubicBezTo>
                <a:cubicBezTo>
                  <a:pt x="1223664" y="461267"/>
                  <a:pt x="1594802" y="823441"/>
                  <a:pt x="2060053" y="877828"/>
                </a:cubicBezTo>
                <a:cubicBezTo>
                  <a:pt x="2061675" y="1340121"/>
                  <a:pt x="2063750" y="1728749"/>
                  <a:pt x="2063750" y="1728787"/>
                </a:cubicBezTo>
                <a:cubicBezTo>
                  <a:pt x="2063750" y="1728787"/>
                  <a:pt x="1272567" y="1728787"/>
                  <a:pt x="481383" y="1728787"/>
                </a:cubicBezTo>
                <a:cubicBezTo>
                  <a:pt x="228776" y="1718497"/>
                  <a:pt x="0" y="1569286"/>
                  <a:pt x="0" y="1239993"/>
                </a:cubicBezTo>
                <a:cubicBezTo>
                  <a:pt x="1589" y="619162"/>
                  <a:pt x="4766" y="45"/>
                  <a:pt x="4766" y="0"/>
                </a:cubicBezTo>
                <a:close/>
              </a:path>
            </a:pathLst>
          </a:custGeom>
          <a:gradFill rotWithShape="1">
            <a:gsLst>
              <a:gs pos="0">
                <a:srgbClr val="F9F9F9"/>
              </a:gs>
              <a:gs pos="100000">
                <a:srgbClr val="EAEAEA"/>
              </a:gs>
            </a:gsLst>
            <a:lin ang="5400000" scaled="1"/>
          </a:gradFill>
          <a:ln w="3175">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 name="Freeform 28"/>
          <p:cNvSpPr>
            <a:spLocks/>
          </p:cNvSpPr>
          <p:nvPr/>
        </p:nvSpPr>
        <p:spPr bwMode="gray">
          <a:xfrm>
            <a:off x="3429986" y="3538538"/>
            <a:ext cx="904193" cy="877828"/>
          </a:xfrm>
          <a:custGeom>
            <a:avLst/>
            <a:gdLst/>
            <a:ahLst/>
            <a:cxnLst/>
            <a:rect l="l" t="t" r="r" b="b"/>
            <a:pathLst>
              <a:path w="904193" h="877828">
                <a:moveTo>
                  <a:pt x="0" y="0"/>
                </a:moveTo>
                <a:cubicBezTo>
                  <a:pt x="111747" y="0"/>
                  <a:pt x="226213" y="0"/>
                  <a:pt x="340716" y="0"/>
                </a:cubicBezTo>
                <a:cubicBezTo>
                  <a:pt x="688646" y="0"/>
                  <a:pt x="893592" y="257260"/>
                  <a:pt x="903124" y="540246"/>
                </a:cubicBezTo>
                <a:cubicBezTo>
                  <a:pt x="903429" y="654116"/>
                  <a:pt x="903792" y="768049"/>
                  <a:pt x="904193" y="877828"/>
                </a:cubicBezTo>
                <a:cubicBezTo>
                  <a:pt x="438942" y="823441"/>
                  <a:pt x="67804" y="461267"/>
                  <a:pt x="0" y="0"/>
                </a:cubicBezTo>
                <a:close/>
              </a:path>
            </a:pathLst>
          </a:custGeom>
          <a:gradFill rotWithShape="1">
            <a:gsLst>
              <a:gs pos="100000">
                <a:srgbClr val="2676FF">
                  <a:lumMod val="75000"/>
                </a:srgbClr>
              </a:gs>
              <a:gs pos="0">
                <a:srgbClr val="2676FF"/>
              </a:gs>
            </a:gsLst>
            <a:lin ang="18900000" scaled="1"/>
          </a:gradFill>
          <a:ln w="28575" cmpd="sng">
            <a:no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 name="Rectangle 37"/>
          <p:cNvSpPr>
            <a:spLocks noChangeArrowheads="1"/>
          </p:cNvSpPr>
          <p:nvPr/>
        </p:nvSpPr>
        <p:spPr bwMode="gray">
          <a:xfrm>
            <a:off x="3750946" y="3683994"/>
            <a:ext cx="36740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ysClr val="window" lastClr="FFFFFF"/>
                </a:solidFill>
                <a:effectLst/>
                <a:uLnTx/>
                <a:uFillTx/>
                <a:cs typeface="Arial" charset="0"/>
              </a:rPr>
              <a:t>4</a:t>
            </a:r>
          </a:p>
        </p:txBody>
      </p:sp>
      <p:sp>
        <p:nvSpPr>
          <p:cNvPr id="17" name="Text Box 31"/>
          <p:cNvSpPr txBox="1">
            <a:spLocks noChangeArrowheads="1"/>
          </p:cNvSpPr>
          <p:nvPr/>
        </p:nvSpPr>
        <p:spPr bwMode="white">
          <a:xfrm>
            <a:off x="2516219" y="4192741"/>
            <a:ext cx="1579562" cy="78752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algn="ctr" eaLnBrk="1" hangingPunct="1">
              <a:lnSpc>
                <a:spcPct val="150000"/>
              </a:lnSpc>
              <a:spcBef>
                <a:spcPct val="50000"/>
              </a:spcBef>
            </a:pPr>
            <a:r>
              <a:rPr lang="zh-CN" altLang="en-US" sz="1600" i="0" dirty="0" smtClean="0">
                <a:solidFill>
                  <a:srgbClr val="888888"/>
                </a:solidFill>
                <a:latin typeface="微软雅黑" pitchFamily="34" charset="-122"/>
                <a:ea typeface="微软雅黑" pitchFamily="34" charset="-122"/>
                <a:cs typeface="Arial" charset="0"/>
              </a:rPr>
              <a:t>点击此处添加文本说明文字</a:t>
            </a:r>
            <a:endParaRPr lang="en-US" altLang="zh-CN" sz="1600" i="0" dirty="0">
              <a:solidFill>
                <a:srgbClr val="888888"/>
              </a:solidFill>
              <a:latin typeface="微软雅黑" pitchFamily="34" charset="-122"/>
              <a:ea typeface="微软雅黑" pitchFamily="34" charset="-122"/>
              <a:cs typeface="Arial" charset="0"/>
            </a:endParaRPr>
          </a:p>
        </p:txBody>
      </p:sp>
    </p:spTree>
    <p:extLst>
      <p:ext uri="{BB962C8B-B14F-4D97-AF65-F5344CB8AC3E}">
        <p14:creationId xmlns:p14="http://schemas.microsoft.com/office/powerpoint/2010/main" val="2544245521"/>
      </p:ext>
    </p:ext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gray">
          <a:xfrm>
            <a:off x="5601494" y="2085975"/>
            <a:ext cx="2659062" cy="155575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latin typeface="微软雅黑" pitchFamily="34" charset="-122"/>
                <a:ea typeface="微软雅黑" pitchFamily="34" charset="-122"/>
                <a:cs typeface="+mn-cs"/>
              </a:rPr>
              <a:t>添加文本</a:t>
            </a:r>
            <a:r>
              <a:rPr kumimoji="0" lang="en-US" altLang="zh-CN"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3</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3" name="Rectangle 3"/>
          <p:cNvSpPr>
            <a:spLocks noChangeArrowheads="1"/>
          </p:cNvSpPr>
          <p:nvPr/>
        </p:nvSpPr>
        <p:spPr bwMode="gray">
          <a:xfrm>
            <a:off x="2861469" y="2085975"/>
            <a:ext cx="2659062" cy="155575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添加文本</a:t>
            </a:r>
            <a:r>
              <a:rPr kumimoji="0" lang="en-US" altLang="zh-CN"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2</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4" name="AutoShape 4"/>
          <p:cNvSpPr>
            <a:spLocks noChangeArrowheads="1"/>
          </p:cNvSpPr>
          <p:nvPr/>
        </p:nvSpPr>
        <p:spPr bwMode="gray">
          <a:xfrm>
            <a:off x="2995613" y="1401763"/>
            <a:ext cx="2390775" cy="565150"/>
          </a:xfrm>
          <a:prstGeom prst="roundRect">
            <a:avLst>
              <a:gd name="adj" fmla="val 16667"/>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FFFFFF"/>
                </a:solidFill>
                <a:effectLst/>
                <a:uLnTx/>
                <a:uFillTx/>
                <a:latin typeface="微软雅黑" pitchFamily="34" charset="-122"/>
                <a:ea typeface="微软雅黑" pitchFamily="34" charset="-122"/>
                <a:cs typeface="+mn-cs"/>
              </a:rPr>
              <a:t>单击此处添加标题</a:t>
            </a:r>
            <a:r>
              <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1</a:t>
            </a:r>
            <a:endParaRPr kumimoji="0" lang="en-US"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5" name="AutoShape 5"/>
          <p:cNvSpPr>
            <a:spLocks noChangeArrowheads="1"/>
          </p:cNvSpPr>
          <p:nvPr/>
        </p:nvSpPr>
        <p:spPr bwMode="gray">
          <a:xfrm>
            <a:off x="5735638" y="1401763"/>
            <a:ext cx="2390775" cy="565150"/>
          </a:xfrm>
          <a:prstGeom prst="roundRect">
            <a:avLst>
              <a:gd name="adj" fmla="val 16667"/>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FFFFFF"/>
                </a:solidFill>
                <a:effectLst/>
                <a:uLnTx/>
                <a:uFillTx/>
                <a:latin typeface="微软雅黑" pitchFamily="34" charset="-122"/>
                <a:ea typeface="微软雅黑" pitchFamily="34" charset="-122"/>
                <a:cs typeface="+mn-cs"/>
              </a:rPr>
              <a:t>单击此处添加标题</a:t>
            </a:r>
            <a:r>
              <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2</a:t>
            </a:r>
            <a:endParaRPr kumimoji="0" lang="en-US"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6" name="Rectangle 6"/>
          <p:cNvSpPr>
            <a:spLocks noChangeArrowheads="1"/>
          </p:cNvSpPr>
          <p:nvPr/>
        </p:nvSpPr>
        <p:spPr bwMode="gray">
          <a:xfrm>
            <a:off x="5601494" y="3878263"/>
            <a:ext cx="2659062" cy="155575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添加文本</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6</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Rectangle 7"/>
          <p:cNvSpPr>
            <a:spLocks noChangeArrowheads="1"/>
          </p:cNvSpPr>
          <p:nvPr/>
        </p:nvSpPr>
        <p:spPr bwMode="gray">
          <a:xfrm>
            <a:off x="2861469" y="3878263"/>
            <a:ext cx="2659062" cy="155575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添加文本</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5</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 name="AutoShape 11"/>
          <p:cNvSpPr>
            <a:spLocks noChangeArrowheads="1"/>
          </p:cNvSpPr>
          <p:nvPr/>
        </p:nvSpPr>
        <p:spPr bwMode="gray">
          <a:xfrm>
            <a:off x="962819" y="2101850"/>
            <a:ext cx="1827212" cy="1524000"/>
          </a:xfrm>
          <a:prstGeom prst="homePlate">
            <a:avLst>
              <a:gd name="adj" fmla="val 2617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添加文本</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1</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 name="AutoShape 11"/>
          <p:cNvSpPr>
            <a:spLocks noChangeArrowheads="1"/>
          </p:cNvSpPr>
          <p:nvPr/>
        </p:nvSpPr>
        <p:spPr bwMode="gray">
          <a:xfrm>
            <a:off x="962819" y="3894138"/>
            <a:ext cx="1827212" cy="1524000"/>
          </a:xfrm>
          <a:prstGeom prst="homePlate">
            <a:avLst>
              <a:gd name="adj" fmla="val 2617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添加文本</a:t>
            </a: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4</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4099646867"/>
      </p:ext>
    </p:ext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3"/>
          <p:cNvGrpSpPr>
            <a:grpSpLocks/>
          </p:cNvGrpSpPr>
          <p:nvPr/>
        </p:nvGrpSpPr>
        <p:grpSpPr bwMode="auto">
          <a:xfrm>
            <a:off x="327025" y="1283494"/>
            <a:ext cx="8489950" cy="4291012"/>
            <a:chOff x="259491" y="1519722"/>
            <a:chExt cx="8488781" cy="4291308"/>
          </a:xfrm>
        </p:grpSpPr>
        <p:sp>
          <p:nvSpPr>
            <p:cNvPr id="3" name="矩形 2"/>
            <p:cNvSpPr/>
            <p:nvPr/>
          </p:nvSpPr>
          <p:spPr>
            <a:xfrm>
              <a:off x="1192812" y="1519722"/>
              <a:ext cx="1728549" cy="342924"/>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2009</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4" name="组合 15"/>
            <p:cNvGrpSpPr>
              <a:grpSpLocks/>
            </p:cNvGrpSpPr>
            <p:nvPr/>
          </p:nvGrpSpPr>
          <p:grpSpPr bwMode="auto">
            <a:xfrm>
              <a:off x="1193142" y="2022746"/>
              <a:ext cx="1728000" cy="1796777"/>
              <a:chOff x="107504" y="2371460"/>
              <a:chExt cx="1728000" cy="1796777"/>
            </a:xfrm>
          </p:grpSpPr>
          <p:sp>
            <p:nvSpPr>
              <p:cNvPr id="38" name="矩形 37"/>
              <p:cNvSpPr/>
              <p:nvPr/>
            </p:nvSpPr>
            <p:spPr>
              <a:xfrm>
                <a:off x="107174" y="2371708"/>
                <a:ext cx="1728549"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9" name="TextBox 19"/>
              <p:cNvSpPr txBox="1">
                <a:spLocks noChangeArrowheads="1"/>
              </p:cNvSpPr>
              <p:nvPr/>
            </p:nvSpPr>
            <p:spPr bwMode="auto">
              <a:xfrm>
                <a:off x="107504" y="2478038"/>
                <a:ext cx="1728000" cy="31393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rPr>
                  <a:t>单击此处添加标题</a:t>
                </a:r>
              </a:p>
            </p:txBody>
          </p:sp>
          <p:sp>
            <p:nvSpPr>
              <p:cNvPr id="40" name="TextBox 39"/>
              <p:cNvSpPr txBox="1"/>
              <p:nvPr/>
            </p:nvSpPr>
            <p:spPr>
              <a:xfrm>
                <a:off x="107174" y="2801951"/>
                <a:ext cx="1728549" cy="1062110"/>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5" name="矩形 4"/>
            <p:cNvSpPr/>
            <p:nvPr/>
          </p:nvSpPr>
          <p:spPr>
            <a:xfrm>
              <a:off x="3135645" y="1519722"/>
              <a:ext cx="1728549" cy="342924"/>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2010</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6" name="组合 23"/>
            <p:cNvGrpSpPr>
              <a:grpSpLocks/>
            </p:cNvGrpSpPr>
            <p:nvPr/>
          </p:nvGrpSpPr>
          <p:grpSpPr bwMode="auto">
            <a:xfrm>
              <a:off x="3135519" y="2022746"/>
              <a:ext cx="1728000" cy="1796777"/>
              <a:chOff x="107504" y="2371460"/>
              <a:chExt cx="1728000" cy="1796777"/>
            </a:xfrm>
          </p:grpSpPr>
          <p:sp>
            <p:nvSpPr>
              <p:cNvPr id="35" name="矩形 34"/>
              <p:cNvSpPr/>
              <p:nvPr/>
            </p:nvSpPr>
            <p:spPr>
              <a:xfrm>
                <a:off x="107630" y="2371708"/>
                <a:ext cx="1728549"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6" name="TextBox 25"/>
              <p:cNvSpPr txBox="1">
                <a:spLocks noChangeArrowheads="1"/>
              </p:cNvSpPr>
              <p:nvPr/>
            </p:nvSpPr>
            <p:spPr bwMode="auto">
              <a:xfrm>
                <a:off x="107504" y="2478038"/>
                <a:ext cx="1728000" cy="31393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rPr>
                  <a:t>单击此处添加标题</a:t>
                </a:r>
              </a:p>
            </p:txBody>
          </p:sp>
          <p:sp>
            <p:nvSpPr>
              <p:cNvPr id="37" name="TextBox 36"/>
              <p:cNvSpPr txBox="1"/>
              <p:nvPr/>
            </p:nvSpPr>
            <p:spPr>
              <a:xfrm>
                <a:off x="107630" y="2801951"/>
                <a:ext cx="1728549" cy="1062110"/>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7" name="矩形 6"/>
            <p:cNvSpPr/>
            <p:nvPr/>
          </p:nvSpPr>
          <p:spPr>
            <a:xfrm>
              <a:off x="5078477" y="1519722"/>
              <a:ext cx="1726962" cy="342924"/>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2011</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8" name="组合 28"/>
            <p:cNvGrpSpPr>
              <a:grpSpLocks/>
            </p:cNvGrpSpPr>
            <p:nvPr/>
          </p:nvGrpSpPr>
          <p:grpSpPr bwMode="auto">
            <a:xfrm>
              <a:off x="5077896" y="2022746"/>
              <a:ext cx="1728000" cy="1796777"/>
              <a:chOff x="107504" y="2371460"/>
              <a:chExt cx="1728000" cy="1796777"/>
            </a:xfrm>
          </p:grpSpPr>
          <p:sp>
            <p:nvSpPr>
              <p:cNvPr id="32" name="矩形 31"/>
              <p:cNvSpPr/>
              <p:nvPr/>
            </p:nvSpPr>
            <p:spPr>
              <a:xfrm>
                <a:off x="108085" y="2371708"/>
                <a:ext cx="1726962"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3" name="TextBox 30"/>
              <p:cNvSpPr txBox="1">
                <a:spLocks noChangeArrowheads="1"/>
              </p:cNvSpPr>
              <p:nvPr/>
            </p:nvSpPr>
            <p:spPr bwMode="auto">
              <a:xfrm>
                <a:off x="107504" y="2478038"/>
                <a:ext cx="1728000" cy="31393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rPr>
                  <a:t>单击此处添加标题</a:t>
                </a:r>
              </a:p>
            </p:txBody>
          </p:sp>
          <p:sp>
            <p:nvSpPr>
              <p:cNvPr id="34" name="TextBox 33"/>
              <p:cNvSpPr txBox="1"/>
              <p:nvPr/>
            </p:nvSpPr>
            <p:spPr>
              <a:xfrm>
                <a:off x="108085" y="2801951"/>
                <a:ext cx="1726962" cy="1062110"/>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9" name="矩形 8"/>
            <p:cNvSpPr/>
            <p:nvPr/>
          </p:nvSpPr>
          <p:spPr>
            <a:xfrm>
              <a:off x="7019722" y="1519722"/>
              <a:ext cx="1728550" cy="342924"/>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2012</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10" name="组合 33"/>
            <p:cNvGrpSpPr>
              <a:grpSpLocks/>
            </p:cNvGrpSpPr>
            <p:nvPr/>
          </p:nvGrpSpPr>
          <p:grpSpPr bwMode="auto">
            <a:xfrm>
              <a:off x="7020272" y="2022746"/>
              <a:ext cx="1728000" cy="1796777"/>
              <a:chOff x="107504" y="2371460"/>
              <a:chExt cx="1728000" cy="1796777"/>
            </a:xfrm>
          </p:grpSpPr>
          <p:sp>
            <p:nvSpPr>
              <p:cNvPr id="29" name="矩形 28"/>
              <p:cNvSpPr/>
              <p:nvPr/>
            </p:nvSpPr>
            <p:spPr>
              <a:xfrm>
                <a:off x="106954" y="2371708"/>
                <a:ext cx="1728550"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0" name="TextBox 35"/>
              <p:cNvSpPr txBox="1">
                <a:spLocks noChangeArrowheads="1"/>
              </p:cNvSpPr>
              <p:nvPr/>
            </p:nvSpPr>
            <p:spPr bwMode="auto">
              <a:xfrm>
                <a:off x="107504" y="2478038"/>
                <a:ext cx="1728000" cy="31393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rPr>
                  <a:t>单击此处添加标题</a:t>
                </a:r>
              </a:p>
            </p:txBody>
          </p:sp>
          <p:sp>
            <p:nvSpPr>
              <p:cNvPr id="31" name="TextBox 30"/>
              <p:cNvSpPr txBox="1"/>
              <p:nvPr/>
            </p:nvSpPr>
            <p:spPr>
              <a:xfrm>
                <a:off x="106954" y="2801951"/>
                <a:ext cx="1728550" cy="1062110"/>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11" name="矩形 10"/>
            <p:cNvSpPr/>
            <p:nvPr/>
          </p:nvSpPr>
          <p:spPr>
            <a:xfrm>
              <a:off x="259491" y="2042045"/>
              <a:ext cx="747609" cy="1797174"/>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5400000" algn="t" rotWithShape="0">
                <a:prstClr val="black">
                  <a:alpha val="40000"/>
                </a:prstClr>
              </a:outerShdw>
            </a:effectLst>
          </p:spPr>
          <p:txBody>
            <a:bodyPr vert="eaVert"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添加文本</a:t>
              </a:r>
              <a:endPar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12" name="组合 39"/>
            <p:cNvGrpSpPr>
              <a:grpSpLocks/>
            </p:cNvGrpSpPr>
            <p:nvPr/>
          </p:nvGrpSpPr>
          <p:grpSpPr bwMode="auto">
            <a:xfrm>
              <a:off x="1193142" y="3994841"/>
              <a:ext cx="1728000" cy="1796777"/>
              <a:chOff x="107504" y="2371460"/>
              <a:chExt cx="1728000" cy="1796777"/>
            </a:xfrm>
          </p:grpSpPr>
          <p:sp>
            <p:nvSpPr>
              <p:cNvPr id="26" name="矩形 25"/>
              <p:cNvSpPr/>
              <p:nvPr/>
            </p:nvSpPr>
            <p:spPr>
              <a:xfrm>
                <a:off x="107174" y="2371424"/>
                <a:ext cx="1728549"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7" name="TextBox 41"/>
              <p:cNvSpPr txBox="1">
                <a:spLocks noChangeArrowheads="1"/>
              </p:cNvSpPr>
              <p:nvPr/>
            </p:nvSpPr>
            <p:spPr bwMode="auto">
              <a:xfrm>
                <a:off x="107504" y="2478038"/>
                <a:ext cx="1728000" cy="31393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rPr>
                  <a:t>单击此处添加标题</a:t>
                </a:r>
              </a:p>
            </p:txBody>
          </p:sp>
          <p:sp>
            <p:nvSpPr>
              <p:cNvPr id="28" name="TextBox 27"/>
              <p:cNvSpPr txBox="1"/>
              <p:nvPr/>
            </p:nvSpPr>
            <p:spPr>
              <a:xfrm>
                <a:off x="107174" y="2801667"/>
                <a:ext cx="1728549" cy="1062110"/>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3" name="组合 43"/>
            <p:cNvGrpSpPr>
              <a:grpSpLocks/>
            </p:cNvGrpSpPr>
            <p:nvPr/>
          </p:nvGrpSpPr>
          <p:grpSpPr bwMode="auto">
            <a:xfrm>
              <a:off x="3135519" y="3994841"/>
              <a:ext cx="1728000" cy="1796777"/>
              <a:chOff x="107504" y="2371460"/>
              <a:chExt cx="1728000" cy="1796777"/>
            </a:xfrm>
          </p:grpSpPr>
          <p:sp>
            <p:nvSpPr>
              <p:cNvPr id="23" name="矩形 22"/>
              <p:cNvSpPr/>
              <p:nvPr/>
            </p:nvSpPr>
            <p:spPr>
              <a:xfrm>
                <a:off x="107630" y="2371424"/>
                <a:ext cx="1728549"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4" name="TextBox 45"/>
              <p:cNvSpPr txBox="1">
                <a:spLocks noChangeArrowheads="1"/>
              </p:cNvSpPr>
              <p:nvPr/>
            </p:nvSpPr>
            <p:spPr bwMode="auto">
              <a:xfrm>
                <a:off x="107504" y="2478038"/>
                <a:ext cx="1728000" cy="31393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rPr>
                  <a:t>单击此处添加标题</a:t>
                </a:r>
              </a:p>
            </p:txBody>
          </p:sp>
          <p:sp>
            <p:nvSpPr>
              <p:cNvPr id="25" name="TextBox 24"/>
              <p:cNvSpPr txBox="1"/>
              <p:nvPr/>
            </p:nvSpPr>
            <p:spPr>
              <a:xfrm>
                <a:off x="107630" y="2801667"/>
                <a:ext cx="1728549" cy="1062110"/>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4" name="组合 47"/>
            <p:cNvGrpSpPr>
              <a:grpSpLocks/>
            </p:cNvGrpSpPr>
            <p:nvPr/>
          </p:nvGrpSpPr>
          <p:grpSpPr bwMode="auto">
            <a:xfrm>
              <a:off x="5077896" y="3994841"/>
              <a:ext cx="1728000" cy="1796777"/>
              <a:chOff x="107504" y="2371460"/>
              <a:chExt cx="1728000" cy="1796777"/>
            </a:xfrm>
          </p:grpSpPr>
          <p:sp>
            <p:nvSpPr>
              <p:cNvPr id="20" name="矩形 19"/>
              <p:cNvSpPr/>
              <p:nvPr/>
            </p:nvSpPr>
            <p:spPr>
              <a:xfrm>
                <a:off x="108085" y="2371424"/>
                <a:ext cx="1726962"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1" name="TextBox 49"/>
              <p:cNvSpPr txBox="1">
                <a:spLocks noChangeArrowheads="1"/>
              </p:cNvSpPr>
              <p:nvPr/>
            </p:nvSpPr>
            <p:spPr bwMode="auto">
              <a:xfrm>
                <a:off x="107504" y="2478038"/>
                <a:ext cx="1728000" cy="31393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rPr>
                  <a:t>单击此处添加标题</a:t>
                </a:r>
              </a:p>
            </p:txBody>
          </p:sp>
          <p:sp>
            <p:nvSpPr>
              <p:cNvPr id="22" name="TextBox 21"/>
              <p:cNvSpPr txBox="1"/>
              <p:nvPr/>
            </p:nvSpPr>
            <p:spPr>
              <a:xfrm>
                <a:off x="108085" y="2801667"/>
                <a:ext cx="1726962" cy="1062110"/>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5" name="组合 51"/>
            <p:cNvGrpSpPr>
              <a:grpSpLocks/>
            </p:cNvGrpSpPr>
            <p:nvPr/>
          </p:nvGrpSpPr>
          <p:grpSpPr bwMode="auto">
            <a:xfrm>
              <a:off x="7020272" y="3994841"/>
              <a:ext cx="1728000" cy="1796777"/>
              <a:chOff x="107504" y="2371460"/>
              <a:chExt cx="1728000" cy="1796777"/>
            </a:xfrm>
          </p:grpSpPr>
          <p:sp>
            <p:nvSpPr>
              <p:cNvPr id="17" name="矩形 16"/>
              <p:cNvSpPr/>
              <p:nvPr/>
            </p:nvSpPr>
            <p:spPr>
              <a:xfrm>
                <a:off x="106954" y="2371424"/>
                <a:ext cx="1728550"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8" name="TextBox 53"/>
              <p:cNvSpPr txBox="1">
                <a:spLocks noChangeArrowheads="1"/>
              </p:cNvSpPr>
              <p:nvPr/>
            </p:nvSpPr>
            <p:spPr bwMode="auto">
              <a:xfrm>
                <a:off x="107504" y="2478038"/>
                <a:ext cx="1728000" cy="31393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rPr>
                  <a:t>单击此处添加标题</a:t>
                </a:r>
              </a:p>
            </p:txBody>
          </p:sp>
          <p:sp>
            <p:nvSpPr>
              <p:cNvPr id="19" name="TextBox 18"/>
              <p:cNvSpPr txBox="1"/>
              <p:nvPr/>
            </p:nvSpPr>
            <p:spPr>
              <a:xfrm>
                <a:off x="106954" y="2801667"/>
                <a:ext cx="1728550" cy="1062110"/>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16" name="矩形 15"/>
            <p:cNvSpPr/>
            <p:nvPr/>
          </p:nvSpPr>
          <p:spPr>
            <a:xfrm>
              <a:off x="259491" y="4013856"/>
              <a:ext cx="747609" cy="1797174"/>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5400000" algn="t" rotWithShape="0">
                <a:prstClr val="black">
                  <a:alpha val="40000"/>
                </a:prstClr>
              </a:outerShdw>
            </a:effectLst>
          </p:spPr>
          <p:txBody>
            <a:bodyPr vert="eaVert"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添加文本</a:t>
              </a:r>
              <a:endPar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059387866"/>
      </p:ext>
    </p:ext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9232" y="1268413"/>
            <a:ext cx="8745537" cy="4321175"/>
            <a:chOff x="306388" y="1484313"/>
            <a:chExt cx="8745537" cy="4321175"/>
          </a:xfrm>
        </p:grpSpPr>
        <p:sp>
          <p:nvSpPr>
            <p:cNvPr id="3" name="矩形 2"/>
            <p:cNvSpPr/>
            <p:nvPr/>
          </p:nvSpPr>
          <p:spPr>
            <a:xfrm>
              <a:off x="1000125" y="1484313"/>
              <a:ext cx="1798638" cy="93662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4" name="矩形 3"/>
            <p:cNvSpPr/>
            <p:nvPr/>
          </p:nvSpPr>
          <p:spPr>
            <a:xfrm>
              <a:off x="3021013" y="1484313"/>
              <a:ext cx="1798637" cy="93662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5" name="矩形 4"/>
            <p:cNvSpPr/>
            <p:nvPr/>
          </p:nvSpPr>
          <p:spPr>
            <a:xfrm>
              <a:off x="5041900" y="1484313"/>
              <a:ext cx="1798638" cy="93662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6" name="矩形 5"/>
            <p:cNvSpPr/>
            <p:nvPr/>
          </p:nvSpPr>
          <p:spPr>
            <a:xfrm>
              <a:off x="7062788" y="1484313"/>
              <a:ext cx="1798637" cy="93662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7" name="矩形 6"/>
            <p:cNvSpPr/>
            <p:nvPr/>
          </p:nvSpPr>
          <p:spPr>
            <a:xfrm>
              <a:off x="306388" y="1484313"/>
              <a:ext cx="471487" cy="936625"/>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5400000" algn="t" rotWithShape="0">
                <a:prstClr val="black">
                  <a:alpha val="40000"/>
                </a:prstClr>
              </a:outerShdw>
            </a:effectLst>
          </p:spPr>
          <p:txBody>
            <a:bodyPr vert="eaVert"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添加文本</a:t>
              </a:r>
              <a:endParaRPr kumimoji="0" lang="en-US" altLang="zh-CN"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 name="矩形 7"/>
            <p:cNvSpPr/>
            <p:nvPr/>
          </p:nvSpPr>
          <p:spPr>
            <a:xfrm>
              <a:off x="1000125" y="2497138"/>
              <a:ext cx="1798638" cy="93662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9" name="矩形 8"/>
            <p:cNvSpPr/>
            <p:nvPr/>
          </p:nvSpPr>
          <p:spPr>
            <a:xfrm>
              <a:off x="3021013" y="2497138"/>
              <a:ext cx="1798637" cy="93662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0" name="矩形 9"/>
            <p:cNvSpPr/>
            <p:nvPr/>
          </p:nvSpPr>
          <p:spPr>
            <a:xfrm>
              <a:off x="5041900" y="2497138"/>
              <a:ext cx="1798638" cy="93662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1" name="矩形 10"/>
            <p:cNvSpPr/>
            <p:nvPr/>
          </p:nvSpPr>
          <p:spPr>
            <a:xfrm>
              <a:off x="7062788" y="2497138"/>
              <a:ext cx="1798637" cy="93662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2" name="矩形 11"/>
            <p:cNvSpPr/>
            <p:nvPr/>
          </p:nvSpPr>
          <p:spPr>
            <a:xfrm>
              <a:off x="306388" y="2497138"/>
              <a:ext cx="471487" cy="936625"/>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5400000" algn="t" rotWithShape="0">
                <a:prstClr val="black">
                  <a:alpha val="40000"/>
                </a:prstClr>
              </a:outerShdw>
            </a:effectLst>
          </p:spPr>
          <p:txBody>
            <a:bodyPr vert="eaVert"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添加文本</a:t>
              </a:r>
              <a:endParaRPr kumimoji="0" lang="en-US" altLang="zh-CN"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3" name="矩形 12"/>
            <p:cNvSpPr/>
            <p:nvPr/>
          </p:nvSpPr>
          <p:spPr>
            <a:xfrm>
              <a:off x="1000125" y="3509963"/>
              <a:ext cx="1798638" cy="93662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4" name="矩形 13"/>
            <p:cNvSpPr/>
            <p:nvPr/>
          </p:nvSpPr>
          <p:spPr>
            <a:xfrm>
              <a:off x="3021013" y="3509963"/>
              <a:ext cx="1798637" cy="93662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5" name="矩形 14"/>
            <p:cNvSpPr/>
            <p:nvPr/>
          </p:nvSpPr>
          <p:spPr>
            <a:xfrm>
              <a:off x="5041900" y="3509963"/>
              <a:ext cx="1798638" cy="93662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6" name="矩形 15"/>
            <p:cNvSpPr/>
            <p:nvPr/>
          </p:nvSpPr>
          <p:spPr>
            <a:xfrm>
              <a:off x="7062788" y="3509963"/>
              <a:ext cx="1798637" cy="93662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7" name="矩形 16"/>
            <p:cNvSpPr/>
            <p:nvPr/>
          </p:nvSpPr>
          <p:spPr>
            <a:xfrm>
              <a:off x="306388" y="3509963"/>
              <a:ext cx="471487" cy="936625"/>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5400000" algn="t" rotWithShape="0">
                <a:prstClr val="black">
                  <a:alpha val="40000"/>
                </a:prstClr>
              </a:outerShdw>
            </a:effectLst>
          </p:spPr>
          <p:txBody>
            <a:bodyPr vert="eaVert"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添加文本</a:t>
              </a:r>
              <a:endParaRPr kumimoji="0" lang="en-US" altLang="zh-CN"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8" name="矩形 17"/>
            <p:cNvSpPr/>
            <p:nvPr/>
          </p:nvSpPr>
          <p:spPr>
            <a:xfrm>
              <a:off x="1000125" y="4522788"/>
              <a:ext cx="1798638" cy="935037"/>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9" name="矩形 18"/>
            <p:cNvSpPr/>
            <p:nvPr/>
          </p:nvSpPr>
          <p:spPr>
            <a:xfrm>
              <a:off x="3021013" y="4522788"/>
              <a:ext cx="1798637" cy="935037"/>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20" name="矩形 19"/>
            <p:cNvSpPr/>
            <p:nvPr/>
          </p:nvSpPr>
          <p:spPr>
            <a:xfrm>
              <a:off x="5041900" y="4522788"/>
              <a:ext cx="1798638" cy="935037"/>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21" name="矩形 20"/>
            <p:cNvSpPr/>
            <p:nvPr/>
          </p:nvSpPr>
          <p:spPr>
            <a:xfrm>
              <a:off x="7062788" y="4522788"/>
              <a:ext cx="1798637" cy="935037"/>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22" name="矩形 21"/>
            <p:cNvSpPr/>
            <p:nvPr/>
          </p:nvSpPr>
          <p:spPr>
            <a:xfrm>
              <a:off x="306388" y="4522788"/>
              <a:ext cx="471487" cy="935037"/>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5400000" algn="t" rotWithShape="0">
                <a:prstClr val="black">
                  <a:alpha val="40000"/>
                </a:prstClr>
              </a:outerShdw>
            </a:effectLst>
          </p:spPr>
          <p:txBody>
            <a:bodyPr vert="eaVert"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添加文本</a:t>
              </a:r>
              <a:endParaRPr kumimoji="0" lang="en-US" altLang="zh-CN"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3" name="五边形 22"/>
            <p:cNvSpPr/>
            <p:nvPr/>
          </p:nvSpPr>
          <p:spPr bwMode="auto">
            <a:xfrm>
              <a:off x="6716713" y="5445125"/>
              <a:ext cx="2335212" cy="360363"/>
            </a:xfrm>
            <a:prstGeom prst="homePlat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2012</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4" name="五边形 23"/>
            <p:cNvSpPr/>
            <p:nvPr/>
          </p:nvSpPr>
          <p:spPr bwMode="auto">
            <a:xfrm>
              <a:off x="4757738" y="5445125"/>
              <a:ext cx="2270125" cy="360363"/>
            </a:xfrm>
            <a:prstGeom prst="homePlat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2011</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5" name="五边形 24"/>
            <p:cNvSpPr/>
            <p:nvPr/>
          </p:nvSpPr>
          <p:spPr bwMode="auto">
            <a:xfrm>
              <a:off x="2800350" y="5445125"/>
              <a:ext cx="2197100" cy="360363"/>
            </a:xfrm>
            <a:prstGeom prst="homePlat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2010</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6" name="五边形 25"/>
            <p:cNvSpPr/>
            <p:nvPr/>
          </p:nvSpPr>
          <p:spPr bwMode="auto">
            <a:xfrm>
              <a:off x="1000125" y="5445125"/>
              <a:ext cx="1979613" cy="360363"/>
            </a:xfrm>
            <a:prstGeom prst="homePlat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2009</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700112263"/>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32140" y="1303895"/>
            <a:ext cx="4679720" cy="4250211"/>
            <a:chOff x="2235380" y="1747706"/>
            <a:chExt cx="4679720" cy="4250211"/>
          </a:xfrm>
        </p:grpSpPr>
        <p:sp>
          <p:nvSpPr>
            <p:cNvPr id="3" name="Freeform 9"/>
            <p:cNvSpPr>
              <a:spLocks/>
            </p:cNvSpPr>
            <p:nvPr/>
          </p:nvSpPr>
          <p:spPr bwMode="blackWhite">
            <a:xfrm>
              <a:off x="2235380" y="1747706"/>
              <a:ext cx="4679720" cy="1188893"/>
            </a:xfrm>
            <a:custGeom>
              <a:avLst/>
              <a:gdLst>
                <a:gd name="T0" fmla="*/ 0 w 2214"/>
                <a:gd name="T1" fmla="*/ 0 h 576"/>
                <a:gd name="T2" fmla="*/ 2213 w 2214"/>
                <a:gd name="T3" fmla="*/ 0 h 576"/>
                <a:gd name="T4" fmla="*/ 2213 w 2214"/>
                <a:gd name="T5" fmla="*/ 298 h 576"/>
                <a:gd name="T6" fmla="*/ 439 w 2214"/>
                <a:gd name="T7" fmla="*/ 298 h 576"/>
                <a:gd name="T8" fmla="*/ 439 w 2214"/>
                <a:gd name="T9" fmla="*/ 460 h 576"/>
                <a:gd name="T10" fmla="*/ 508 w 2214"/>
                <a:gd name="T11" fmla="*/ 460 h 576"/>
                <a:gd name="T12" fmla="*/ 368 w 2214"/>
                <a:gd name="T13" fmla="*/ 575 h 576"/>
                <a:gd name="T14" fmla="*/ 226 w 2214"/>
                <a:gd name="T15" fmla="*/ 460 h 576"/>
                <a:gd name="T16" fmla="*/ 295 w 2214"/>
                <a:gd name="T17" fmla="*/ 460 h 576"/>
                <a:gd name="T18" fmla="*/ 295 w 2214"/>
                <a:gd name="T19" fmla="*/ 298 h 576"/>
                <a:gd name="T20" fmla="*/ 0 w 2214"/>
                <a:gd name="T21" fmla="*/ 298 h 576"/>
                <a:gd name="T22" fmla="*/ 0 w 2214"/>
                <a:gd name="T23"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4" h="576">
                  <a:moveTo>
                    <a:pt x="0" y="0"/>
                  </a:moveTo>
                  <a:lnTo>
                    <a:pt x="2213" y="0"/>
                  </a:lnTo>
                  <a:lnTo>
                    <a:pt x="2213" y="298"/>
                  </a:lnTo>
                  <a:lnTo>
                    <a:pt x="439" y="298"/>
                  </a:lnTo>
                  <a:lnTo>
                    <a:pt x="439" y="460"/>
                  </a:lnTo>
                  <a:lnTo>
                    <a:pt x="508" y="460"/>
                  </a:lnTo>
                  <a:lnTo>
                    <a:pt x="368" y="575"/>
                  </a:lnTo>
                  <a:lnTo>
                    <a:pt x="226" y="460"/>
                  </a:lnTo>
                  <a:lnTo>
                    <a:pt x="295" y="460"/>
                  </a:lnTo>
                  <a:lnTo>
                    <a:pt x="295" y="298"/>
                  </a:lnTo>
                  <a:lnTo>
                    <a:pt x="0" y="298"/>
                  </a:lnTo>
                  <a:lnTo>
                    <a:pt x="0" y="0"/>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4" name="Freeform 10"/>
            <p:cNvSpPr>
              <a:spLocks/>
            </p:cNvSpPr>
            <p:nvPr/>
          </p:nvSpPr>
          <p:spPr bwMode="blackWhite">
            <a:xfrm>
              <a:off x="2237000" y="1971230"/>
              <a:ext cx="4678099" cy="1188893"/>
            </a:xfrm>
            <a:custGeom>
              <a:avLst/>
              <a:gdLst>
                <a:gd name="T0" fmla="*/ 2213 w 2214"/>
                <a:gd name="T1" fmla="*/ 576 h 577"/>
                <a:gd name="T2" fmla="*/ 0 w 2214"/>
                <a:gd name="T3" fmla="*/ 576 h 577"/>
                <a:gd name="T4" fmla="*/ 0 w 2214"/>
                <a:gd name="T5" fmla="*/ 278 h 577"/>
                <a:gd name="T6" fmla="*/ 294 w 2214"/>
                <a:gd name="T7" fmla="*/ 278 h 577"/>
                <a:gd name="T8" fmla="*/ 294 w 2214"/>
                <a:gd name="T9" fmla="*/ 352 h 577"/>
                <a:gd name="T10" fmla="*/ 229 w 2214"/>
                <a:gd name="T11" fmla="*/ 352 h 577"/>
                <a:gd name="T12" fmla="*/ 296 w 2214"/>
                <a:gd name="T13" fmla="*/ 410 h 577"/>
                <a:gd name="T14" fmla="*/ 368 w 2214"/>
                <a:gd name="T15" fmla="*/ 468 h 577"/>
                <a:gd name="T16" fmla="*/ 438 w 2214"/>
                <a:gd name="T17" fmla="*/ 409 h 577"/>
                <a:gd name="T18" fmla="*/ 500 w 2214"/>
                <a:gd name="T19" fmla="*/ 352 h 577"/>
                <a:gd name="T20" fmla="*/ 440 w 2214"/>
                <a:gd name="T21" fmla="*/ 352 h 577"/>
                <a:gd name="T22" fmla="*/ 440 w 2214"/>
                <a:gd name="T23" fmla="*/ 279 h 577"/>
                <a:gd name="T24" fmla="*/ 1784 w 2214"/>
                <a:gd name="T25" fmla="*/ 278 h 577"/>
                <a:gd name="T26" fmla="*/ 1784 w 2214"/>
                <a:gd name="T27" fmla="*/ 116 h 577"/>
                <a:gd name="T28" fmla="*/ 1717 w 2214"/>
                <a:gd name="T29" fmla="*/ 116 h 577"/>
                <a:gd name="T30" fmla="*/ 1857 w 2214"/>
                <a:gd name="T31" fmla="*/ 0 h 577"/>
                <a:gd name="T32" fmla="*/ 1999 w 2214"/>
                <a:gd name="T33" fmla="*/ 116 h 577"/>
                <a:gd name="T34" fmla="*/ 1928 w 2214"/>
                <a:gd name="T35" fmla="*/ 116 h 577"/>
                <a:gd name="T36" fmla="*/ 1928 w 2214"/>
                <a:gd name="T37" fmla="*/ 278 h 577"/>
                <a:gd name="T38" fmla="*/ 2213 w 2214"/>
                <a:gd name="T39" fmla="*/ 278 h 577"/>
                <a:gd name="T40" fmla="*/ 2213 w 2214"/>
                <a:gd name="T41" fmla="*/ 576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14" h="577">
                  <a:moveTo>
                    <a:pt x="2213" y="576"/>
                  </a:moveTo>
                  <a:lnTo>
                    <a:pt x="0" y="576"/>
                  </a:lnTo>
                  <a:lnTo>
                    <a:pt x="0" y="278"/>
                  </a:lnTo>
                  <a:lnTo>
                    <a:pt x="294" y="278"/>
                  </a:lnTo>
                  <a:lnTo>
                    <a:pt x="294" y="352"/>
                  </a:lnTo>
                  <a:lnTo>
                    <a:pt x="229" y="352"/>
                  </a:lnTo>
                  <a:lnTo>
                    <a:pt x="296" y="410"/>
                  </a:lnTo>
                  <a:lnTo>
                    <a:pt x="368" y="468"/>
                  </a:lnTo>
                  <a:lnTo>
                    <a:pt x="438" y="409"/>
                  </a:lnTo>
                  <a:lnTo>
                    <a:pt x="500" y="352"/>
                  </a:lnTo>
                  <a:lnTo>
                    <a:pt x="440" y="352"/>
                  </a:lnTo>
                  <a:lnTo>
                    <a:pt x="440" y="279"/>
                  </a:lnTo>
                  <a:lnTo>
                    <a:pt x="1784" y="278"/>
                  </a:lnTo>
                  <a:lnTo>
                    <a:pt x="1784" y="116"/>
                  </a:lnTo>
                  <a:lnTo>
                    <a:pt x="1717" y="116"/>
                  </a:lnTo>
                  <a:lnTo>
                    <a:pt x="1857" y="0"/>
                  </a:lnTo>
                  <a:lnTo>
                    <a:pt x="1999" y="116"/>
                  </a:lnTo>
                  <a:lnTo>
                    <a:pt x="1928" y="116"/>
                  </a:lnTo>
                  <a:lnTo>
                    <a:pt x="1928" y="278"/>
                  </a:lnTo>
                  <a:lnTo>
                    <a:pt x="2213" y="278"/>
                  </a:lnTo>
                  <a:lnTo>
                    <a:pt x="2213" y="576"/>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Rectangle 2"/>
            <p:cNvSpPr>
              <a:spLocks noChangeArrowheads="1"/>
            </p:cNvSpPr>
            <p:nvPr/>
          </p:nvSpPr>
          <p:spPr bwMode="blackWhite">
            <a:xfrm>
              <a:off x="2235380" y="3148785"/>
              <a:ext cx="4678099" cy="2849132"/>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6" name="Freeform 3"/>
            <p:cNvSpPr>
              <a:spLocks/>
            </p:cNvSpPr>
            <p:nvPr/>
          </p:nvSpPr>
          <p:spPr bwMode="blackWhite">
            <a:xfrm>
              <a:off x="5181870" y="3934361"/>
              <a:ext cx="1728369" cy="1187273"/>
            </a:xfrm>
            <a:custGeom>
              <a:avLst/>
              <a:gdLst>
                <a:gd name="T0" fmla="*/ 1010 w 1067"/>
                <a:gd name="T1" fmla="*/ 615 h 733"/>
                <a:gd name="T2" fmla="*/ 1056 w 1067"/>
                <a:gd name="T3" fmla="*/ 610 h 733"/>
                <a:gd name="T4" fmla="*/ 1067 w 1067"/>
                <a:gd name="T5" fmla="*/ 136 h 733"/>
                <a:gd name="T6" fmla="*/ 943 w 1067"/>
                <a:gd name="T7" fmla="*/ 125 h 733"/>
                <a:gd name="T8" fmla="*/ 878 w 1067"/>
                <a:gd name="T9" fmla="*/ 135 h 733"/>
                <a:gd name="T10" fmla="*/ 823 w 1067"/>
                <a:gd name="T11" fmla="*/ 147 h 733"/>
                <a:gd name="T12" fmla="*/ 758 w 1067"/>
                <a:gd name="T13" fmla="*/ 153 h 733"/>
                <a:gd name="T14" fmla="*/ 705 w 1067"/>
                <a:gd name="T15" fmla="*/ 152 h 733"/>
                <a:gd name="T16" fmla="*/ 652 w 1067"/>
                <a:gd name="T17" fmla="*/ 144 h 733"/>
                <a:gd name="T18" fmla="*/ 625 w 1067"/>
                <a:gd name="T19" fmla="*/ 125 h 733"/>
                <a:gd name="T20" fmla="*/ 646 w 1067"/>
                <a:gd name="T21" fmla="*/ 101 h 733"/>
                <a:gd name="T22" fmla="*/ 685 w 1067"/>
                <a:gd name="T23" fmla="*/ 78 h 733"/>
                <a:gd name="T24" fmla="*/ 718 w 1067"/>
                <a:gd name="T25" fmla="*/ 61 h 733"/>
                <a:gd name="T26" fmla="*/ 720 w 1067"/>
                <a:gd name="T27" fmla="*/ 40 h 733"/>
                <a:gd name="T28" fmla="*/ 689 w 1067"/>
                <a:gd name="T29" fmla="*/ 20 h 733"/>
                <a:gd name="T30" fmla="*/ 621 w 1067"/>
                <a:gd name="T31" fmla="*/ 5 h 733"/>
                <a:gd name="T32" fmla="*/ 542 w 1067"/>
                <a:gd name="T33" fmla="*/ 1 h 733"/>
                <a:gd name="T34" fmla="*/ 464 w 1067"/>
                <a:gd name="T35" fmla="*/ 8 h 733"/>
                <a:gd name="T36" fmla="*/ 404 w 1067"/>
                <a:gd name="T37" fmla="*/ 23 h 733"/>
                <a:gd name="T38" fmla="*/ 361 w 1067"/>
                <a:gd name="T39" fmla="*/ 48 h 733"/>
                <a:gd name="T40" fmla="*/ 352 w 1067"/>
                <a:gd name="T41" fmla="*/ 88 h 733"/>
                <a:gd name="T42" fmla="*/ 349 w 1067"/>
                <a:gd name="T43" fmla="*/ 119 h 733"/>
                <a:gd name="T44" fmla="*/ 291 w 1067"/>
                <a:gd name="T45" fmla="*/ 135 h 733"/>
                <a:gd name="T46" fmla="*/ 222 w 1067"/>
                <a:gd name="T47" fmla="*/ 133 h 733"/>
                <a:gd name="T48" fmla="*/ 136 w 1067"/>
                <a:gd name="T49" fmla="*/ 119 h 733"/>
                <a:gd name="T50" fmla="*/ 66 w 1067"/>
                <a:gd name="T51" fmla="*/ 115 h 733"/>
                <a:gd name="T52" fmla="*/ 52 w 1067"/>
                <a:gd name="T53" fmla="*/ 149 h 733"/>
                <a:gd name="T54" fmla="*/ 39 w 1067"/>
                <a:gd name="T55" fmla="*/ 189 h 733"/>
                <a:gd name="T56" fmla="*/ 39 w 1067"/>
                <a:gd name="T57" fmla="*/ 245 h 733"/>
                <a:gd name="T58" fmla="*/ 56 w 1067"/>
                <a:gd name="T59" fmla="*/ 277 h 733"/>
                <a:gd name="T60" fmla="*/ 96 w 1067"/>
                <a:gd name="T61" fmla="*/ 294 h 733"/>
                <a:gd name="T62" fmla="*/ 159 w 1067"/>
                <a:gd name="T63" fmla="*/ 294 h 733"/>
                <a:gd name="T64" fmla="*/ 234 w 1067"/>
                <a:gd name="T65" fmla="*/ 289 h 733"/>
                <a:gd name="T66" fmla="*/ 290 w 1067"/>
                <a:gd name="T67" fmla="*/ 306 h 733"/>
                <a:gd name="T68" fmla="*/ 316 w 1067"/>
                <a:gd name="T69" fmla="*/ 336 h 733"/>
                <a:gd name="T70" fmla="*/ 327 w 1067"/>
                <a:gd name="T71" fmla="*/ 371 h 733"/>
                <a:gd name="T72" fmla="*/ 307 w 1067"/>
                <a:gd name="T73" fmla="*/ 401 h 733"/>
                <a:gd name="T74" fmla="*/ 244 w 1067"/>
                <a:gd name="T75" fmla="*/ 431 h 733"/>
                <a:gd name="T76" fmla="*/ 215 w 1067"/>
                <a:gd name="T77" fmla="*/ 433 h 733"/>
                <a:gd name="T78" fmla="*/ 165 w 1067"/>
                <a:gd name="T79" fmla="*/ 426 h 733"/>
                <a:gd name="T80" fmla="*/ 73 w 1067"/>
                <a:gd name="T81" fmla="*/ 413 h 733"/>
                <a:gd name="T82" fmla="*/ 24 w 1067"/>
                <a:gd name="T83" fmla="*/ 427 h 733"/>
                <a:gd name="T84" fmla="*/ 3 w 1067"/>
                <a:gd name="T85" fmla="*/ 456 h 733"/>
                <a:gd name="T86" fmla="*/ 5 w 1067"/>
                <a:gd name="T87" fmla="*/ 494 h 733"/>
                <a:gd name="T88" fmla="*/ 24 w 1067"/>
                <a:gd name="T89" fmla="*/ 544 h 733"/>
                <a:gd name="T90" fmla="*/ 56 w 1067"/>
                <a:gd name="T91" fmla="*/ 596 h 733"/>
                <a:gd name="T92" fmla="*/ 118 w 1067"/>
                <a:gd name="T93" fmla="*/ 618 h 733"/>
                <a:gd name="T94" fmla="*/ 198 w 1067"/>
                <a:gd name="T95" fmla="*/ 609 h 733"/>
                <a:gd name="T96" fmla="*/ 297 w 1067"/>
                <a:gd name="T97" fmla="*/ 609 h 733"/>
                <a:gd name="T98" fmla="*/ 396 w 1067"/>
                <a:gd name="T99" fmla="*/ 627 h 733"/>
                <a:gd name="T100" fmla="*/ 457 w 1067"/>
                <a:gd name="T101" fmla="*/ 655 h 733"/>
                <a:gd name="T102" fmla="*/ 496 w 1067"/>
                <a:gd name="T103" fmla="*/ 684 h 733"/>
                <a:gd name="T104" fmla="*/ 544 w 1067"/>
                <a:gd name="T105" fmla="*/ 711 h 733"/>
                <a:gd name="T106" fmla="*/ 609 w 1067"/>
                <a:gd name="T107" fmla="*/ 729 h 733"/>
                <a:gd name="T108" fmla="*/ 695 w 1067"/>
                <a:gd name="T109" fmla="*/ 731 h 733"/>
                <a:gd name="T110" fmla="*/ 765 w 1067"/>
                <a:gd name="T111" fmla="*/ 712 h 733"/>
                <a:gd name="T112" fmla="*/ 765 w 1067"/>
                <a:gd name="T113" fmla="*/ 687 h 733"/>
                <a:gd name="T114" fmla="*/ 705 w 1067"/>
                <a:gd name="T115" fmla="*/ 665 h 733"/>
                <a:gd name="T116" fmla="*/ 665 w 1067"/>
                <a:gd name="T117" fmla="*/ 644 h 733"/>
                <a:gd name="T118" fmla="*/ 688 w 1067"/>
                <a:gd name="T119" fmla="*/ 615 h 733"/>
                <a:gd name="T120" fmla="*/ 752 w 1067"/>
                <a:gd name="T121" fmla="*/ 601 h 733"/>
                <a:gd name="T122" fmla="*/ 836 w 1067"/>
                <a:gd name="T123" fmla="*/ 599 h 733"/>
                <a:gd name="T124" fmla="*/ 935 w 1067"/>
                <a:gd name="T125" fmla="*/ 609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7" h="733">
                  <a:moveTo>
                    <a:pt x="979" y="614"/>
                  </a:moveTo>
                  <a:lnTo>
                    <a:pt x="995" y="615"/>
                  </a:lnTo>
                  <a:lnTo>
                    <a:pt x="1010" y="615"/>
                  </a:lnTo>
                  <a:lnTo>
                    <a:pt x="1027" y="615"/>
                  </a:lnTo>
                  <a:lnTo>
                    <a:pt x="1042" y="613"/>
                  </a:lnTo>
                  <a:lnTo>
                    <a:pt x="1056" y="610"/>
                  </a:lnTo>
                  <a:lnTo>
                    <a:pt x="1067" y="607"/>
                  </a:lnTo>
                  <a:lnTo>
                    <a:pt x="1067" y="371"/>
                  </a:lnTo>
                  <a:lnTo>
                    <a:pt x="1067" y="136"/>
                  </a:lnTo>
                  <a:lnTo>
                    <a:pt x="991" y="126"/>
                  </a:lnTo>
                  <a:lnTo>
                    <a:pt x="968" y="125"/>
                  </a:lnTo>
                  <a:lnTo>
                    <a:pt x="943" y="125"/>
                  </a:lnTo>
                  <a:lnTo>
                    <a:pt x="922" y="126"/>
                  </a:lnTo>
                  <a:lnTo>
                    <a:pt x="899" y="131"/>
                  </a:lnTo>
                  <a:lnTo>
                    <a:pt x="878" y="135"/>
                  </a:lnTo>
                  <a:lnTo>
                    <a:pt x="861" y="139"/>
                  </a:lnTo>
                  <a:lnTo>
                    <a:pt x="841" y="144"/>
                  </a:lnTo>
                  <a:lnTo>
                    <a:pt x="823" y="147"/>
                  </a:lnTo>
                  <a:lnTo>
                    <a:pt x="800" y="150"/>
                  </a:lnTo>
                  <a:lnTo>
                    <a:pt x="778" y="152"/>
                  </a:lnTo>
                  <a:lnTo>
                    <a:pt x="758" y="153"/>
                  </a:lnTo>
                  <a:lnTo>
                    <a:pt x="739" y="153"/>
                  </a:lnTo>
                  <a:lnTo>
                    <a:pt x="718" y="153"/>
                  </a:lnTo>
                  <a:lnTo>
                    <a:pt x="705" y="152"/>
                  </a:lnTo>
                  <a:lnTo>
                    <a:pt x="682" y="149"/>
                  </a:lnTo>
                  <a:lnTo>
                    <a:pt x="665" y="148"/>
                  </a:lnTo>
                  <a:lnTo>
                    <a:pt x="652" y="144"/>
                  </a:lnTo>
                  <a:lnTo>
                    <a:pt x="640" y="139"/>
                  </a:lnTo>
                  <a:lnTo>
                    <a:pt x="630" y="134"/>
                  </a:lnTo>
                  <a:lnTo>
                    <a:pt x="625" y="125"/>
                  </a:lnTo>
                  <a:lnTo>
                    <a:pt x="626" y="117"/>
                  </a:lnTo>
                  <a:lnTo>
                    <a:pt x="634" y="110"/>
                  </a:lnTo>
                  <a:lnTo>
                    <a:pt x="646" y="101"/>
                  </a:lnTo>
                  <a:lnTo>
                    <a:pt x="657" y="92"/>
                  </a:lnTo>
                  <a:lnTo>
                    <a:pt x="672" y="85"/>
                  </a:lnTo>
                  <a:lnTo>
                    <a:pt x="685" y="78"/>
                  </a:lnTo>
                  <a:lnTo>
                    <a:pt x="697" y="73"/>
                  </a:lnTo>
                  <a:lnTo>
                    <a:pt x="707" y="68"/>
                  </a:lnTo>
                  <a:lnTo>
                    <a:pt x="718" y="61"/>
                  </a:lnTo>
                  <a:lnTo>
                    <a:pt x="723" y="54"/>
                  </a:lnTo>
                  <a:lnTo>
                    <a:pt x="726" y="46"/>
                  </a:lnTo>
                  <a:lnTo>
                    <a:pt x="720" y="40"/>
                  </a:lnTo>
                  <a:lnTo>
                    <a:pt x="714" y="32"/>
                  </a:lnTo>
                  <a:lnTo>
                    <a:pt x="702" y="27"/>
                  </a:lnTo>
                  <a:lnTo>
                    <a:pt x="689" y="20"/>
                  </a:lnTo>
                  <a:lnTo>
                    <a:pt x="670" y="15"/>
                  </a:lnTo>
                  <a:lnTo>
                    <a:pt x="649" y="9"/>
                  </a:lnTo>
                  <a:lnTo>
                    <a:pt x="621" y="5"/>
                  </a:lnTo>
                  <a:lnTo>
                    <a:pt x="596" y="3"/>
                  </a:lnTo>
                  <a:lnTo>
                    <a:pt x="571" y="0"/>
                  </a:lnTo>
                  <a:lnTo>
                    <a:pt x="542" y="1"/>
                  </a:lnTo>
                  <a:lnTo>
                    <a:pt x="517" y="3"/>
                  </a:lnTo>
                  <a:lnTo>
                    <a:pt x="488" y="4"/>
                  </a:lnTo>
                  <a:lnTo>
                    <a:pt x="464" y="8"/>
                  </a:lnTo>
                  <a:lnTo>
                    <a:pt x="440" y="11"/>
                  </a:lnTo>
                  <a:lnTo>
                    <a:pt x="421" y="17"/>
                  </a:lnTo>
                  <a:lnTo>
                    <a:pt x="404" y="23"/>
                  </a:lnTo>
                  <a:lnTo>
                    <a:pt x="387" y="29"/>
                  </a:lnTo>
                  <a:lnTo>
                    <a:pt x="371" y="38"/>
                  </a:lnTo>
                  <a:lnTo>
                    <a:pt x="361" y="48"/>
                  </a:lnTo>
                  <a:lnTo>
                    <a:pt x="353" y="60"/>
                  </a:lnTo>
                  <a:lnTo>
                    <a:pt x="349" y="73"/>
                  </a:lnTo>
                  <a:lnTo>
                    <a:pt x="352" y="88"/>
                  </a:lnTo>
                  <a:lnTo>
                    <a:pt x="353" y="98"/>
                  </a:lnTo>
                  <a:lnTo>
                    <a:pt x="354" y="108"/>
                  </a:lnTo>
                  <a:lnTo>
                    <a:pt x="349" y="119"/>
                  </a:lnTo>
                  <a:lnTo>
                    <a:pt x="337" y="125"/>
                  </a:lnTo>
                  <a:lnTo>
                    <a:pt x="316" y="131"/>
                  </a:lnTo>
                  <a:lnTo>
                    <a:pt x="291" y="135"/>
                  </a:lnTo>
                  <a:lnTo>
                    <a:pt x="266" y="135"/>
                  </a:lnTo>
                  <a:lnTo>
                    <a:pt x="247" y="135"/>
                  </a:lnTo>
                  <a:lnTo>
                    <a:pt x="222" y="133"/>
                  </a:lnTo>
                  <a:lnTo>
                    <a:pt x="190" y="129"/>
                  </a:lnTo>
                  <a:lnTo>
                    <a:pt x="165" y="125"/>
                  </a:lnTo>
                  <a:lnTo>
                    <a:pt x="136" y="119"/>
                  </a:lnTo>
                  <a:lnTo>
                    <a:pt x="109" y="115"/>
                  </a:lnTo>
                  <a:lnTo>
                    <a:pt x="71" y="108"/>
                  </a:lnTo>
                  <a:lnTo>
                    <a:pt x="66" y="115"/>
                  </a:lnTo>
                  <a:lnTo>
                    <a:pt x="63" y="125"/>
                  </a:lnTo>
                  <a:lnTo>
                    <a:pt x="59" y="136"/>
                  </a:lnTo>
                  <a:lnTo>
                    <a:pt x="52" y="149"/>
                  </a:lnTo>
                  <a:lnTo>
                    <a:pt x="49" y="162"/>
                  </a:lnTo>
                  <a:lnTo>
                    <a:pt x="43" y="175"/>
                  </a:lnTo>
                  <a:lnTo>
                    <a:pt x="39" y="189"/>
                  </a:lnTo>
                  <a:lnTo>
                    <a:pt x="38" y="204"/>
                  </a:lnTo>
                  <a:lnTo>
                    <a:pt x="38" y="234"/>
                  </a:lnTo>
                  <a:lnTo>
                    <a:pt x="39" y="245"/>
                  </a:lnTo>
                  <a:lnTo>
                    <a:pt x="41" y="255"/>
                  </a:lnTo>
                  <a:lnTo>
                    <a:pt x="47" y="268"/>
                  </a:lnTo>
                  <a:lnTo>
                    <a:pt x="56" y="277"/>
                  </a:lnTo>
                  <a:lnTo>
                    <a:pt x="68" y="284"/>
                  </a:lnTo>
                  <a:lnTo>
                    <a:pt x="81" y="291"/>
                  </a:lnTo>
                  <a:lnTo>
                    <a:pt x="96" y="294"/>
                  </a:lnTo>
                  <a:lnTo>
                    <a:pt x="110" y="297"/>
                  </a:lnTo>
                  <a:lnTo>
                    <a:pt x="134" y="297"/>
                  </a:lnTo>
                  <a:lnTo>
                    <a:pt x="159" y="294"/>
                  </a:lnTo>
                  <a:lnTo>
                    <a:pt x="186" y="292"/>
                  </a:lnTo>
                  <a:lnTo>
                    <a:pt x="211" y="289"/>
                  </a:lnTo>
                  <a:lnTo>
                    <a:pt x="234" y="289"/>
                  </a:lnTo>
                  <a:lnTo>
                    <a:pt x="256" y="293"/>
                  </a:lnTo>
                  <a:lnTo>
                    <a:pt x="274" y="298"/>
                  </a:lnTo>
                  <a:lnTo>
                    <a:pt x="290" y="306"/>
                  </a:lnTo>
                  <a:lnTo>
                    <a:pt x="302" y="315"/>
                  </a:lnTo>
                  <a:lnTo>
                    <a:pt x="311" y="326"/>
                  </a:lnTo>
                  <a:lnTo>
                    <a:pt x="316" y="336"/>
                  </a:lnTo>
                  <a:lnTo>
                    <a:pt x="321" y="349"/>
                  </a:lnTo>
                  <a:lnTo>
                    <a:pt x="327" y="359"/>
                  </a:lnTo>
                  <a:lnTo>
                    <a:pt x="327" y="371"/>
                  </a:lnTo>
                  <a:lnTo>
                    <a:pt x="324" y="381"/>
                  </a:lnTo>
                  <a:lnTo>
                    <a:pt x="316" y="391"/>
                  </a:lnTo>
                  <a:lnTo>
                    <a:pt x="307" y="401"/>
                  </a:lnTo>
                  <a:lnTo>
                    <a:pt x="278" y="418"/>
                  </a:lnTo>
                  <a:lnTo>
                    <a:pt x="251" y="429"/>
                  </a:lnTo>
                  <a:lnTo>
                    <a:pt x="244" y="431"/>
                  </a:lnTo>
                  <a:lnTo>
                    <a:pt x="235" y="433"/>
                  </a:lnTo>
                  <a:lnTo>
                    <a:pt x="224" y="433"/>
                  </a:lnTo>
                  <a:lnTo>
                    <a:pt x="215" y="433"/>
                  </a:lnTo>
                  <a:lnTo>
                    <a:pt x="206" y="431"/>
                  </a:lnTo>
                  <a:lnTo>
                    <a:pt x="185" y="428"/>
                  </a:lnTo>
                  <a:lnTo>
                    <a:pt x="165" y="426"/>
                  </a:lnTo>
                  <a:lnTo>
                    <a:pt x="123" y="415"/>
                  </a:lnTo>
                  <a:lnTo>
                    <a:pt x="96" y="413"/>
                  </a:lnTo>
                  <a:lnTo>
                    <a:pt x="73" y="413"/>
                  </a:lnTo>
                  <a:lnTo>
                    <a:pt x="51" y="415"/>
                  </a:lnTo>
                  <a:lnTo>
                    <a:pt x="34" y="422"/>
                  </a:lnTo>
                  <a:lnTo>
                    <a:pt x="24" y="427"/>
                  </a:lnTo>
                  <a:lnTo>
                    <a:pt x="16" y="436"/>
                  </a:lnTo>
                  <a:lnTo>
                    <a:pt x="8" y="446"/>
                  </a:lnTo>
                  <a:lnTo>
                    <a:pt x="3" y="456"/>
                  </a:lnTo>
                  <a:lnTo>
                    <a:pt x="0" y="469"/>
                  </a:lnTo>
                  <a:lnTo>
                    <a:pt x="0" y="483"/>
                  </a:lnTo>
                  <a:lnTo>
                    <a:pt x="5" y="494"/>
                  </a:lnTo>
                  <a:lnTo>
                    <a:pt x="9" y="512"/>
                  </a:lnTo>
                  <a:lnTo>
                    <a:pt x="16" y="529"/>
                  </a:lnTo>
                  <a:lnTo>
                    <a:pt x="24" y="544"/>
                  </a:lnTo>
                  <a:lnTo>
                    <a:pt x="31" y="559"/>
                  </a:lnTo>
                  <a:lnTo>
                    <a:pt x="43" y="576"/>
                  </a:lnTo>
                  <a:lnTo>
                    <a:pt x="56" y="596"/>
                  </a:lnTo>
                  <a:lnTo>
                    <a:pt x="73" y="626"/>
                  </a:lnTo>
                  <a:lnTo>
                    <a:pt x="96" y="622"/>
                  </a:lnTo>
                  <a:lnTo>
                    <a:pt x="118" y="618"/>
                  </a:lnTo>
                  <a:lnTo>
                    <a:pt x="143" y="614"/>
                  </a:lnTo>
                  <a:lnTo>
                    <a:pt x="168" y="612"/>
                  </a:lnTo>
                  <a:lnTo>
                    <a:pt x="198" y="609"/>
                  </a:lnTo>
                  <a:lnTo>
                    <a:pt x="232" y="607"/>
                  </a:lnTo>
                  <a:lnTo>
                    <a:pt x="265" y="608"/>
                  </a:lnTo>
                  <a:lnTo>
                    <a:pt x="297" y="609"/>
                  </a:lnTo>
                  <a:lnTo>
                    <a:pt x="332" y="614"/>
                  </a:lnTo>
                  <a:lnTo>
                    <a:pt x="366" y="619"/>
                  </a:lnTo>
                  <a:lnTo>
                    <a:pt x="396" y="627"/>
                  </a:lnTo>
                  <a:lnTo>
                    <a:pt x="421" y="635"/>
                  </a:lnTo>
                  <a:lnTo>
                    <a:pt x="440" y="645"/>
                  </a:lnTo>
                  <a:lnTo>
                    <a:pt x="457" y="655"/>
                  </a:lnTo>
                  <a:lnTo>
                    <a:pt x="471" y="664"/>
                  </a:lnTo>
                  <a:lnTo>
                    <a:pt x="483" y="674"/>
                  </a:lnTo>
                  <a:lnTo>
                    <a:pt x="496" y="684"/>
                  </a:lnTo>
                  <a:lnTo>
                    <a:pt x="514" y="696"/>
                  </a:lnTo>
                  <a:lnTo>
                    <a:pt x="527" y="705"/>
                  </a:lnTo>
                  <a:lnTo>
                    <a:pt x="544" y="711"/>
                  </a:lnTo>
                  <a:lnTo>
                    <a:pt x="563" y="717"/>
                  </a:lnTo>
                  <a:lnTo>
                    <a:pt x="584" y="725"/>
                  </a:lnTo>
                  <a:lnTo>
                    <a:pt x="609" y="729"/>
                  </a:lnTo>
                  <a:lnTo>
                    <a:pt x="635" y="731"/>
                  </a:lnTo>
                  <a:lnTo>
                    <a:pt x="665" y="733"/>
                  </a:lnTo>
                  <a:lnTo>
                    <a:pt x="695" y="731"/>
                  </a:lnTo>
                  <a:lnTo>
                    <a:pt x="726" y="728"/>
                  </a:lnTo>
                  <a:lnTo>
                    <a:pt x="748" y="721"/>
                  </a:lnTo>
                  <a:lnTo>
                    <a:pt x="765" y="712"/>
                  </a:lnTo>
                  <a:lnTo>
                    <a:pt x="775" y="703"/>
                  </a:lnTo>
                  <a:lnTo>
                    <a:pt x="775" y="696"/>
                  </a:lnTo>
                  <a:lnTo>
                    <a:pt x="765" y="687"/>
                  </a:lnTo>
                  <a:lnTo>
                    <a:pt x="748" y="678"/>
                  </a:lnTo>
                  <a:lnTo>
                    <a:pt x="727" y="672"/>
                  </a:lnTo>
                  <a:lnTo>
                    <a:pt x="705" y="665"/>
                  </a:lnTo>
                  <a:lnTo>
                    <a:pt x="682" y="659"/>
                  </a:lnTo>
                  <a:lnTo>
                    <a:pt x="670" y="652"/>
                  </a:lnTo>
                  <a:lnTo>
                    <a:pt x="665" y="644"/>
                  </a:lnTo>
                  <a:lnTo>
                    <a:pt x="665" y="632"/>
                  </a:lnTo>
                  <a:lnTo>
                    <a:pt x="670" y="623"/>
                  </a:lnTo>
                  <a:lnTo>
                    <a:pt x="688" y="615"/>
                  </a:lnTo>
                  <a:lnTo>
                    <a:pt x="705" y="610"/>
                  </a:lnTo>
                  <a:lnTo>
                    <a:pt x="726" y="605"/>
                  </a:lnTo>
                  <a:lnTo>
                    <a:pt x="752" y="601"/>
                  </a:lnTo>
                  <a:lnTo>
                    <a:pt x="777" y="599"/>
                  </a:lnTo>
                  <a:lnTo>
                    <a:pt x="806" y="599"/>
                  </a:lnTo>
                  <a:lnTo>
                    <a:pt x="836" y="599"/>
                  </a:lnTo>
                  <a:lnTo>
                    <a:pt x="865" y="601"/>
                  </a:lnTo>
                  <a:lnTo>
                    <a:pt x="903" y="604"/>
                  </a:lnTo>
                  <a:lnTo>
                    <a:pt x="935" y="609"/>
                  </a:lnTo>
                  <a:lnTo>
                    <a:pt x="956" y="610"/>
                  </a:lnTo>
                  <a:lnTo>
                    <a:pt x="979" y="614"/>
                  </a:lnTo>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7D7D7D"/>
                </a:solidFill>
                <a:effectLst/>
                <a:uLnTx/>
                <a:uFillTx/>
                <a:latin typeface="微软雅黑" pitchFamily="34" charset="-122"/>
                <a:ea typeface="微软雅黑" pitchFamily="34" charset="-122"/>
                <a:cs typeface="+mn-cs"/>
              </a:endParaRPr>
            </a:p>
          </p:txBody>
        </p:sp>
        <p:sp>
          <p:nvSpPr>
            <p:cNvPr id="7" name="Freeform 4"/>
            <p:cNvSpPr>
              <a:spLocks/>
            </p:cNvSpPr>
            <p:nvPr/>
          </p:nvSpPr>
          <p:spPr bwMode="blackWhite">
            <a:xfrm>
              <a:off x="4849803" y="3122868"/>
              <a:ext cx="2065297" cy="1057694"/>
            </a:xfrm>
            <a:custGeom>
              <a:avLst/>
              <a:gdLst>
                <a:gd name="T0" fmla="*/ 971 w 972"/>
                <a:gd name="T1" fmla="*/ 496 h 512"/>
                <a:gd name="T2" fmla="*/ 878 w 972"/>
                <a:gd name="T3" fmla="*/ 489 h 512"/>
                <a:gd name="T4" fmla="*/ 828 w 972"/>
                <a:gd name="T5" fmla="*/ 497 h 512"/>
                <a:gd name="T6" fmla="*/ 786 w 972"/>
                <a:gd name="T7" fmla="*/ 506 h 512"/>
                <a:gd name="T8" fmla="*/ 737 w 972"/>
                <a:gd name="T9" fmla="*/ 511 h 512"/>
                <a:gd name="T10" fmla="*/ 696 w 972"/>
                <a:gd name="T11" fmla="*/ 510 h 512"/>
                <a:gd name="T12" fmla="*/ 656 w 972"/>
                <a:gd name="T13" fmla="*/ 504 h 512"/>
                <a:gd name="T14" fmla="*/ 635 w 972"/>
                <a:gd name="T15" fmla="*/ 489 h 512"/>
                <a:gd name="T16" fmla="*/ 651 w 972"/>
                <a:gd name="T17" fmla="*/ 470 h 512"/>
                <a:gd name="T18" fmla="*/ 681 w 972"/>
                <a:gd name="T19" fmla="*/ 452 h 512"/>
                <a:gd name="T20" fmla="*/ 706 w 972"/>
                <a:gd name="T21" fmla="*/ 439 h 512"/>
                <a:gd name="T22" fmla="*/ 708 w 972"/>
                <a:gd name="T23" fmla="*/ 422 h 512"/>
                <a:gd name="T24" fmla="*/ 684 w 972"/>
                <a:gd name="T25" fmla="*/ 407 h 512"/>
                <a:gd name="T26" fmla="*/ 632 w 972"/>
                <a:gd name="T27" fmla="*/ 395 h 512"/>
                <a:gd name="T28" fmla="*/ 572 w 972"/>
                <a:gd name="T29" fmla="*/ 392 h 512"/>
                <a:gd name="T30" fmla="*/ 513 w 972"/>
                <a:gd name="T31" fmla="*/ 397 h 512"/>
                <a:gd name="T32" fmla="*/ 467 w 972"/>
                <a:gd name="T33" fmla="*/ 409 h 512"/>
                <a:gd name="T34" fmla="*/ 434 w 972"/>
                <a:gd name="T35" fmla="*/ 429 h 512"/>
                <a:gd name="T36" fmla="*/ 427 w 972"/>
                <a:gd name="T37" fmla="*/ 460 h 512"/>
                <a:gd name="T38" fmla="*/ 425 w 972"/>
                <a:gd name="T39" fmla="*/ 484 h 512"/>
                <a:gd name="T40" fmla="*/ 381 w 972"/>
                <a:gd name="T41" fmla="*/ 497 h 512"/>
                <a:gd name="T42" fmla="*/ 328 w 972"/>
                <a:gd name="T43" fmla="*/ 495 h 512"/>
                <a:gd name="T44" fmla="*/ 263 w 972"/>
                <a:gd name="T45" fmla="*/ 484 h 512"/>
                <a:gd name="T46" fmla="*/ 219 w 972"/>
                <a:gd name="T47" fmla="*/ 447 h 512"/>
                <a:gd name="T48" fmla="*/ 227 w 972"/>
                <a:gd name="T49" fmla="*/ 411 h 512"/>
                <a:gd name="T50" fmla="*/ 238 w 972"/>
                <a:gd name="T51" fmla="*/ 370 h 512"/>
                <a:gd name="T52" fmla="*/ 227 w 972"/>
                <a:gd name="T53" fmla="*/ 346 h 512"/>
                <a:gd name="T54" fmla="*/ 194 w 972"/>
                <a:gd name="T55" fmla="*/ 337 h 512"/>
                <a:gd name="T56" fmla="*/ 148 w 972"/>
                <a:gd name="T57" fmla="*/ 344 h 512"/>
                <a:gd name="T58" fmla="*/ 98 w 972"/>
                <a:gd name="T59" fmla="*/ 348 h 512"/>
                <a:gd name="T60" fmla="*/ 49 w 972"/>
                <a:gd name="T61" fmla="*/ 339 h 512"/>
                <a:gd name="T62" fmla="*/ 16 w 972"/>
                <a:gd name="T63" fmla="*/ 320 h 512"/>
                <a:gd name="T64" fmla="*/ 3 w 972"/>
                <a:gd name="T65" fmla="*/ 299 h 512"/>
                <a:gd name="T66" fmla="*/ 3 w 972"/>
                <a:gd name="T67" fmla="*/ 280 h 512"/>
                <a:gd name="T68" fmla="*/ 14 w 972"/>
                <a:gd name="T69" fmla="*/ 265 h 512"/>
                <a:gd name="T70" fmla="*/ 45 w 972"/>
                <a:gd name="T71" fmla="*/ 253 h 512"/>
                <a:gd name="T72" fmla="*/ 87 w 972"/>
                <a:gd name="T73" fmla="*/ 242 h 512"/>
                <a:gd name="T74" fmla="*/ 137 w 972"/>
                <a:gd name="T75" fmla="*/ 229 h 512"/>
                <a:gd name="T76" fmla="*/ 175 w 972"/>
                <a:gd name="T77" fmla="*/ 212 h 512"/>
                <a:gd name="T78" fmla="*/ 192 w 972"/>
                <a:gd name="T79" fmla="*/ 190 h 512"/>
                <a:gd name="T80" fmla="*/ 195 w 972"/>
                <a:gd name="T81" fmla="*/ 165 h 512"/>
                <a:gd name="T82" fmla="*/ 178 w 972"/>
                <a:gd name="T83" fmla="*/ 115 h 512"/>
                <a:gd name="T84" fmla="*/ 148 w 972"/>
                <a:gd name="T85" fmla="*/ 4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72" h="512">
                  <a:moveTo>
                    <a:pt x="133" y="0"/>
                  </a:moveTo>
                  <a:lnTo>
                    <a:pt x="971" y="0"/>
                  </a:lnTo>
                  <a:lnTo>
                    <a:pt x="971" y="496"/>
                  </a:lnTo>
                  <a:lnTo>
                    <a:pt x="914" y="490"/>
                  </a:lnTo>
                  <a:lnTo>
                    <a:pt x="897" y="489"/>
                  </a:lnTo>
                  <a:lnTo>
                    <a:pt x="878" y="489"/>
                  </a:lnTo>
                  <a:lnTo>
                    <a:pt x="862" y="490"/>
                  </a:lnTo>
                  <a:lnTo>
                    <a:pt x="844" y="494"/>
                  </a:lnTo>
                  <a:lnTo>
                    <a:pt x="828" y="497"/>
                  </a:lnTo>
                  <a:lnTo>
                    <a:pt x="815" y="500"/>
                  </a:lnTo>
                  <a:lnTo>
                    <a:pt x="800" y="504"/>
                  </a:lnTo>
                  <a:lnTo>
                    <a:pt x="786" y="506"/>
                  </a:lnTo>
                  <a:lnTo>
                    <a:pt x="769" y="509"/>
                  </a:lnTo>
                  <a:lnTo>
                    <a:pt x="752" y="510"/>
                  </a:lnTo>
                  <a:lnTo>
                    <a:pt x="737" y="511"/>
                  </a:lnTo>
                  <a:lnTo>
                    <a:pt x="722" y="511"/>
                  </a:lnTo>
                  <a:lnTo>
                    <a:pt x="706" y="511"/>
                  </a:lnTo>
                  <a:lnTo>
                    <a:pt x="696" y="510"/>
                  </a:lnTo>
                  <a:lnTo>
                    <a:pt x="679" y="508"/>
                  </a:lnTo>
                  <a:lnTo>
                    <a:pt x="666" y="507"/>
                  </a:lnTo>
                  <a:lnTo>
                    <a:pt x="656" y="504"/>
                  </a:lnTo>
                  <a:lnTo>
                    <a:pt x="647" y="500"/>
                  </a:lnTo>
                  <a:lnTo>
                    <a:pt x="639" y="496"/>
                  </a:lnTo>
                  <a:lnTo>
                    <a:pt x="635" y="489"/>
                  </a:lnTo>
                  <a:lnTo>
                    <a:pt x="636" y="483"/>
                  </a:lnTo>
                  <a:lnTo>
                    <a:pt x="642" y="477"/>
                  </a:lnTo>
                  <a:lnTo>
                    <a:pt x="651" y="470"/>
                  </a:lnTo>
                  <a:lnTo>
                    <a:pt x="660" y="463"/>
                  </a:lnTo>
                  <a:lnTo>
                    <a:pt x="671" y="458"/>
                  </a:lnTo>
                  <a:lnTo>
                    <a:pt x="681" y="452"/>
                  </a:lnTo>
                  <a:lnTo>
                    <a:pt x="690" y="448"/>
                  </a:lnTo>
                  <a:lnTo>
                    <a:pt x="698" y="444"/>
                  </a:lnTo>
                  <a:lnTo>
                    <a:pt x="706" y="439"/>
                  </a:lnTo>
                  <a:lnTo>
                    <a:pt x="710" y="433"/>
                  </a:lnTo>
                  <a:lnTo>
                    <a:pt x="712" y="427"/>
                  </a:lnTo>
                  <a:lnTo>
                    <a:pt x="708" y="422"/>
                  </a:lnTo>
                  <a:lnTo>
                    <a:pt x="703" y="416"/>
                  </a:lnTo>
                  <a:lnTo>
                    <a:pt x="694" y="412"/>
                  </a:lnTo>
                  <a:lnTo>
                    <a:pt x="684" y="407"/>
                  </a:lnTo>
                  <a:lnTo>
                    <a:pt x="670" y="403"/>
                  </a:lnTo>
                  <a:lnTo>
                    <a:pt x="654" y="398"/>
                  </a:lnTo>
                  <a:lnTo>
                    <a:pt x="632" y="395"/>
                  </a:lnTo>
                  <a:lnTo>
                    <a:pt x="613" y="393"/>
                  </a:lnTo>
                  <a:lnTo>
                    <a:pt x="594" y="391"/>
                  </a:lnTo>
                  <a:lnTo>
                    <a:pt x="572" y="392"/>
                  </a:lnTo>
                  <a:lnTo>
                    <a:pt x="553" y="393"/>
                  </a:lnTo>
                  <a:lnTo>
                    <a:pt x="531" y="394"/>
                  </a:lnTo>
                  <a:lnTo>
                    <a:pt x="513" y="397"/>
                  </a:lnTo>
                  <a:lnTo>
                    <a:pt x="494" y="400"/>
                  </a:lnTo>
                  <a:lnTo>
                    <a:pt x="480" y="404"/>
                  </a:lnTo>
                  <a:lnTo>
                    <a:pt x="467" y="409"/>
                  </a:lnTo>
                  <a:lnTo>
                    <a:pt x="454" y="414"/>
                  </a:lnTo>
                  <a:lnTo>
                    <a:pt x="442" y="421"/>
                  </a:lnTo>
                  <a:lnTo>
                    <a:pt x="434" y="429"/>
                  </a:lnTo>
                  <a:lnTo>
                    <a:pt x="428" y="438"/>
                  </a:lnTo>
                  <a:lnTo>
                    <a:pt x="425" y="448"/>
                  </a:lnTo>
                  <a:lnTo>
                    <a:pt x="427" y="460"/>
                  </a:lnTo>
                  <a:lnTo>
                    <a:pt x="428" y="468"/>
                  </a:lnTo>
                  <a:lnTo>
                    <a:pt x="429" y="476"/>
                  </a:lnTo>
                  <a:lnTo>
                    <a:pt x="425" y="484"/>
                  </a:lnTo>
                  <a:lnTo>
                    <a:pt x="416" y="489"/>
                  </a:lnTo>
                  <a:lnTo>
                    <a:pt x="400" y="494"/>
                  </a:lnTo>
                  <a:lnTo>
                    <a:pt x="381" y="497"/>
                  </a:lnTo>
                  <a:lnTo>
                    <a:pt x="362" y="497"/>
                  </a:lnTo>
                  <a:lnTo>
                    <a:pt x="347" y="497"/>
                  </a:lnTo>
                  <a:lnTo>
                    <a:pt x="328" y="495"/>
                  </a:lnTo>
                  <a:lnTo>
                    <a:pt x="304" y="492"/>
                  </a:lnTo>
                  <a:lnTo>
                    <a:pt x="285" y="489"/>
                  </a:lnTo>
                  <a:lnTo>
                    <a:pt x="263" y="484"/>
                  </a:lnTo>
                  <a:lnTo>
                    <a:pt x="242" y="481"/>
                  </a:lnTo>
                  <a:lnTo>
                    <a:pt x="219" y="476"/>
                  </a:lnTo>
                  <a:lnTo>
                    <a:pt x="219" y="447"/>
                  </a:lnTo>
                  <a:lnTo>
                    <a:pt x="221" y="436"/>
                  </a:lnTo>
                  <a:lnTo>
                    <a:pt x="224" y="424"/>
                  </a:lnTo>
                  <a:lnTo>
                    <a:pt x="227" y="411"/>
                  </a:lnTo>
                  <a:lnTo>
                    <a:pt x="232" y="398"/>
                  </a:lnTo>
                  <a:lnTo>
                    <a:pt x="236" y="382"/>
                  </a:lnTo>
                  <a:lnTo>
                    <a:pt x="238" y="370"/>
                  </a:lnTo>
                  <a:lnTo>
                    <a:pt x="238" y="360"/>
                  </a:lnTo>
                  <a:lnTo>
                    <a:pt x="232" y="351"/>
                  </a:lnTo>
                  <a:lnTo>
                    <a:pt x="227" y="346"/>
                  </a:lnTo>
                  <a:lnTo>
                    <a:pt x="219" y="342"/>
                  </a:lnTo>
                  <a:lnTo>
                    <a:pt x="207" y="339"/>
                  </a:lnTo>
                  <a:lnTo>
                    <a:pt x="194" y="337"/>
                  </a:lnTo>
                  <a:lnTo>
                    <a:pt x="180" y="339"/>
                  </a:lnTo>
                  <a:lnTo>
                    <a:pt x="166" y="340"/>
                  </a:lnTo>
                  <a:lnTo>
                    <a:pt x="148" y="344"/>
                  </a:lnTo>
                  <a:lnTo>
                    <a:pt x="133" y="346"/>
                  </a:lnTo>
                  <a:lnTo>
                    <a:pt x="115" y="348"/>
                  </a:lnTo>
                  <a:lnTo>
                    <a:pt x="98" y="348"/>
                  </a:lnTo>
                  <a:lnTo>
                    <a:pt x="80" y="346"/>
                  </a:lnTo>
                  <a:lnTo>
                    <a:pt x="64" y="343"/>
                  </a:lnTo>
                  <a:lnTo>
                    <a:pt x="49" y="339"/>
                  </a:lnTo>
                  <a:lnTo>
                    <a:pt x="37" y="333"/>
                  </a:lnTo>
                  <a:lnTo>
                    <a:pt x="25" y="328"/>
                  </a:lnTo>
                  <a:lnTo>
                    <a:pt x="16" y="320"/>
                  </a:lnTo>
                  <a:lnTo>
                    <a:pt x="10" y="313"/>
                  </a:lnTo>
                  <a:lnTo>
                    <a:pt x="6" y="307"/>
                  </a:lnTo>
                  <a:lnTo>
                    <a:pt x="3" y="299"/>
                  </a:lnTo>
                  <a:lnTo>
                    <a:pt x="0" y="293"/>
                  </a:lnTo>
                  <a:lnTo>
                    <a:pt x="0" y="286"/>
                  </a:lnTo>
                  <a:lnTo>
                    <a:pt x="3" y="280"/>
                  </a:lnTo>
                  <a:lnTo>
                    <a:pt x="6" y="274"/>
                  </a:lnTo>
                  <a:lnTo>
                    <a:pt x="10" y="269"/>
                  </a:lnTo>
                  <a:lnTo>
                    <a:pt x="14" y="265"/>
                  </a:lnTo>
                  <a:lnTo>
                    <a:pt x="24" y="260"/>
                  </a:lnTo>
                  <a:lnTo>
                    <a:pt x="32" y="256"/>
                  </a:lnTo>
                  <a:lnTo>
                    <a:pt x="45" y="253"/>
                  </a:lnTo>
                  <a:lnTo>
                    <a:pt x="60" y="248"/>
                  </a:lnTo>
                  <a:lnTo>
                    <a:pt x="74" y="245"/>
                  </a:lnTo>
                  <a:lnTo>
                    <a:pt x="87" y="242"/>
                  </a:lnTo>
                  <a:lnTo>
                    <a:pt x="104" y="237"/>
                  </a:lnTo>
                  <a:lnTo>
                    <a:pt x="121" y="234"/>
                  </a:lnTo>
                  <a:lnTo>
                    <a:pt x="137" y="229"/>
                  </a:lnTo>
                  <a:lnTo>
                    <a:pt x="153" y="224"/>
                  </a:lnTo>
                  <a:lnTo>
                    <a:pt x="165" y="218"/>
                  </a:lnTo>
                  <a:lnTo>
                    <a:pt x="175" y="212"/>
                  </a:lnTo>
                  <a:lnTo>
                    <a:pt x="182" y="206"/>
                  </a:lnTo>
                  <a:lnTo>
                    <a:pt x="188" y="199"/>
                  </a:lnTo>
                  <a:lnTo>
                    <a:pt x="192" y="190"/>
                  </a:lnTo>
                  <a:lnTo>
                    <a:pt x="194" y="181"/>
                  </a:lnTo>
                  <a:lnTo>
                    <a:pt x="195" y="172"/>
                  </a:lnTo>
                  <a:lnTo>
                    <a:pt x="195" y="165"/>
                  </a:lnTo>
                  <a:lnTo>
                    <a:pt x="194" y="156"/>
                  </a:lnTo>
                  <a:lnTo>
                    <a:pt x="186" y="141"/>
                  </a:lnTo>
                  <a:lnTo>
                    <a:pt x="178" y="115"/>
                  </a:lnTo>
                  <a:lnTo>
                    <a:pt x="170" y="101"/>
                  </a:lnTo>
                  <a:lnTo>
                    <a:pt x="165" y="86"/>
                  </a:lnTo>
                  <a:lnTo>
                    <a:pt x="148" y="42"/>
                  </a:lnTo>
                  <a:lnTo>
                    <a:pt x="133"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Freeform 5"/>
            <p:cNvSpPr>
              <a:spLocks/>
            </p:cNvSpPr>
            <p:nvPr/>
          </p:nvSpPr>
          <p:spPr bwMode="blackWhite">
            <a:xfrm>
              <a:off x="4927555" y="4906208"/>
              <a:ext cx="1987545" cy="1091708"/>
            </a:xfrm>
            <a:custGeom>
              <a:avLst/>
              <a:gdLst>
                <a:gd name="T0" fmla="*/ 934 w 935"/>
                <a:gd name="T1" fmla="*/ 5 h 529"/>
                <a:gd name="T2" fmla="*/ 4 w 935"/>
                <a:gd name="T3" fmla="*/ 528 h 529"/>
                <a:gd name="T4" fmla="*/ 189 w 935"/>
                <a:gd name="T5" fmla="*/ 385 h 529"/>
                <a:gd name="T6" fmla="*/ 206 w 935"/>
                <a:gd name="T7" fmla="*/ 370 h 529"/>
                <a:gd name="T8" fmla="*/ 216 w 935"/>
                <a:gd name="T9" fmla="*/ 353 h 529"/>
                <a:gd name="T10" fmla="*/ 222 w 935"/>
                <a:gd name="T11" fmla="*/ 331 h 529"/>
                <a:gd name="T12" fmla="*/ 224 w 935"/>
                <a:gd name="T13" fmla="*/ 309 h 529"/>
                <a:gd name="T14" fmla="*/ 220 w 935"/>
                <a:gd name="T15" fmla="*/ 286 h 529"/>
                <a:gd name="T16" fmla="*/ 214 w 935"/>
                <a:gd name="T17" fmla="*/ 265 h 529"/>
                <a:gd name="T18" fmla="*/ 203 w 935"/>
                <a:gd name="T19" fmla="*/ 250 h 529"/>
                <a:gd name="T20" fmla="*/ 187 w 935"/>
                <a:gd name="T21" fmla="*/ 239 h 529"/>
                <a:gd name="T22" fmla="*/ 165 w 935"/>
                <a:gd name="T23" fmla="*/ 234 h 529"/>
                <a:gd name="T24" fmla="*/ 139 w 935"/>
                <a:gd name="T25" fmla="*/ 237 h 529"/>
                <a:gd name="T26" fmla="*/ 116 w 935"/>
                <a:gd name="T27" fmla="*/ 242 h 529"/>
                <a:gd name="T28" fmla="*/ 84 w 935"/>
                <a:gd name="T29" fmla="*/ 239 h 529"/>
                <a:gd name="T30" fmla="*/ 55 w 935"/>
                <a:gd name="T31" fmla="*/ 229 h 529"/>
                <a:gd name="T32" fmla="*/ 33 w 935"/>
                <a:gd name="T33" fmla="*/ 217 h 529"/>
                <a:gd name="T34" fmla="*/ 17 w 935"/>
                <a:gd name="T35" fmla="*/ 205 h 529"/>
                <a:gd name="T36" fmla="*/ 6 w 935"/>
                <a:gd name="T37" fmla="*/ 192 h 529"/>
                <a:gd name="T38" fmla="*/ 0 w 935"/>
                <a:gd name="T39" fmla="*/ 179 h 529"/>
                <a:gd name="T40" fmla="*/ 4 w 935"/>
                <a:gd name="T41" fmla="*/ 164 h 529"/>
                <a:gd name="T42" fmla="*/ 12 w 935"/>
                <a:gd name="T43" fmla="*/ 152 h 529"/>
                <a:gd name="T44" fmla="*/ 29 w 935"/>
                <a:gd name="T45" fmla="*/ 141 h 529"/>
                <a:gd name="T46" fmla="*/ 49 w 935"/>
                <a:gd name="T47" fmla="*/ 136 h 529"/>
                <a:gd name="T48" fmla="*/ 73 w 935"/>
                <a:gd name="T49" fmla="*/ 136 h 529"/>
                <a:gd name="T50" fmla="*/ 105 w 935"/>
                <a:gd name="T51" fmla="*/ 141 h 529"/>
                <a:gd name="T52" fmla="*/ 134 w 935"/>
                <a:gd name="T53" fmla="*/ 148 h 529"/>
                <a:gd name="T54" fmla="*/ 161 w 935"/>
                <a:gd name="T55" fmla="*/ 153 h 529"/>
                <a:gd name="T56" fmla="*/ 190 w 935"/>
                <a:gd name="T57" fmla="*/ 153 h 529"/>
                <a:gd name="T58" fmla="*/ 212 w 935"/>
                <a:gd name="T59" fmla="*/ 145 h 529"/>
                <a:gd name="T60" fmla="*/ 220 w 935"/>
                <a:gd name="T61" fmla="*/ 133 h 529"/>
                <a:gd name="T62" fmla="*/ 224 w 935"/>
                <a:gd name="T63" fmla="*/ 108 h 529"/>
                <a:gd name="T64" fmla="*/ 216 w 935"/>
                <a:gd name="T65" fmla="*/ 85 h 529"/>
                <a:gd name="T66" fmla="*/ 203 w 935"/>
                <a:gd name="T67" fmla="*/ 57 h 529"/>
                <a:gd name="T68" fmla="*/ 190 w 935"/>
                <a:gd name="T69" fmla="*/ 32 h 529"/>
                <a:gd name="T70" fmla="*/ 178 w 935"/>
                <a:gd name="T71" fmla="*/ 21 h 529"/>
                <a:gd name="T72" fmla="*/ 212 w 935"/>
                <a:gd name="T73" fmla="*/ 15 h 529"/>
                <a:gd name="T74" fmla="*/ 250 w 935"/>
                <a:gd name="T75" fmla="*/ 10 h 529"/>
                <a:gd name="T76" fmla="*/ 299 w 935"/>
                <a:gd name="T77" fmla="*/ 6 h 529"/>
                <a:gd name="T78" fmla="*/ 348 w 935"/>
                <a:gd name="T79" fmla="*/ 8 h 529"/>
                <a:gd name="T80" fmla="*/ 401 w 935"/>
                <a:gd name="T81" fmla="*/ 16 h 529"/>
                <a:gd name="T82" fmla="*/ 443 w 935"/>
                <a:gd name="T83" fmla="*/ 28 h 529"/>
                <a:gd name="T84" fmla="*/ 470 w 935"/>
                <a:gd name="T85" fmla="*/ 44 h 529"/>
                <a:gd name="T86" fmla="*/ 490 w 935"/>
                <a:gd name="T87" fmla="*/ 59 h 529"/>
                <a:gd name="T88" fmla="*/ 514 w 935"/>
                <a:gd name="T89" fmla="*/ 76 h 529"/>
                <a:gd name="T90" fmla="*/ 537 w 935"/>
                <a:gd name="T91" fmla="*/ 88 h 529"/>
                <a:gd name="T92" fmla="*/ 567 w 935"/>
                <a:gd name="T93" fmla="*/ 99 h 529"/>
                <a:gd name="T94" fmla="*/ 606 w 935"/>
                <a:gd name="T95" fmla="*/ 104 h 529"/>
                <a:gd name="T96" fmla="*/ 652 w 935"/>
                <a:gd name="T97" fmla="*/ 104 h 529"/>
                <a:gd name="T98" fmla="*/ 692 w 935"/>
                <a:gd name="T99" fmla="*/ 96 h 529"/>
                <a:gd name="T100" fmla="*/ 713 w 935"/>
                <a:gd name="T101" fmla="*/ 82 h 529"/>
                <a:gd name="T102" fmla="*/ 705 w 935"/>
                <a:gd name="T103" fmla="*/ 69 h 529"/>
                <a:gd name="T104" fmla="*/ 676 w 935"/>
                <a:gd name="T105" fmla="*/ 57 h 529"/>
                <a:gd name="T106" fmla="*/ 642 w 935"/>
                <a:gd name="T107" fmla="*/ 47 h 529"/>
                <a:gd name="T108" fmla="*/ 629 w 935"/>
                <a:gd name="T109" fmla="*/ 35 h 529"/>
                <a:gd name="T110" fmla="*/ 633 w 935"/>
                <a:gd name="T111" fmla="*/ 19 h 529"/>
                <a:gd name="T112" fmla="*/ 659 w 935"/>
                <a:gd name="T113" fmla="*/ 9 h 529"/>
                <a:gd name="T114" fmla="*/ 695 w 935"/>
                <a:gd name="T115" fmla="*/ 2 h 529"/>
                <a:gd name="T116" fmla="*/ 736 w 935"/>
                <a:gd name="T117" fmla="*/ 0 h 529"/>
                <a:gd name="T118" fmla="*/ 781 w 935"/>
                <a:gd name="T119" fmla="*/ 2 h 529"/>
                <a:gd name="T120" fmla="*/ 835 w 935"/>
                <a:gd name="T121" fmla="*/ 8 h 529"/>
                <a:gd name="T122" fmla="*/ 868 w 935"/>
                <a:gd name="T123" fmla="*/ 12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5" h="529">
                  <a:moveTo>
                    <a:pt x="868" y="12"/>
                  </a:moveTo>
                  <a:lnTo>
                    <a:pt x="934" y="5"/>
                  </a:lnTo>
                  <a:lnTo>
                    <a:pt x="934" y="528"/>
                  </a:lnTo>
                  <a:lnTo>
                    <a:pt x="4" y="528"/>
                  </a:lnTo>
                  <a:lnTo>
                    <a:pt x="178" y="391"/>
                  </a:lnTo>
                  <a:lnTo>
                    <a:pt x="189" y="385"/>
                  </a:lnTo>
                  <a:lnTo>
                    <a:pt x="197" y="379"/>
                  </a:lnTo>
                  <a:lnTo>
                    <a:pt x="206" y="370"/>
                  </a:lnTo>
                  <a:lnTo>
                    <a:pt x="212" y="362"/>
                  </a:lnTo>
                  <a:lnTo>
                    <a:pt x="216" y="353"/>
                  </a:lnTo>
                  <a:lnTo>
                    <a:pt x="220" y="341"/>
                  </a:lnTo>
                  <a:lnTo>
                    <a:pt x="222" y="331"/>
                  </a:lnTo>
                  <a:lnTo>
                    <a:pt x="224" y="321"/>
                  </a:lnTo>
                  <a:lnTo>
                    <a:pt x="224" y="309"/>
                  </a:lnTo>
                  <a:lnTo>
                    <a:pt x="224" y="296"/>
                  </a:lnTo>
                  <a:lnTo>
                    <a:pt x="220" y="286"/>
                  </a:lnTo>
                  <a:lnTo>
                    <a:pt x="218" y="275"/>
                  </a:lnTo>
                  <a:lnTo>
                    <a:pt x="214" y="265"/>
                  </a:lnTo>
                  <a:lnTo>
                    <a:pt x="209" y="257"/>
                  </a:lnTo>
                  <a:lnTo>
                    <a:pt x="203" y="250"/>
                  </a:lnTo>
                  <a:lnTo>
                    <a:pt x="195" y="244"/>
                  </a:lnTo>
                  <a:lnTo>
                    <a:pt x="187" y="239"/>
                  </a:lnTo>
                  <a:lnTo>
                    <a:pt x="178" y="236"/>
                  </a:lnTo>
                  <a:lnTo>
                    <a:pt x="165" y="234"/>
                  </a:lnTo>
                  <a:lnTo>
                    <a:pt x="152" y="234"/>
                  </a:lnTo>
                  <a:lnTo>
                    <a:pt x="139" y="237"/>
                  </a:lnTo>
                  <a:lnTo>
                    <a:pt x="128" y="239"/>
                  </a:lnTo>
                  <a:lnTo>
                    <a:pt x="116" y="242"/>
                  </a:lnTo>
                  <a:lnTo>
                    <a:pt x="98" y="242"/>
                  </a:lnTo>
                  <a:lnTo>
                    <a:pt x="84" y="239"/>
                  </a:lnTo>
                  <a:lnTo>
                    <a:pt x="69" y="234"/>
                  </a:lnTo>
                  <a:lnTo>
                    <a:pt x="55" y="229"/>
                  </a:lnTo>
                  <a:lnTo>
                    <a:pt x="42" y="223"/>
                  </a:lnTo>
                  <a:lnTo>
                    <a:pt x="33" y="217"/>
                  </a:lnTo>
                  <a:lnTo>
                    <a:pt x="25" y="211"/>
                  </a:lnTo>
                  <a:lnTo>
                    <a:pt x="17" y="205"/>
                  </a:lnTo>
                  <a:lnTo>
                    <a:pt x="11" y="198"/>
                  </a:lnTo>
                  <a:lnTo>
                    <a:pt x="6" y="192"/>
                  </a:lnTo>
                  <a:lnTo>
                    <a:pt x="4" y="185"/>
                  </a:lnTo>
                  <a:lnTo>
                    <a:pt x="0" y="179"/>
                  </a:lnTo>
                  <a:lnTo>
                    <a:pt x="0" y="172"/>
                  </a:lnTo>
                  <a:lnTo>
                    <a:pt x="4" y="164"/>
                  </a:lnTo>
                  <a:lnTo>
                    <a:pt x="6" y="158"/>
                  </a:lnTo>
                  <a:lnTo>
                    <a:pt x="12" y="152"/>
                  </a:lnTo>
                  <a:lnTo>
                    <a:pt x="19" y="146"/>
                  </a:lnTo>
                  <a:lnTo>
                    <a:pt x="29" y="141"/>
                  </a:lnTo>
                  <a:lnTo>
                    <a:pt x="39" y="138"/>
                  </a:lnTo>
                  <a:lnTo>
                    <a:pt x="49" y="136"/>
                  </a:lnTo>
                  <a:lnTo>
                    <a:pt x="59" y="135"/>
                  </a:lnTo>
                  <a:lnTo>
                    <a:pt x="73" y="136"/>
                  </a:lnTo>
                  <a:lnTo>
                    <a:pt x="88" y="138"/>
                  </a:lnTo>
                  <a:lnTo>
                    <a:pt x="105" y="141"/>
                  </a:lnTo>
                  <a:lnTo>
                    <a:pt x="122" y="145"/>
                  </a:lnTo>
                  <a:lnTo>
                    <a:pt x="134" y="148"/>
                  </a:lnTo>
                  <a:lnTo>
                    <a:pt x="145" y="151"/>
                  </a:lnTo>
                  <a:lnTo>
                    <a:pt x="161" y="153"/>
                  </a:lnTo>
                  <a:lnTo>
                    <a:pt x="177" y="154"/>
                  </a:lnTo>
                  <a:lnTo>
                    <a:pt x="190" y="153"/>
                  </a:lnTo>
                  <a:lnTo>
                    <a:pt x="201" y="150"/>
                  </a:lnTo>
                  <a:lnTo>
                    <a:pt x="212" y="145"/>
                  </a:lnTo>
                  <a:lnTo>
                    <a:pt x="216" y="139"/>
                  </a:lnTo>
                  <a:lnTo>
                    <a:pt x="220" y="133"/>
                  </a:lnTo>
                  <a:lnTo>
                    <a:pt x="224" y="125"/>
                  </a:lnTo>
                  <a:lnTo>
                    <a:pt x="224" y="108"/>
                  </a:lnTo>
                  <a:lnTo>
                    <a:pt x="220" y="96"/>
                  </a:lnTo>
                  <a:lnTo>
                    <a:pt x="216" y="85"/>
                  </a:lnTo>
                  <a:lnTo>
                    <a:pt x="210" y="70"/>
                  </a:lnTo>
                  <a:lnTo>
                    <a:pt x="203" y="57"/>
                  </a:lnTo>
                  <a:lnTo>
                    <a:pt x="195" y="43"/>
                  </a:lnTo>
                  <a:lnTo>
                    <a:pt x="190" y="32"/>
                  </a:lnTo>
                  <a:lnTo>
                    <a:pt x="186" y="25"/>
                  </a:lnTo>
                  <a:lnTo>
                    <a:pt x="178" y="21"/>
                  </a:lnTo>
                  <a:lnTo>
                    <a:pt x="195" y="18"/>
                  </a:lnTo>
                  <a:lnTo>
                    <a:pt x="212" y="15"/>
                  </a:lnTo>
                  <a:lnTo>
                    <a:pt x="231" y="12"/>
                  </a:lnTo>
                  <a:lnTo>
                    <a:pt x="250" y="10"/>
                  </a:lnTo>
                  <a:lnTo>
                    <a:pt x="273" y="8"/>
                  </a:lnTo>
                  <a:lnTo>
                    <a:pt x="299" y="6"/>
                  </a:lnTo>
                  <a:lnTo>
                    <a:pt x="324" y="7"/>
                  </a:lnTo>
                  <a:lnTo>
                    <a:pt x="348" y="8"/>
                  </a:lnTo>
                  <a:lnTo>
                    <a:pt x="375" y="12"/>
                  </a:lnTo>
                  <a:lnTo>
                    <a:pt x="401" y="16"/>
                  </a:lnTo>
                  <a:lnTo>
                    <a:pt x="424" y="22"/>
                  </a:lnTo>
                  <a:lnTo>
                    <a:pt x="443" y="28"/>
                  </a:lnTo>
                  <a:lnTo>
                    <a:pt x="457" y="36"/>
                  </a:lnTo>
                  <a:lnTo>
                    <a:pt x="470" y="44"/>
                  </a:lnTo>
                  <a:lnTo>
                    <a:pt x="481" y="51"/>
                  </a:lnTo>
                  <a:lnTo>
                    <a:pt x="490" y="59"/>
                  </a:lnTo>
                  <a:lnTo>
                    <a:pt x="500" y="67"/>
                  </a:lnTo>
                  <a:lnTo>
                    <a:pt x="514" y="76"/>
                  </a:lnTo>
                  <a:lnTo>
                    <a:pt x="524" y="83"/>
                  </a:lnTo>
                  <a:lnTo>
                    <a:pt x="537" y="88"/>
                  </a:lnTo>
                  <a:lnTo>
                    <a:pt x="551" y="93"/>
                  </a:lnTo>
                  <a:lnTo>
                    <a:pt x="567" y="99"/>
                  </a:lnTo>
                  <a:lnTo>
                    <a:pt x="586" y="102"/>
                  </a:lnTo>
                  <a:lnTo>
                    <a:pt x="606" y="104"/>
                  </a:lnTo>
                  <a:lnTo>
                    <a:pt x="629" y="105"/>
                  </a:lnTo>
                  <a:lnTo>
                    <a:pt x="652" y="104"/>
                  </a:lnTo>
                  <a:lnTo>
                    <a:pt x="675" y="101"/>
                  </a:lnTo>
                  <a:lnTo>
                    <a:pt x="692" y="96"/>
                  </a:lnTo>
                  <a:lnTo>
                    <a:pt x="705" y="89"/>
                  </a:lnTo>
                  <a:lnTo>
                    <a:pt x="713" y="82"/>
                  </a:lnTo>
                  <a:lnTo>
                    <a:pt x="713" y="76"/>
                  </a:lnTo>
                  <a:lnTo>
                    <a:pt x="705" y="69"/>
                  </a:lnTo>
                  <a:lnTo>
                    <a:pt x="692" y="62"/>
                  </a:lnTo>
                  <a:lnTo>
                    <a:pt x="676" y="57"/>
                  </a:lnTo>
                  <a:lnTo>
                    <a:pt x="659" y="52"/>
                  </a:lnTo>
                  <a:lnTo>
                    <a:pt x="642" y="47"/>
                  </a:lnTo>
                  <a:lnTo>
                    <a:pt x="633" y="42"/>
                  </a:lnTo>
                  <a:lnTo>
                    <a:pt x="629" y="35"/>
                  </a:lnTo>
                  <a:lnTo>
                    <a:pt x="629" y="26"/>
                  </a:lnTo>
                  <a:lnTo>
                    <a:pt x="633" y="19"/>
                  </a:lnTo>
                  <a:lnTo>
                    <a:pt x="646" y="13"/>
                  </a:lnTo>
                  <a:lnTo>
                    <a:pt x="659" y="9"/>
                  </a:lnTo>
                  <a:lnTo>
                    <a:pt x="675" y="5"/>
                  </a:lnTo>
                  <a:lnTo>
                    <a:pt x="695" y="2"/>
                  </a:lnTo>
                  <a:lnTo>
                    <a:pt x="714" y="0"/>
                  </a:lnTo>
                  <a:lnTo>
                    <a:pt x="736" y="0"/>
                  </a:lnTo>
                  <a:lnTo>
                    <a:pt x="759" y="0"/>
                  </a:lnTo>
                  <a:lnTo>
                    <a:pt x="781" y="2"/>
                  </a:lnTo>
                  <a:lnTo>
                    <a:pt x="810" y="4"/>
                  </a:lnTo>
                  <a:lnTo>
                    <a:pt x="835" y="8"/>
                  </a:lnTo>
                  <a:lnTo>
                    <a:pt x="851" y="9"/>
                  </a:lnTo>
                  <a:lnTo>
                    <a:pt x="868" y="12"/>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Freeform 6"/>
            <p:cNvSpPr>
              <a:spLocks/>
            </p:cNvSpPr>
            <p:nvPr/>
          </p:nvSpPr>
          <p:spPr bwMode="blackWhite">
            <a:xfrm>
              <a:off x="3244542" y="3122869"/>
              <a:ext cx="2141429" cy="1125723"/>
            </a:xfrm>
            <a:custGeom>
              <a:avLst/>
              <a:gdLst>
                <a:gd name="T0" fmla="*/ 189 w 1008"/>
                <a:gd name="T1" fmla="*/ 64 h 545"/>
                <a:gd name="T2" fmla="*/ 214 w 1008"/>
                <a:gd name="T3" fmla="*/ 104 h 545"/>
                <a:gd name="T4" fmla="*/ 254 w 1008"/>
                <a:gd name="T5" fmla="*/ 148 h 545"/>
                <a:gd name="T6" fmla="*/ 281 w 1008"/>
                <a:gd name="T7" fmla="*/ 183 h 545"/>
                <a:gd name="T8" fmla="*/ 258 w 1008"/>
                <a:gd name="T9" fmla="*/ 228 h 545"/>
                <a:gd name="T10" fmla="*/ 168 w 1008"/>
                <a:gd name="T11" fmla="*/ 229 h 545"/>
                <a:gd name="T12" fmla="*/ 89 w 1008"/>
                <a:gd name="T13" fmla="*/ 219 h 545"/>
                <a:gd name="T14" fmla="*/ 9 w 1008"/>
                <a:gd name="T15" fmla="*/ 245 h 545"/>
                <a:gd name="T16" fmla="*/ 25 w 1008"/>
                <a:gd name="T17" fmla="*/ 288 h 545"/>
                <a:gd name="T18" fmla="*/ 80 w 1008"/>
                <a:gd name="T19" fmla="*/ 312 h 545"/>
                <a:gd name="T20" fmla="*/ 145 w 1008"/>
                <a:gd name="T21" fmla="*/ 318 h 545"/>
                <a:gd name="T22" fmla="*/ 183 w 1008"/>
                <a:gd name="T23" fmla="*/ 326 h 545"/>
                <a:gd name="T24" fmla="*/ 212 w 1008"/>
                <a:gd name="T25" fmla="*/ 354 h 545"/>
                <a:gd name="T26" fmla="*/ 235 w 1008"/>
                <a:gd name="T27" fmla="*/ 386 h 545"/>
                <a:gd name="T28" fmla="*/ 251 w 1008"/>
                <a:gd name="T29" fmla="*/ 451 h 545"/>
                <a:gd name="T30" fmla="*/ 257 w 1008"/>
                <a:gd name="T31" fmla="*/ 499 h 545"/>
                <a:gd name="T32" fmla="*/ 300 w 1008"/>
                <a:gd name="T33" fmla="*/ 511 h 545"/>
                <a:gd name="T34" fmla="*/ 347 w 1008"/>
                <a:gd name="T35" fmla="*/ 526 h 545"/>
                <a:gd name="T36" fmla="*/ 397 w 1008"/>
                <a:gd name="T37" fmla="*/ 538 h 545"/>
                <a:gd name="T38" fmla="*/ 449 w 1008"/>
                <a:gd name="T39" fmla="*/ 543 h 545"/>
                <a:gd name="T40" fmla="*/ 510 w 1008"/>
                <a:gd name="T41" fmla="*/ 539 h 545"/>
                <a:gd name="T42" fmla="*/ 535 w 1008"/>
                <a:gd name="T43" fmla="*/ 526 h 545"/>
                <a:gd name="T44" fmla="*/ 523 w 1008"/>
                <a:gd name="T45" fmla="*/ 509 h 545"/>
                <a:gd name="T46" fmla="*/ 464 w 1008"/>
                <a:gd name="T47" fmla="*/ 494 h 545"/>
                <a:gd name="T48" fmla="*/ 421 w 1008"/>
                <a:gd name="T49" fmla="*/ 475 h 545"/>
                <a:gd name="T50" fmla="*/ 418 w 1008"/>
                <a:gd name="T51" fmla="*/ 455 h 545"/>
                <a:gd name="T52" fmla="*/ 441 w 1008"/>
                <a:gd name="T53" fmla="*/ 440 h 545"/>
                <a:gd name="T54" fmla="*/ 482 w 1008"/>
                <a:gd name="T55" fmla="*/ 432 h 545"/>
                <a:gd name="T56" fmla="*/ 542 w 1008"/>
                <a:gd name="T57" fmla="*/ 432 h 545"/>
                <a:gd name="T58" fmla="*/ 592 w 1008"/>
                <a:gd name="T59" fmla="*/ 443 h 545"/>
                <a:gd name="T60" fmla="*/ 626 w 1008"/>
                <a:gd name="T61" fmla="*/ 465 h 545"/>
                <a:gd name="T62" fmla="*/ 665 w 1008"/>
                <a:gd name="T63" fmla="*/ 484 h 545"/>
                <a:gd name="T64" fmla="*/ 734 w 1008"/>
                <a:gd name="T65" fmla="*/ 492 h 545"/>
                <a:gd name="T66" fmla="*/ 801 w 1008"/>
                <a:gd name="T67" fmla="*/ 488 h 545"/>
                <a:gd name="T68" fmla="*/ 873 w 1008"/>
                <a:gd name="T69" fmla="*/ 477 h 545"/>
                <a:gd name="T70" fmla="*/ 940 w 1008"/>
                <a:gd name="T71" fmla="*/ 473 h 545"/>
                <a:gd name="T72" fmla="*/ 987 w 1008"/>
                <a:gd name="T73" fmla="*/ 457 h 545"/>
                <a:gd name="T74" fmla="*/ 996 w 1008"/>
                <a:gd name="T75" fmla="*/ 411 h 545"/>
                <a:gd name="T76" fmla="*/ 1007 w 1008"/>
                <a:gd name="T77" fmla="*/ 370 h 545"/>
                <a:gd name="T78" fmla="*/ 996 w 1008"/>
                <a:gd name="T79" fmla="*/ 346 h 545"/>
                <a:gd name="T80" fmla="*/ 963 w 1008"/>
                <a:gd name="T81" fmla="*/ 337 h 545"/>
                <a:gd name="T82" fmla="*/ 917 w 1008"/>
                <a:gd name="T83" fmla="*/ 344 h 545"/>
                <a:gd name="T84" fmla="*/ 867 w 1008"/>
                <a:gd name="T85" fmla="*/ 348 h 545"/>
                <a:gd name="T86" fmla="*/ 818 w 1008"/>
                <a:gd name="T87" fmla="*/ 339 h 545"/>
                <a:gd name="T88" fmla="*/ 785 w 1008"/>
                <a:gd name="T89" fmla="*/ 320 h 545"/>
                <a:gd name="T90" fmla="*/ 772 w 1008"/>
                <a:gd name="T91" fmla="*/ 299 h 545"/>
                <a:gd name="T92" fmla="*/ 772 w 1008"/>
                <a:gd name="T93" fmla="*/ 280 h 545"/>
                <a:gd name="T94" fmla="*/ 783 w 1008"/>
                <a:gd name="T95" fmla="*/ 265 h 545"/>
                <a:gd name="T96" fmla="*/ 814 w 1008"/>
                <a:gd name="T97" fmla="*/ 253 h 545"/>
                <a:gd name="T98" fmla="*/ 856 w 1008"/>
                <a:gd name="T99" fmla="*/ 242 h 545"/>
                <a:gd name="T100" fmla="*/ 906 w 1008"/>
                <a:gd name="T101" fmla="*/ 229 h 545"/>
                <a:gd name="T102" fmla="*/ 944 w 1008"/>
                <a:gd name="T103" fmla="*/ 212 h 545"/>
                <a:gd name="T104" fmla="*/ 961 w 1008"/>
                <a:gd name="T105" fmla="*/ 190 h 545"/>
                <a:gd name="T106" fmla="*/ 964 w 1008"/>
                <a:gd name="T107" fmla="*/ 165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8" h="545">
                  <a:moveTo>
                    <a:pt x="902" y="0"/>
                  </a:moveTo>
                  <a:lnTo>
                    <a:pt x="138" y="0"/>
                  </a:lnTo>
                  <a:lnTo>
                    <a:pt x="189" y="64"/>
                  </a:lnTo>
                  <a:lnTo>
                    <a:pt x="198" y="79"/>
                  </a:lnTo>
                  <a:lnTo>
                    <a:pt x="206" y="91"/>
                  </a:lnTo>
                  <a:lnTo>
                    <a:pt x="214" y="104"/>
                  </a:lnTo>
                  <a:lnTo>
                    <a:pt x="226" y="120"/>
                  </a:lnTo>
                  <a:lnTo>
                    <a:pt x="239" y="135"/>
                  </a:lnTo>
                  <a:lnTo>
                    <a:pt x="254" y="148"/>
                  </a:lnTo>
                  <a:lnTo>
                    <a:pt x="269" y="164"/>
                  </a:lnTo>
                  <a:lnTo>
                    <a:pt x="277" y="174"/>
                  </a:lnTo>
                  <a:lnTo>
                    <a:pt x="281" y="183"/>
                  </a:lnTo>
                  <a:lnTo>
                    <a:pt x="283" y="198"/>
                  </a:lnTo>
                  <a:lnTo>
                    <a:pt x="274" y="215"/>
                  </a:lnTo>
                  <a:lnTo>
                    <a:pt x="258" y="228"/>
                  </a:lnTo>
                  <a:lnTo>
                    <a:pt x="231" y="235"/>
                  </a:lnTo>
                  <a:lnTo>
                    <a:pt x="204" y="236"/>
                  </a:lnTo>
                  <a:lnTo>
                    <a:pt x="168" y="229"/>
                  </a:lnTo>
                  <a:lnTo>
                    <a:pt x="145" y="224"/>
                  </a:lnTo>
                  <a:lnTo>
                    <a:pt x="107" y="219"/>
                  </a:lnTo>
                  <a:lnTo>
                    <a:pt x="89" y="219"/>
                  </a:lnTo>
                  <a:lnTo>
                    <a:pt x="59" y="222"/>
                  </a:lnTo>
                  <a:lnTo>
                    <a:pt x="27" y="232"/>
                  </a:lnTo>
                  <a:lnTo>
                    <a:pt x="9" y="245"/>
                  </a:lnTo>
                  <a:lnTo>
                    <a:pt x="0" y="260"/>
                  </a:lnTo>
                  <a:lnTo>
                    <a:pt x="8" y="274"/>
                  </a:lnTo>
                  <a:lnTo>
                    <a:pt x="25" y="288"/>
                  </a:lnTo>
                  <a:lnTo>
                    <a:pt x="38" y="296"/>
                  </a:lnTo>
                  <a:lnTo>
                    <a:pt x="65" y="307"/>
                  </a:lnTo>
                  <a:lnTo>
                    <a:pt x="80" y="312"/>
                  </a:lnTo>
                  <a:lnTo>
                    <a:pt x="99" y="315"/>
                  </a:lnTo>
                  <a:lnTo>
                    <a:pt x="120" y="317"/>
                  </a:lnTo>
                  <a:lnTo>
                    <a:pt x="145" y="318"/>
                  </a:lnTo>
                  <a:lnTo>
                    <a:pt x="164" y="320"/>
                  </a:lnTo>
                  <a:lnTo>
                    <a:pt x="172" y="322"/>
                  </a:lnTo>
                  <a:lnTo>
                    <a:pt x="183" y="326"/>
                  </a:lnTo>
                  <a:lnTo>
                    <a:pt x="193" y="333"/>
                  </a:lnTo>
                  <a:lnTo>
                    <a:pt x="202" y="344"/>
                  </a:lnTo>
                  <a:lnTo>
                    <a:pt x="212" y="354"/>
                  </a:lnTo>
                  <a:lnTo>
                    <a:pt x="220" y="363"/>
                  </a:lnTo>
                  <a:lnTo>
                    <a:pt x="227" y="372"/>
                  </a:lnTo>
                  <a:lnTo>
                    <a:pt x="235" y="386"/>
                  </a:lnTo>
                  <a:lnTo>
                    <a:pt x="245" y="406"/>
                  </a:lnTo>
                  <a:lnTo>
                    <a:pt x="251" y="427"/>
                  </a:lnTo>
                  <a:lnTo>
                    <a:pt x="251" y="451"/>
                  </a:lnTo>
                  <a:lnTo>
                    <a:pt x="251" y="474"/>
                  </a:lnTo>
                  <a:lnTo>
                    <a:pt x="243" y="496"/>
                  </a:lnTo>
                  <a:lnTo>
                    <a:pt x="257" y="499"/>
                  </a:lnTo>
                  <a:lnTo>
                    <a:pt x="271" y="502"/>
                  </a:lnTo>
                  <a:lnTo>
                    <a:pt x="284" y="505"/>
                  </a:lnTo>
                  <a:lnTo>
                    <a:pt x="300" y="511"/>
                  </a:lnTo>
                  <a:lnTo>
                    <a:pt x="312" y="515"/>
                  </a:lnTo>
                  <a:lnTo>
                    <a:pt x="331" y="520"/>
                  </a:lnTo>
                  <a:lnTo>
                    <a:pt x="347" y="526"/>
                  </a:lnTo>
                  <a:lnTo>
                    <a:pt x="360" y="530"/>
                  </a:lnTo>
                  <a:lnTo>
                    <a:pt x="376" y="534"/>
                  </a:lnTo>
                  <a:lnTo>
                    <a:pt x="397" y="538"/>
                  </a:lnTo>
                  <a:lnTo>
                    <a:pt x="409" y="539"/>
                  </a:lnTo>
                  <a:lnTo>
                    <a:pt x="431" y="541"/>
                  </a:lnTo>
                  <a:lnTo>
                    <a:pt x="449" y="543"/>
                  </a:lnTo>
                  <a:lnTo>
                    <a:pt x="472" y="544"/>
                  </a:lnTo>
                  <a:lnTo>
                    <a:pt x="491" y="541"/>
                  </a:lnTo>
                  <a:lnTo>
                    <a:pt x="510" y="539"/>
                  </a:lnTo>
                  <a:lnTo>
                    <a:pt x="521" y="536"/>
                  </a:lnTo>
                  <a:lnTo>
                    <a:pt x="529" y="531"/>
                  </a:lnTo>
                  <a:lnTo>
                    <a:pt x="535" y="526"/>
                  </a:lnTo>
                  <a:lnTo>
                    <a:pt x="535" y="520"/>
                  </a:lnTo>
                  <a:lnTo>
                    <a:pt x="535" y="515"/>
                  </a:lnTo>
                  <a:lnTo>
                    <a:pt x="523" y="509"/>
                  </a:lnTo>
                  <a:lnTo>
                    <a:pt x="507" y="504"/>
                  </a:lnTo>
                  <a:lnTo>
                    <a:pt x="488" y="500"/>
                  </a:lnTo>
                  <a:lnTo>
                    <a:pt x="464" y="494"/>
                  </a:lnTo>
                  <a:lnTo>
                    <a:pt x="445" y="488"/>
                  </a:lnTo>
                  <a:lnTo>
                    <a:pt x="431" y="482"/>
                  </a:lnTo>
                  <a:lnTo>
                    <a:pt x="421" y="475"/>
                  </a:lnTo>
                  <a:lnTo>
                    <a:pt x="414" y="467"/>
                  </a:lnTo>
                  <a:lnTo>
                    <a:pt x="414" y="461"/>
                  </a:lnTo>
                  <a:lnTo>
                    <a:pt x="418" y="455"/>
                  </a:lnTo>
                  <a:lnTo>
                    <a:pt x="422" y="450"/>
                  </a:lnTo>
                  <a:lnTo>
                    <a:pt x="428" y="445"/>
                  </a:lnTo>
                  <a:lnTo>
                    <a:pt x="441" y="440"/>
                  </a:lnTo>
                  <a:lnTo>
                    <a:pt x="453" y="437"/>
                  </a:lnTo>
                  <a:lnTo>
                    <a:pt x="468" y="434"/>
                  </a:lnTo>
                  <a:lnTo>
                    <a:pt x="482" y="432"/>
                  </a:lnTo>
                  <a:lnTo>
                    <a:pt x="506" y="430"/>
                  </a:lnTo>
                  <a:lnTo>
                    <a:pt x="526" y="430"/>
                  </a:lnTo>
                  <a:lnTo>
                    <a:pt x="542" y="432"/>
                  </a:lnTo>
                  <a:lnTo>
                    <a:pt x="559" y="435"/>
                  </a:lnTo>
                  <a:lnTo>
                    <a:pt x="574" y="437"/>
                  </a:lnTo>
                  <a:lnTo>
                    <a:pt x="592" y="443"/>
                  </a:lnTo>
                  <a:lnTo>
                    <a:pt x="603" y="450"/>
                  </a:lnTo>
                  <a:lnTo>
                    <a:pt x="611" y="455"/>
                  </a:lnTo>
                  <a:lnTo>
                    <a:pt x="626" y="465"/>
                  </a:lnTo>
                  <a:lnTo>
                    <a:pt x="641" y="474"/>
                  </a:lnTo>
                  <a:lnTo>
                    <a:pt x="654" y="479"/>
                  </a:lnTo>
                  <a:lnTo>
                    <a:pt x="665" y="484"/>
                  </a:lnTo>
                  <a:lnTo>
                    <a:pt x="688" y="489"/>
                  </a:lnTo>
                  <a:lnTo>
                    <a:pt x="711" y="491"/>
                  </a:lnTo>
                  <a:lnTo>
                    <a:pt x="734" y="492"/>
                  </a:lnTo>
                  <a:lnTo>
                    <a:pt x="753" y="492"/>
                  </a:lnTo>
                  <a:lnTo>
                    <a:pt x="781" y="490"/>
                  </a:lnTo>
                  <a:lnTo>
                    <a:pt x="801" y="488"/>
                  </a:lnTo>
                  <a:lnTo>
                    <a:pt x="825" y="484"/>
                  </a:lnTo>
                  <a:lnTo>
                    <a:pt x="846" y="481"/>
                  </a:lnTo>
                  <a:lnTo>
                    <a:pt x="873" y="477"/>
                  </a:lnTo>
                  <a:lnTo>
                    <a:pt x="897" y="474"/>
                  </a:lnTo>
                  <a:lnTo>
                    <a:pt x="919" y="473"/>
                  </a:lnTo>
                  <a:lnTo>
                    <a:pt x="940" y="473"/>
                  </a:lnTo>
                  <a:lnTo>
                    <a:pt x="989" y="476"/>
                  </a:lnTo>
                  <a:lnTo>
                    <a:pt x="988" y="466"/>
                  </a:lnTo>
                  <a:lnTo>
                    <a:pt x="987" y="457"/>
                  </a:lnTo>
                  <a:lnTo>
                    <a:pt x="988" y="447"/>
                  </a:lnTo>
                  <a:lnTo>
                    <a:pt x="993" y="424"/>
                  </a:lnTo>
                  <a:lnTo>
                    <a:pt x="996" y="411"/>
                  </a:lnTo>
                  <a:lnTo>
                    <a:pt x="1001" y="398"/>
                  </a:lnTo>
                  <a:lnTo>
                    <a:pt x="1005" y="382"/>
                  </a:lnTo>
                  <a:lnTo>
                    <a:pt x="1007" y="370"/>
                  </a:lnTo>
                  <a:lnTo>
                    <a:pt x="1007" y="360"/>
                  </a:lnTo>
                  <a:lnTo>
                    <a:pt x="1001" y="351"/>
                  </a:lnTo>
                  <a:lnTo>
                    <a:pt x="996" y="346"/>
                  </a:lnTo>
                  <a:lnTo>
                    <a:pt x="988" y="342"/>
                  </a:lnTo>
                  <a:lnTo>
                    <a:pt x="976" y="339"/>
                  </a:lnTo>
                  <a:lnTo>
                    <a:pt x="963" y="337"/>
                  </a:lnTo>
                  <a:lnTo>
                    <a:pt x="949" y="339"/>
                  </a:lnTo>
                  <a:lnTo>
                    <a:pt x="935" y="340"/>
                  </a:lnTo>
                  <a:lnTo>
                    <a:pt x="917" y="344"/>
                  </a:lnTo>
                  <a:lnTo>
                    <a:pt x="902" y="346"/>
                  </a:lnTo>
                  <a:lnTo>
                    <a:pt x="884" y="348"/>
                  </a:lnTo>
                  <a:lnTo>
                    <a:pt x="867" y="348"/>
                  </a:lnTo>
                  <a:lnTo>
                    <a:pt x="849" y="346"/>
                  </a:lnTo>
                  <a:lnTo>
                    <a:pt x="833" y="343"/>
                  </a:lnTo>
                  <a:lnTo>
                    <a:pt x="818" y="339"/>
                  </a:lnTo>
                  <a:lnTo>
                    <a:pt x="806" y="333"/>
                  </a:lnTo>
                  <a:lnTo>
                    <a:pt x="794" y="328"/>
                  </a:lnTo>
                  <a:lnTo>
                    <a:pt x="785" y="320"/>
                  </a:lnTo>
                  <a:lnTo>
                    <a:pt x="779" y="313"/>
                  </a:lnTo>
                  <a:lnTo>
                    <a:pt x="775" y="307"/>
                  </a:lnTo>
                  <a:lnTo>
                    <a:pt x="772" y="299"/>
                  </a:lnTo>
                  <a:lnTo>
                    <a:pt x="769" y="293"/>
                  </a:lnTo>
                  <a:lnTo>
                    <a:pt x="769" y="286"/>
                  </a:lnTo>
                  <a:lnTo>
                    <a:pt x="772" y="280"/>
                  </a:lnTo>
                  <a:lnTo>
                    <a:pt x="775" y="274"/>
                  </a:lnTo>
                  <a:lnTo>
                    <a:pt x="779" y="269"/>
                  </a:lnTo>
                  <a:lnTo>
                    <a:pt x="783" y="265"/>
                  </a:lnTo>
                  <a:lnTo>
                    <a:pt x="793" y="260"/>
                  </a:lnTo>
                  <a:lnTo>
                    <a:pt x="801" y="256"/>
                  </a:lnTo>
                  <a:lnTo>
                    <a:pt x="814" y="253"/>
                  </a:lnTo>
                  <a:lnTo>
                    <a:pt x="829" y="248"/>
                  </a:lnTo>
                  <a:lnTo>
                    <a:pt x="843" y="245"/>
                  </a:lnTo>
                  <a:lnTo>
                    <a:pt x="856" y="242"/>
                  </a:lnTo>
                  <a:lnTo>
                    <a:pt x="873" y="237"/>
                  </a:lnTo>
                  <a:lnTo>
                    <a:pt x="890" y="234"/>
                  </a:lnTo>
                  <a:lnTo>
                    <a:pt x="906" y="229"/>
                  </a:lnTo>
                  <a:lnTo>
                    <a:pt x="922" y="224"/>
                  </a:lnTo>
                  <a:lnTo>
                    <a:pt x="934" y="218"/>
                  </a:lnTo>
                  <a:lnTo>
                    <a:pt x="944" y="212"/>
                  </a:lnTo>
                  <a:lnTo>
                    <a:pt x="951" y="206"/>
                  </a:lnTo>
                  <a:lnTo>
                    <a:pt x="957" y="199"/>
                  </a:lnTo>
                  <a:lnTo>
                    <a:pt x="961" y="190"/>
                  </a:lnTo>
                  <a:lnTo>
                    <a:pt x="963" y="181"/>
                  </a:lnTo>
                  <a:lnTo>
                    <a:pt x="964" y="172"/>
                  </a:lnTo>
                  <a:lnTo>
                    <a:pt x="964" y="165"/>
                  </a:lnTo>
                  <a:lnTo>
                    <a:pt x="963" y="156"/>
                  </a:lnTo>
                  <a:lnTo>
                    <a:pt x="958" y="148"/>
                  </a:lnTo>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7D7D7D"/>
                </a:solidFill>
                <a:effectLst/>
                <a:uLnTx/>
                <a:uFillTx/>
                <a:latin typeface="微软雅黑" pitchFamily="34" charset="-122"/>
                <a:ea typeface="微软雅黑" pitchFamily="34" charset="-122"/>
                <a:cs typeface="+mn-cs"/>
              </a:endParaRPr>
            </a:p>
          </p:txBody>
        </p:sp>
        <p:sp>
          <p:nvSpPr>
            <p:cNvPr id="10" name="Freeform 7"/>
            <p:cNvSpPr>
              <a:spLocks/>
            </p:cNvSpPr>
            <p:nvPr/>
          </p:nvSpPr>
          <p:spPr bwMode="blackWhite">
            <a:xfrm>
              <a:off x="2235380" y="3997530"/>
              <a:ext cx="1956767" cy="997763"/>
            </a:xfrm>
            <a:custGeom>
              <a:avLst/>
              <a:gdLst>
                <a:gd name="T0" fmla="*/ 740 w 921"/>
                <a:gd name="T1" fmla="*/ 427 h 483"/>
                <a:gd name="T2" fmla="*/ 723 w 921"/>
                <a:gd name="T3" fmla="*/ 393 h 483"/>
                <a:gd name="T4" fmla="*/ 694 w 921"/>
                <a:gd name="T5" fmla="*/ 364 h 483"/>
                <a:gd name="T6" fmla="*/ 656 w 921"/>
                <a:gd name="T7" fmla="*/ 334 h 483"/>
                <a:gd name="T8" fmla="*/ 623 w 921"/>
                <a:gd name="T9" fmla="*/ 299 h 483"/>
                <a:gd name="T10" fmla="*/ 615 w 921"/>
                <a:gd name="T11" fmla="*/ 273 h 483"/>
                <a:gd name="T12" fmla="*/ 631 w 921"/>
                <a:gd name="T13" fmla="*/ 252 h 483"/>
                <a:gd name="T14" fmla="*/ 660 w 921"/>
                <a:gd name="T15" fmla="*/ 242 h 483"/>
                <a:gd name="T16" fmla="*/ 703 w 921"/>
                <a:gd name="T17" fmla="*/ 242 h 483"/>
                <a:gd name="T18" fmla="*/ 750 w 921"/>
                <a:gd name="T19" fmla="*/ 252 h 483"/>
                <a:gd name="T20" fmla="*/ 785 w 921"/>
                <a:gd name="T21" fmla="*/ 271 h 483"/>
                <a:gd name="T22" fmla="*/ 807 w 921"/>
                <a:gd name="T23" fmla="*/ 294 h 483"/>
                <a:gd name="T24" fmla="*/ 836 w 921"/>
                <a:gd name="T25" fmla="*/ 316 h 483"/>
                <a:gd name="T26" fmla="*/ 879 w 921"/>
                <a:gd name="T27" fmla="*/ 322 h 483"/>
                <a:gd name="T28" fmla="*/ 912 w 921"/>
                <a:gd name="T29" fmla="*/ 309 h 483"/>
                <a:gd name="T30" fmla="*/ 920 w 921"/>
                <a:gd name="T31" fmla="*/ 289 h 483"/>
                <a:gd name="T32" fmla="*/ 909 w 921"/>
                <a:gd name="T33" fmla="*/ 258 h 483"/>
                <a:gd name="T34" fmla="*/ 877 w 921"/>
                <a:gd name="T35" fmla="*/ 229 h 483"/>
                <a:gd name="T36" fmla="*/ 830 w 921"/>
                <a:gd name="T37" fmla="*/ 201 h 483"/>
                <a:gd name="T38" fmla="*/ 774 w 921"/>
                <a:gd name="T39" fmla="*/ 170 h 483"/>
                <a:gd name="T40" fmla="*/ 742 w 921"/>
                <a:gd name="T41" fmla="*/ 136 h 483"/>
                <a:gd name="T42" fmla="*/ 727 w 921"/>
                <a:gd name="T43" fmla="*/ 104 h 483"/>
                <a:gd name="T44" fmla="*/ 723 w 921"/>
                <a:gd name="T45" fmla="*/ 74 h 483"/>
                <a:gd name="T46" fmla="*/ 670 w 921"/>
                <a:gd name="T47" fmla="*/ 70 h 483"/>
                <a:gd name="T48" fmla="*/ 572 w 921"/>
                <a:gd name="T49" fmla="*/ 81 h 483"/>
                <a:gd name="T50" fmla="*/ 499 w 921"/>
                <a:gd name="T51" fmla="*/ 88 h 483"/>
                <a:gd name="T52" fmla="*/ 449 w 921"/>
                <a:gd name="T53" fmla="*/ 82 h 483"/>
                <a:gd name="T54" fmla="*/ 424 w 921"/>
                <a:gd name="T55" fmla="*/ 71 h 483"/>
                <a:gd name="T56" fmla="*/ 427 w 921"/>
                <a:gd name="T57" fmla="*/ 57 h 483"/>
                <a:gd name="T58" fmla="*/ 445 w 921"/>
                <a:gd name="T59" fmla="*/ 42 h 483"/>
                <a:gd name="T60" fmla="*/ 465 w 921"/>
                <a:gd name="T61" fmla="*/ 28 h 483"/>
                <a:gd name="T62" fmla="*/ 451 w 921"/>
                <a:gd name="T63" fmla="*/ 9 h 483"/>
                <a:gd name="T64" fmla="*/ 404 w 921"/>
                <a:gd name="T65" fmla="*/ 1 h 483"/>
                <a:gd name="T66" fmla="*/ 348 w 921"/>
                <a:gd name="T67" fmla="*/ 0 h 483"/>
                <a:gd name="T68" fmla="*/ 287 w 921"/>
                <a:gd name="T69" fmla="*/ 9 h 483"/>
                <a:gd name="T70" fmla="*/ 242 w 921"/>
                <a:gd name="T71" fmla="*/ 26 h 483"/>
                <a:gd name="T72" fmla="*/ 224 w 921"/>
                <a:gd name="T73" fmla="*/ 46 h 483"/>
                <a:gd name="T74" fmla="*/ 228 w 921"/>
                <a:gd name="T75" fmla="*/ 73 h 483"/>
                <a:gd name="T76" fmla="*/ 205 w 921"/>
                <a:gd name="T77" fmla="*/ 86 h 483"/>
                <a:gd name="T78" fmla="*/ 144 w 921"/>
                <a:gd name="T79" fmla="*/ 81 h 483"/>
                <a:gd name="T80" fmla="*/ 78 w 921"/>
                <a:gd name="T81" fmla="*/ 70 h 483"/>
                <a:gd name="T82" fmla="*/ 19 w 921"/>
                <a:gd name="T83" fmla="*/ 56 h 483"/>
                <a:gd name="T84" fmla="*/ 23 w 921"/>
                <a:gd name="T85" fmla="*/ 444 h 483"/>
                <a:gd name="T86" fmla="*/ 127 w 921"/>
                <a:gd name="T87" fmla="*/ 465 h 483"/>
                <a:gd name="T88" fmla="*/ 154 w 921"/>
                <a:gd name="T89" fmla="*/ 473 h 483"/>
                <a:gd name="T90" fmla="*/ 243 w 921"/>
                <a:gd name="T91" fmla="*/ 481 h 483"/>
                <a:gd name="T92" fmla="*/ 285 w 921"/>
                <a:gd name="T93" fmla="*/ 463 h 483"/>
                <a:gd name="T94" fmla="*/ 297 w 921"/>
                <a:gd name="T95" fmla="*/ 450 h 483"/>
                <a:gd name="T96" fmla="*/ 289 w 921"/>
                <a:gd name="T97" fmla="*/ 439 h 483"/>
                <a:gd name="T98" fmla="*/ 264 w 921"/>
                <a:gd name="T99" fmla="*/ 386 h 483"/>
                <a:gd name="T100" fmla="*/ 304 w 921"/>
                <a:gd name="T101" fmla="*/ 364 h 483"/>
                <a:gd name="T102" fmla="*/ 347 w 921"/>
                <a:gd name="T103" fmla="*/ 364 h 483"/>
                <a:gd name="T104" fmla="*/ 395 w 921"/>
                <a:gd name="T105" fmla="*/ 372 h 483"/>
                <a:gd name="T106" fmla="*/ 448 w 921"/>
                <a:gd name="T107" fmla="*/ 427 h 483"/>
                <a:gd name="T108" fmla="*/ 490 w 921"/>
                <a:gd name="T109" fmla="*/ 450 h 483"/>
                <a:gd name="T110" fmla="*/ 567 w 921"/>
                <a:gd name="T111" fmla="*/ 455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1" h="483">
                  <a:moveTo>
                    <a:pt x="726" y="446"/>
                  </a:moveTo>
                  <a:lnTo>
                    <a:pt x="738" y="434"/>
                  </a:lnTo>
                  <a:lnTo>
                    <a:pt x="740" y="427"/>
                  </a:lnTo>
                  <a:lnTo>
                    <a:pt x="733" y="409"/>
                  </a:lnTo>
                  <a:lnTo>
                    <a:pt x="730" y="402"/>
                  </a:lnTo>
                  <a:lnTo>
                    <a:pt x="723" y="393"/>
                  </a:lnTo>
                  <a:lnTo>
                    <a:pt x="715" y="385"/>
                  </a:lnTo>
                  <a:lnTo>
                    <a:pt x="705" y="374"/>
                  </a:lnTo>
                  <a:lnTo>
                    <a:pt x="694" y="364"/>
                  </a:lnTo>
                  <a:lnTo>
                    <a:pt x="681" y="355"/>
                  </a:lnTo>
                  <a:lnTo>
                    <a:pt x="670" y="346"/>
                  </a:lnTo>
                  <a:lnTo>
                    <a:pt x="656" y="334"/>
                  </a:lnTo>
                  <a:lnTo>
                    <a:pt x="645" y="323"/>
                  </a:lnTo>
                  <a:lnTo>
                    <a:pt x="633" y="311"/>
                  </a:lnTo>
                  <a:lnTo>
                    <a:pt x="623" y="299"/>
                  </a:lnTo>
                  <a:lnTo>
                    <a:pt x="617" y="292"/>
                  </a:lnTo>
                  <a:lnTo>
                    <a:pt x="615" y="283"/>
                  </a:lnTo>
                  <a:lnTo>
                    <a:pt x="615" y="273"/>
                  </a:lnTo>
                  <a:lnTo>
                    <a:pt x="619" y="264"/>
                  </a:lnTo>
                  <a:lnTo>
                    <a:pt x="623" y="258"/>
                  </a:lnTo>
                  <a:lnTo>
                    <a:pt x="631" y="252"/>
                  </a:lnTo>
                  <a:lnTo>
                    <a:pt x="639" y="247"/>
                  </a:lnTo>
                  <a:lnTo>
                    <a:pt x="648" y="244"/>
                  </a:lnTo>
                  <a:lnTo>
                    <a:pt x="660" y="242"/>
                  </a:lnTo>
                  <a:lnTo>
                    <a:pt x="674" y="240"/>
                  </a:lnTo>
                  <a:lnTo>
                    <a:pt x="687" y="240"/>
                  </a:lnTo>
                  <a:lnTo>
                    <a:pt x="703" y="242"/>
                  </a:lnTo>
                  <a:lnTo>
                    <a:pt x="720" y="244"/>
                  </a:lnTo>
                  <a:lnTo>
                    <a:pt x="733" y="247"/>
                  </a:lnTo>
                  <a:lnTo>
                    <a:pt x="750" y="252"/>
                  </a:lnTo>
                  <a:lnTo>
                    <a:pt x="758" y="256"/>
                  </a:lnTo>
                  <a:lnTo>
                    <a:pt x="771" y="262"/>
                  </a:lnTo>
                  <a:lnTo>
                    <a:pt x="785" y="271"/>
                  </a:lnTo>
                  <a:lnTo>
                    <a:pt x="793" y="278"/>
                  </a:lnTo>
                  <a:lnTo>
                    <a:pt x="799" y="287"/>
                  </a:lnTo>
                  <a:lnTo>
                    <a:pt x="807" y="294"/>
                  </a:lnTo>
                  <a:lnTo>
                    <a:pt x="816" y="302"/>
                  </a:lnTo>
                  <a:lnTo>
                    <a:pt x="826" y="309"/>
                  </a:lnTo>
                  <a:lnTo>
                    <a:pt x="836" y="316"/>
                  </a:lnTo>
                  <a:lnTo>
                    <a:pt x="848" y="320"/>
                  </a:lnTo>
                  <a:lnTo>
                    <a:pt x="863" y="323"/>
                  </a:lnTo>
                  <a:lnTo>
                    <a:pt x="879" y="322"/>
                  </a:lnTo>
                  <a:lnTo>
                    <a:pt x="894" y="318"/>
                  </a:lnTo>
                  <a:lnTo>
                    <a:pt x="904" y="315"/>
                  </a:lnTo>
                  <a:lnTo>
                    <a:pt x="912" y="309"/>
                  </a:lnTo>
                  <a:lnTo>
                    <a:pt x="918" y="304"/>
                  </a:lnTo>
                  <a:lnTo>
                    <a:pt x="920" y="297"/>
                  </a:lnTo>
                  <a:lnTo>
                    <a:pt x="920" y="289"/>
                  </a:lnTo>
                  <a:lnTo>
                    <a:pt x="918" y="277"/>
                  </a:lnTo>
                  <a:lnTo>
                    <a:pt x="914" y="266"/>
                  </a:lnTo>
                  <a:lnTo>
                    <a:pt x="909" y="258"/>
                  </a:lnTo>
                  <a:lnTo>
                    <a:pt x="900" y="248"/>
                  </a:lnTo>
                  <a:lnTo>
                    <a:pt x="888" y="237"/>
                  </a:lnTo>
                  <a:lnTo>
                    <a:pt x="877" y="229"/>
                  </a:lnTo>
                  <a:lnTo>
                    <a:pt x="861" y="219"/>
                  </a:lnTo>
                  <a:lnTo>
                    <a:pt x="848" y="211"/>
                  </a:lnTo>
                  <a:lnTo>
                    <a:pt x="830" y="201"/>
                  </a:lnTo>
                  <a:lnTo>
                    <a:pt x="807" y="187"/>
                  </a:lnTo>
                  <a:lnTo>
                    <a:pt x="789" y="179"/>
                  </a:lnTo>
                  <a:lnTo>
                    <a:pt x="774" y="170"/>
                  </a:lnTo>
                  <a:lnTo>
                    <a:pt x="761" y="159"/>
                  </a:lnTo>
                  <a:lnTo>
                    <a:pt x="750" y="148"/>
                  </a:lnTo>
                  <a:lnTo>
                    <a:pt x="742" y="136"/>
                  </a:lnTo>
                  <a:lnTo>
                    <a:pt x="736" y="125"/>
                  </a:lnTo>
                  <a:lnTo>
                    <a:pt x="730" y="113"/>
                  </a:lnTo>
                  <a:lnTo>
                    <a:pt x="727" y="104"/>
                  </a:lnTo>
                  <a:lnTo>
                    <a:pt x="724" y="94"/>
                  </a:lnTo>
                  <a:lnTo>
                    <a:pt x="724" y="83"/>
                  </a:lnTo>
                  <a:lnTo>
                    <a:pt x="723" y="74"/>
                  </a:lnTo>
                  <a:lnTo>
                    <a:pt x="724" y="66"/>
                  </a:lnTo>
                  <a:lnTo>
                    <a:pt x="700" y="67"/>
                  </a:lnTo>
                  <a:lnTo>
                    <a:pt x="670" y="70"/>
                  </a:lnTo>
                  <a:lnTo>
                    <a:pt x="638" y="73"/>
                  </a:lnTo>
                  <a:lnTo>
                    <a:pt x="601" y="77"/>
                  </a:lnTo>
                  <a:lnTo>
                    <a:pt x="572" y="81"/>
                  </a:lnTo>
                  <a:lnTo>
                    <a:pt x="547" y="85"/>
                  </a:lnTo>
                  <a:lnTo>
                    <a:pt x="523" y="87"/>
                  </a:lnTo>
                  <a:lnTo>
                    <a:pt x="499" y="88"/>
                  </a:lnTo>
                  <a:lnTo>
                    <a:pt x="478" y="87"/>
                  </a:lnTo>
                  <a:lnTo>
                    <a:pt x="462" y="85"/>
                  </a:lnTo>
                  <a:lnTo>
                    <a:pt x="449" y="82"/>
                  </a:lnTo>
                  <a:lnTo>
                    <a:pt x="437" y="79"/>
                  </a:lnTo>
                  <a:lnTo>
                    <a:pt x="428" y="75"/>
                  </a:lnTo>
                  <a:lnTo>
                    <a:pt x="424" y="71"/>
                  </a:lnTo>
                  <a:lnTo>
                    <a:pt x="420" y="67"/>
                  </a:lnTo>
                  <a:lnTo>
                    <a:pt x="422" y="61"/>
                  </a:lnTo>
                  <a:lnTo>
                    <a:pt x="427" y="57"/>
                  </a:lnTo>
                  <a:lnTo>
                    <a:pt x="431" y="51"/>
                  </a:lnTo>
                  <a:lnTo>
                    <a:pt x="437" y="47"/>
                  </a:lnTo>
                  <a:lnTo>
                    <a:pt x="445" y="42"/>
                  </a:lnTo>
                  <a:lnTo>
                    <a:pt x="453" y="37"/>
                  </a:lnTo>
                  <a:lnTo>
                    <a:pt x="459" y="32"/>
                  </a:lnTo>
                  <a:lnTo>
                    <a:pt x="465" y="28"/>
                  </a:lnTo>
                  <a:lnTo>
                    <a:pt x="465" y="18"/>
                  </a:lnTo>
                  <a:lnTo>
                    <a:pt x="459" y="13"/>
                  </a:lnTo>
                  <a:lnTo>
                    <a:pt x="451" y="9"/>
                  </a:lnTo>
                  <a:lnTo>
                    <a:pt x="437" y="6"/>
                  </a:lnTo>
                  <a:lnTo>
                    <a:pt x="420" y="3"/>
                  </a:lnTo>
                  <a:lnTo>
                    <a:pt x="404" y="1"/>
                  </a:lnTo>
                  <a:lnTo>
                    <a:pt x="387" y="0"/>
                  </a:lnTo>
                  <a:lnTo>
                    <a:pt x="365" y="0"/>
                  </a:lnTo>
                  <a:lnTo>
                    <a:pt x="348" y="0"/>
                  </a:lnTo>
                  <a:lnTo>
                    <a:pt x="328" y="2"/>
                  </a:lnTo>
                  <a:lnTo>
                    <a:pt x="308" y="5"/>
                  </a:lnTo>
                  <a:lnTo>
                    <a:pt x="287" y="9"/>
                  </a:lnTo>
                  <a:lnTo>
                    <a:pt x="267" y="14"/>
                  </a:lnTo>
                  <a:lnTo>
                    <a:pt x="255" y="19"/>
                  </a:lnTo>
                  <a:lnTo>
                    <a:pt x="242" y="26"/>
                  </a:lnTo>
                  <a:lnTo>
                    <a:pt x="232" y="32"/>
                  </a:lnTo>
                  <a:lnTo>
                    <a:pt x="228" y="40"/>
                  </a:lnTo>
                  <a:lnTo>
                    <a:pt x="224" y="46"/>
                  </a:lnTo>
                  <a:lnTo>
                    <a:pt x="224" y="56"/>
                  </a:lnTo>
                  <a:lnTo>
                    <a:pt x="226" y="64"/>
                  </a:lnTo>
                  <a:lnTo>
                    <a:pt x="228" y="73"/>
                  </a:lnTo>
                  <a:lnTo>
                    <a:pt x="228" y="80"/>
                  </a:lnTo>
                  <a:lnTo>
                    <a:pt x="219" y="84"/>
                  </a:lnTo>
                  <a:lnTo>
                    <a:pt x="205" y="86"/>
                  </a:lnTo>
                  <a:lnTo>
                    <a:pt x="188" y="86"/>
                  </a:lnTo>
                  <a:lnTo>
                    <a:pt x="166" y="83"/>
                  </a:lnTo>
                  <a:lnTo>
                    <a:pt x="144" y="81"/>
                  </a:lnTo>
                  <a:lnTo>
                    <a:pt x="125" y="78"/>
                  </a:lnTo>
                  <a:lnTo>
                    <a:pt x="99" y="74"/>
                  </a:lnTo>
                  <a:lnTo>
                    <a:pt x="78" y="70"/>
                  </a:lnTo>
                  <a:lnTo>
                    <a:pt x="56" y="65"/>
                  </a:lnTo>
                  <a:lnTo>
                    <a:pt x="35" y="60"/>
                  </a:lnTo>
                  <a:lnTo>
                    <a:pt x="19" y="56"/>
                  </a:lnTo>
                  <a:lnTo>
                    <a:pt x="0" y="45"/>
                  </a:lnTo>
                  <a:lnTo>
                    <a:pt x="0" y="447"/>
                  </a:lnTo>
                  <a:lnTo>
                    <a:pt x="23" y="444"/>
                  </a:lnTo>
                  <a:lnTo>
                    <a:pt x="56" y="447"/>
                  </a:lnTo>
                  <a:lnTo>
                    <a:pt x="84" y="453"/>
                  </a:lnTo>
                  <a:lnTo>
                    <a:pt x="127" y="465"/>
                  </a:lnTo>
                  <a:lnTo>
                    <a:pt x="135" y="468"/>
                  </a:lnTo>
                  <a:lnTo>
                    <a:pt x="144" y="471"/>
                  </a:lnTo>
                  <a:lnTo>
                    <a:pt x="154" y="473"/>
                  </a:lnTo>
                  <a:lnTo>
                    <a:pt x="177" y="480"/>
                  </a:lnTo>
                  <a:lnTo>
                    <a:pt x="213" y="482"/>
                  </a:lnTo>
                  <a:lnTo>
                    <a:pt x="243" y="481"/>
                  </a:lnTo>
                  <a:lnTo>
                    <a:pt x="273" y="474"/>
                  </a:lnTo>
                  <a:lnTo>
                    <a:pt x="279" y="469"/>
                  </a:lnTo>
                  <a:lnTo>
                    <a:pt x="285" y="463"/>
                  </a:lnTo>
                  <a:lnTo>
                    <a:pt x="289" y="457"/>
                  </a:lnTo>
                  <a:lnTo>
                    <a:pt x="294" y="454"/>
                  </a:lnTo>
                  <a:lnTo>
                    <a:pt x="297" y="450"/>
                  </a:lnTo>
                  <a:lnTo>
                    <a:pt x="297" y="447"/>
                  </a:lnTo>
                  <a:lnTo>
                    <a:pt x="294" y="443"/>
                  </a:lnTo>
                  <a:lnTo>
                    <a:pt x="289" y="439"/>
                  </a:lnTo>
                  <a:lnTo>
                    <a:pt x="271" y="420"/>
                  </a:lnTo>
                  <a:lnTo>
                    <a:pt x="261" y="405"/>
                  </a:lnTo>
                  <a:lnTo>
                    <a:pt x="264" y="386"/>
                  </a:lnTo>
                  <a:lnTo>
                    <a:pt x="276" y="377"/>
                  </a:lnTo>
                  <a:lnTo>
                    <a:pt x="291" y="367"/>
                  </a:lnTo>
                  <a:lnTo>
                    <a:pt x="304" y="364"/>
                  </a:lnTo>
                  <a:lnTo>
                    <a:pt x="318" y="364"/>
                  </a:lnTo>
                  <a:lnTo>
                    <a:pt x="333" y="364"/>
                  </a:lnTo>
                  <a:lnTo>
                    <a:pt x="347" y="364"/>
                  </a:lnTo>
                  <a:lnTo>
                    <a:pt x="361" y="366"/>
                  </a:lnTo>
                  <a:lnTo>
                    <a:pt x="379" y="369"/>
                  </a:lnTo>
                  <a:lnTo>
                    <a:pt x="395" y="372"/>
                  </a:lnTo>
                  <a:lnTo>
                    <a:pt x="427" y="388"/>
                  </a:lnTo>
                  <a:lnTo>
                    <a:pt x="433" y="401"/>
                  </a:lnTo>
                  <a:lnTo>
                    <a:pt x="448" y="427"/>
                  </a:lnTo>
                  <a:lnTo>
                    <a:pt x="468" y="443"/>
                  </a:lnTo>
                  <a:lnTo>
                    <a:pt x="478" y="447"/>
                  </a:lnTo>
                  <a:lnTo>
                    <a:pt x="490" y="450"/>
                  </a:lnTo>
                  <a:lnTo>
                    <a:pt x="505" y="453"/>
                  </a:lnTo>
                  <a:lnTo>
                    <a:pt x="520" y="454"/>
                  </a:lnTo>
                  <a:lnTo>
                    <a:pt x="567" y="455"/>
                  </a:lnTo>
                  <a:lnTo>
                    <a:pt x="701" y="454"/>
                  </a:lnTo>
                  <a:lnTo>
                    <a:pt x="726" y="446"/>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Freeform 8"/>
            <p:cNvSpPr>
              <a:spLocks/>
            </p:cNvSpPr>
            <p:nvPr/>
          </p:nvSpPr>
          <p:spPr bwMode="blackWhite">
            <a:xfrm>
              <a:off x="2235380" y="4753952"/>
              <a:ext cx="1652237" cy="1243964"/>
            </a:xfrm>
            <a:custGeom>
              <a:avLst/>
              <a:gdLst>
                <a:gd name="T0" fmla="*/ 710 w 778"/>
                <a:gd name="T1" fmla="*/ 96 h 603"/>
                <a:gd name="T2" fmla="*/ 712 w 778"/>
                <a:gd name="T3" fmla="*/ 110 h 603"/>
                <a:gd name="T4" fmla="*/ 704 w 778"/>
                <a:gd name="T5" fmla="*/ 123 h 603"/>
                <a:gd name="T6" fmla="*/ 695 w 778"/>
                <a:gd name="T7" fmla="*/ 138 h 603"/>
                <a:gd name="T8" fmla="*/ 691 w 778"/>
                <a:gd name="T9" fmla="*/ 151 h 603"/>
                <a:gd name="T10" fmla="*/ 697 w 778"/>
                <a:gd name="T11" fmla="*/ 164 h 603"/>
                <a:gd name="T12" fmla="*/ 710 w 778"/>
                <a:gd name="T13" fmla="*/ 178 h 603"/>
                <a:gd name="T14" fmla="*/ 727 w 778"/>
                <a:gd name="T15" fmla="*/ 192 h 603"/>
                <a:gd name="T16" fmla="*/ 744 w 778"/>
                <a:gd name="T17" fmla="*/ 205 h 603"/>
                <a:gd name="T18" fmla="*/ 749 w 778"/>
                <a:gd name="T19" fmla="*/ 219 h 603"/>
                <a:gd name="T20" fmla="*/ 740 w 778"/>
                <a:gd name="T21" fmla="*/ 232 h 603"/>
                <a:gd name="T22" fmla="*/ 718 w 778"/>
                <a:gd name="T23" fmla="*/ 242 h 603"/>
                <a:gd name="T24" fmla="*/ 679 w 778"/>
                <a:gd name="T25" fmla="*/ 243 h 603"/>
                <a:gd name="T26" fmla="*/ 631 w 778"/>
                <a:gd name="T27" fmla="*/ 239 h 603"/>
                <a:gd name="T28" fmla="*/ 591 w 778"/>
                <a:gd name="T29" fmla="*/ 237 h 603"/>
                <a:gd name="T30" fmla="*/ 554 w 778"/>
                <a:gd name="T31" fmla="*/ 245 h 603"/>
                <a:gd name="T32" fmla="*/ 538 w 778"/>
                <a:gd name="T33" fmla="*/ 256 h 603"/>
                <a:gd name="T34" fmla="*/ 528 w 778"/>
                <a:gd name="T35" fmla="*/ 273 h 603"/>
                <a:gd name="T36" fmla="*/ 524 w 778"/>
                <a:gd name="T37" fmla="*/ 293 h 603"/>
                <a:gd name="T38" fmla="*/ 530 w 778"/>
                <a:gd name="T39" fmla="*/ 311 h 603"/>
                <a:gd name="T40" fmla="*/ 547 w 778"/>
                <a:gd name="T41" fmla="*/ 328 h 603"/>
                <a:gd name="T42" fmla="*/ 568 w 778"/>
                <a:gd name="T43" fmla="*/ 341 h 603"/>
                <a:gd name="T44" fmla="*/ 597 w 778"/>
                <a:gd name="T45" fmla="*/ 350 h 603"/>
                <a:gd name="T46" fmla="*/ 650 w 778"/>
                <a:gd name="T47" fmla="*/ 353 h 603"/>
                <a:gd name="T48" fmla="*/ 697 w 778"/>
                <a:gd name="T49" fmla="*/ 354 h 603"/>
                <a:gd name="T50" fmla="*/ 727 w 778"/>
                <a:gd name="T51" fmla="*/ 361 h 603"/>
                <a:gd name="T52" fmla="*/ 752 w 778"/>
                <a:gd name="T53" fmla="*/ 373 h 603"/>
                <a:gd name="T54" fmla="*/ 768 w 778"/>
                <a:gd name="T55" fmla="*/ 387 h 603"/>
                <a:gd name="T56" fmla="*/ 774 w 778"/>
                <a:gd name="T57" fmla="*/ 405 h 603"/>
                <a:gd name="T58" fmla="*/ 777 w 778"/>
                <a:gd name="T59" fmla="*/ 424 h 603"/>
                <a:gd name="T60" fmla="*/ 774 w 778"/>
                <a:gd name="T61" fmla="*/ 442 h 603"/>
                <a:gd name="T62" fmla="*/ 768 w 778"/>
                <a:gd name="T63" fmla="*/ 458 h 603"/>
                <a:gd name="T64" fmla="*/ 768 w 778"/>
                <a:gd name="T65" fmla="*/ 554 h 603"/>
                <a:gd name="T66" fmla="*/ 0 w 778"/>
                <a:gd name="T67" fmla="*/ 602 h 603"/>
                <a:gd name="T68" fmla="*/ 9 w 778"/>
                <a:gd name="T69" fmla="*/ 78 h 603"/>
                <a:gd name="T70" fmla="*/ 26 w 778"/>
                <a:gd name="T71" fmla="*/ 75 h 603"/>
                <a:gd name="T72" fmla="*/ 45 w 778"/>
                <a:gd name="T73" fmla="*/ 76 h 603"/>
                <a:gd name="T74" fmla="*/ 59 w 778"/>
                <a:gd name="T75" fmla="*/ 81 h 603"/>
                <a:gd name="T76" fmla="*/ 86 w 778"/>
                <a:gd name="T77" fmla="*/ 86 h 603"/>
                <a:gd name="T78" fmla="*/ 106 w 778"/>
                <a:gd name="T79" fmla="*/ 94 h 603"/>
                <a:gd name="T80" fmla="*/ 173 w 778"/>
                <a:gd name="T81" fmla="*/ 114 h 603"/>
                <a:gd name="T82" fmla="*/ 209 w 778"/>
                <a:gd name="T83" fmla="*/ 117 h 603"/>
                <a:gd name="T84" fmla="*/ 243 w 778"/>
                <a:gd name="T85" fmla="*/ 115 h 603"/>
                <a:gd name="T86" fmla="*/ 267 w 778"/>
                <a:gd name="T87" fmla="*/ 109 h 603"/>
                <a:gd name="T88" fmla="*/ 289 w 778"/>
                <a:gd name="T89" fmla="*/ 88 h 603"/>
                <a:gd name="T90" fmla="*/ 285 w 778"/>
                <a:gd name="T91" fmla="*/ 73 h 603"/>
                <a:gd name="T92" fmla="*/ 263 w 778"/>
                <a:gd name="T93" fmla="*/ 43 h 603"/>
                <a:gd name="T94" fmla="*/ 260 w 778"/>
                <a:gd name="T95" fmla="*/ 26 h 603"/>
                <a:gd name="T96" fmla="*/ 291 w 778"/>
                <a:gd name="T97" fmla="*/ 3 h 603"/>
                <a:gd name="T98" fmla="*/ 346 w 778"/>
                <a:gd name="T99" fmla="*/ 0 h 603"/>
                <a:gd name="T100" fmla="*/ 407 w 778"/>
                <a:gd name="T101" fmla="*/ 13 h 603"/>
                <a:gd name="T102" fmla="*/ 431 w 778"/>
                <a:gd name="T103" fmla="*/ 30 h 603"/>
                <a:gd name="T104" fmla="*/ 446 w 778"/>
                <a:gd name="T105" fmla="*/ 60 h 603"/>
                <a:gd name="T106" fmla="*/ 469 w 778"/>
                <a:gd name="T107" fmla="*/ 79 h 603"/>
                <a:gd name="T108" fmla="*/ 512 w 778"/>
                <a:gd name="T109" fmla="*/ 89 h 603"/>
                <a:gd name="T110" fmla="*/ 578 w 778"/>
                <a:gd name="T111" fmla="*/ 91 h 603"/>
                <a:gd name="T112" fmla="*/ 626 w 778"/>
                <a:gd name="T113" fmla="*/ 89 h 603"/>
                <a:gd name="T114" fmla="*/ 679 w 778"/>
                <a:gd name="T115" fmla="*/ 89 h 603"/>
                <a:gd name="T116" fmla="*/ 706 w 778"/>
                <a:gd name="T117" fmla="*/ 9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8" h="603">
                  <a:moveTo>
                    <a:pt x="706" y="90"/>
                  </a:moveTo>
                  <a:lnTo>
                    <a:pt x="710" y="96"/>
                  </a:lnTo>
                  <a:lnTo>
                    <a:pt x="714" y="104"/>
                  </a:lnTo>
                  <a:lnTo>
                    <a:pt x="712" y="110"/>
                  </a:lnTo>
                  <a:lnTo>
                    <a:pt x="708" y="117"/>
                  </a:lnTo>
                  <a:lnTo>
                    <a:pt x="704" y="123"/>
                  </a:lnTo>
                  <a:lnTo>
                    <a:pt x="700" y="130"/>
                  </a:lnTo>
                  <a:lnTo>
                    <a:pt x="695" y="138"/>
                  </a:lnTo>
                  <a:lnTo>
                    <a:pt x="692" y="143"/>
                  </a:lnTo>
                  <a:lnTo>
                    <a:pt x="691" y="151"/>
                  </a:lnTo>
                  <a:lnTo>
                    <a:pt x="692" y="158"/>
                  </a:lnTo>
                  <a:lnTo>
                    <a:pt x="697" y="164"/>
                  </a:lnTo>
                  <a:lnTo>
                    <a:pt x="702" y="172"/>
                  </a:lnTo>
                  <a:lnTo>
                    <a:pt x="710" y="178"/>
                  </a:lnTo>
                  <a:lnTo>
                    <a:pt x="718" y="185"/>
                  </a:lnTo>
                  <a:lnTo>
                    <a:pt x="727" y="192"/>
                  </a:lnTo>
                  <a:lnTo>
                    <a:pt x="736" y="198"/>
                  </a:lnTo>
                  <a:lnTo>
                    <a:pt x="744" y="205"/>
                  </a:lnTo>
                  <a:lnTo>
                    <a:pt x="748" y="212"/>
                  </a:lnTo>
                  <a:lnTo>
                    <a:pt x="749" y="219"/>
                  </a:lnTo>
                  <a:lnTo>
                    <a:pt x="746" y="226"/>
                  </a:lnTo>
                  <a:lnTo>
                    <a:pt x="740" y="232"/>
                  </a:lnTo>
                  <a:lnTo>
                    <a:pt x="729" y="239"/>
                  </a:lnTo>
                  <a:lnTo>
                    <a:pt x="718" y="242"/>
                  </a:lnTo>
                  <a:lnTo>
                    <a:pt x="700" y="245"/>
                  </a:lnTo>
                  <a:lnTo>
                    <a:pt x="679" y="243"/>
                  </a:lnTo>
                  <a:lnTo>
                    <a:pt x="656" y="242"/>
                  </a:lnTo>
                  <a:lnTo>
                    <a:pt x="631" y="239"/>
                  </a:lnTo>
                  <a:lnTo>
                    <a:pt x="611" y="236"/>
                  </a:lnTo>
                  <a:lnTo>
                    <a:pt x="591" y="237"/>
                  </a:lnTo>
                  <a:lnTo>
                    <a:pt x="570" y="239"/>
                  </a:lnTo>
                  <a:lnTo>
                    <a:pt x="554" y="245"/>
                  </a:lnTo>
                  <a:lnTo>
                    <a:pt x="544" y="249"/>
                  </a:lnTo>
                  <a:lnTo>
                    <a:pt x="538" y="256"/>
                  </a:lnTo>
                  <a:lnTo>
                    <a:pt x="532" y="263"/>
                  </a:lnTo>
                  <a:lnTo>
                    <a:pt x="528" y="273"/>
                  </a:lnTo>
                  <a:lnTo>
                    <a:pt x="525" y="282"/>
                  </a:lnTo>
                  <a:lnTo>
                    <a:pt x="524" y="293"/>
                  </a:lnTo>
                  <a:lnTo>
                    <a:pt x="526" y="302"/>
                  </a:lnTo>
                  <a:lnTo>
                    <a:pt x="530" y="311"/>
                  </a:lnTo>
                  <a:lnTo>
                    <a:pt x="538" y="320"/>
                  </a:lnTo>
                  <a:lnTo>
                    <a:pt x="547" y="328"/>
                  </a:lnTo>
                  <a:lnTo>
                    <a:pt x="557" y="335"/>
                  </a:lnTo>
                  <a:lnTo>
                    <a:pt x="568" y="341"/>
                  </a:lnTo>
                  <a:lnTo>
                    <a:pt x="582" y="346"/>
                  </a:lnTo>
                  <a:lnTo>
                    <a:pt x="597" y="350"/>
                  </a:lnTo>
                  <a:lnTo>
                    <a:pt x="618" y="353"/>
                  </a:lnTo>
                  <a:lnTo>
                    <a:pt x="650" y="353"/>
                  </a:lnTo>
                  <a:lnTo>
                    <a:pt x="675" y="353"/>
                  </a:lnTo>
                  <a:lnTo>
                    <a:pt x="697" y="354"/>
                  </a:lnTo>
                  <a:lnTo>
                    <a:pt x="712" y="357"/>
                  </a:lnTo>
                  <a:lnTo>
                    <a:pt x="727" y="361"/>
                  </a:lnTo>
                  <a:lnTo>
                    <a:pt x="740" y="367"/>
                  </a:lnTo>
                  <a:lnTo>
                    <a:pt x="752" y="373"/>
                  </a:lnTo>
                  <a:lnTo>
                    <a:pt x="761" y="379"/>
                  </a:lnTo>
                  <a:lnTo>
                    <a:pt x="768" y="387"/>
                  </a:lnTo>
                  <a:lnTo>
                    <a:pt x="771" y="396"/>
                  </a:lnTo>
                  <a:lnTo>
                    <a:pt x="774" y="405"/>
                  </a:lnTo>
                  <a:lnTo>
                    <a:pt x="775" y="414"/>
                  </a:lnTo>
                  <a:lnTo>
                    <a:pt x="777" y="424"/>
                  </a:lnTo>
                  <a:lnTo>
                    <a:pt x="775" y="435"/>
                  </a:lnTo>
                  <a:lnTo>
                    <a:pt x="774" y="442"/>
                  </a:lnTo>
                  <a:lnTo>
                    <a:pt x="771" y="450"/>
                  </a:lnTo>
                  <a:lnTo>
                    <a:pt x="768" y="458"/>
                  </a:lnTo>
                  <a:lnTo>
                    <a:pt x="761" y="487"/>
                  </a:lnTo>
                  <a:lnTo>
                    <a:pt x="768" y="554"/>
                  </a:lnTo>
                  <a:lnTo>
                    <a:pt x="761" y="601"/>
                  </a:lnTo>
                  <a:lnTo>
                    <a:pt x="0" y="602"/>
                  </a:lnTo>
                  <a:lnTo>
                    <a:pt x="0" y="80"/>
                  </a:lnTo>
                  <a:lnTo>
                    <a:pt x="9" y="78"/>
                  </a:lnTo>
                  <a:lnTo>
                    <a:pt x="17" y="76"/>
                  </a:lnTo>
                  <a:lnTo>
                    <a:pt x="26" y="75"/>
                  </a:lnTo>
                  <a:lnTo>
                    <a:pt x="35" y="75"/>
                  </a:lnTo>
                  <a:lnTo>
                    <a:pt x="45" y="76"/>
                  </a:lnTo>
                  <a:lnTo>
                    <a:pt x="53" y="78"/>
                  </a:lnTo>
                  <a:lnTo>
                    <a:pt x="59" y="81"/>
                  </a:lnTo>
                  <a:lnTo>
                    <a:pt x="73" y="83"/>
                  </a:lnTo>
                  <a:lnTo>
                    <a:pt x="86" y="86"/>
                  </a:lnTo>
                  <a:lnTo>
                    <a:pt x="97" y="89"/>
                  </a:lnTo>
                  <a:lnTo>
                    <a:pt x="106" y="94"/>
                  </a:lnTo>
                  <a:lnTo>
                    <a:pt x="146" y="106"/>
                  </a:lnTo>
                  <a:lnTo>
                    <a:pt x="173" y="114"/>
                  </a:lnTo>
                  <a:lnTo>
                    <a:pt x="188" y="116"/>
                  </a:lnTo>
                  <a:lnTo>
                    <a:pt x="209" y="117"/>
                  </a:lnTo>
                  <a:lnTo>
                    <a:pt x="230" y="117"/>
                  </a:lnTo>
                  <a:lnTo>
                    <a:pt x="243" y="115"/>
                  </a:lnTo>
                  <a:lnTo>
                    <a:pt x="255" y="113"/>
                  </a:lnTo>
                  <a:lnTo>
                    <a:pt x="267" y="109"/>
                  </a:lnTo>
                  <a:lnTo>
                    <a:pt x="283" y="101"/>
                  </a:lnTo>
                  <a:lnTo>
                    <a:pt x="289" y="88"/>
                  </a:lnTo>
                  <a:lnTo>
                    <a:pt x="288" y="81"/>
                  </a:lnTo>
                  <a:lnTo>
                    <a:pt x="285" y="73"/>
                  </a:lnTo>
                  <a:lnTo>
                    <a:pt x="273" y="58"/>
                  </a:lnTo>
                  <a:lnTo>
                    <a:pt x="263" y="43"/>
                  </a:lnTo>
                  <a:lnTo>
                    <a:pt x="260" y="34"/>
                  </a:lnTo>
                  <a:lnTo>
                    <a:pt x="260" y="26"/>
                  </a:lnTo>
                  <a:lnTo>
                    <a:pt x="270" y="13"/>
                  </a:lnTo>
                  <a:lnTo>
                    <a:pt x="291" y="3"/>
                  </a:lnTo>
                  <a:lnTo>
                    <a:pt x="308" y="0"/>
                  </a:lnTo>
                  <a:lnTo>
                    <a:pt x="346" y="0"/>
                  </a:lnTo>
                  <a:lnTo>
                    <a:pt x="379" y="4"/>
                  </a:lnTo>
                  <a:lnTo>
                    <a:pt x="407" y="13"/>
                  </a:lnTo>
                  <a:lnTo>
                    <a:pt x="425" y="24"/>
                  </a:lnTo>
                  <a:lnTo>
                    <a:pt x="431" y="30"/>
                  </a:lnTo>
                  <a:lnTo>
                    <a:pt x="439" y="43"/>
                  </a:lnTo>
                  <a:lnTo>
                    <a:pt x="446" y="60"/>
                  </a:lnTo>
                  <a:lnTo>
                    <a:pt x="451" y="67"/>
                  </a:lnTo>
                  <a:lnTo>
                    <a:pt x="469" y="79"/>
                  </a:lnTo>
                  <a:lnTo>
                    <a:pt x="497" y="87"/>
                  </a:lnTo>
                  <a:lnTo>
                    <a:pt x="512" y="89"/>
                  </a:lnTo>
                  <a:lnTo>
                    <a:pt x="555" y="91"/>
                  </a:lnTo>
                  <a:lnTo>
                    <a:pt x="578" y="91"/>
                  </a:lnTo>
                  <a:lnTo>
                    <a:pt x="601" y="90"/>
                  </a:lnTo>
                  <a:lnTo>
                    <a:pt x="626" y="89"/>
                  </a:lnTo>
                  <a:lnTo>
                    <a:pt x="654" y="89"/>
                  </a:lnTo>
                  <a:lnTo>
                    <a:pt x="679" y="89"/>
                  </a:lnTo>
                  <a:lnTo>
                    <a:pt x="695" y="89"/>
                  </a:lnTo>
                  <a:lnTo>
                    <a:pt x="706" y="90"/>
                  </a:lnTo>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7D7D7D"/>
                </a:solidFill>
                <a:effectLst/>
                <a:uLnTx/>
                <a:uFillTx/>
                <a:latin typeface="微软雅黑" pitchFamily="34" charset="-122"/>
                <a:ea typeface="微软雅黑" pitchFamily="34" charset="-122"/>
                <a:cs typeface="+mn-cs"/>
              </a:endParaRPr>
            </a:p>
          </p:txBody>
        </p:sp>
        <p:sp>
          <p:nvSpPr>
            <p:cNvPr id="12" name="Rectangle 15"/>
            <p:cNvSpPr>
              <a:spLocks noChangeArrowheads="1"/>
            </p:cNvSpPr>
            <p:nvPr/>
          </p:nvSpPr>
          <p:spPr bwMode="blackWhite">
            <a:xfrm>
              <a:off x="5666202" y="3378789"/>
              <a:ext cx="965425" cy="424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noAutofit/>
            </a:bodyPr>
            <a:lstStyle/>
            <a:p>
              <a:pPr marL="0" marR="0" lvl="0" indent="0" defTabSz="821202" eaLnBrk="1" fontAlgn="auto" latinLnBrk="0" hangingPunct="1">
                <a:lnSpc>
                  <a:spcPct val="85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ysClr val="window" lastClr="FFFFFF"/>
                </a:solidFill>
                <a:effectLst/>
                <a:uLnTx/>
                <a:uFillTx/>
                <a:ea typeface="宋体" charset="-122"/>
              </a:endParaRPr>
            </a:p>
            <a:p>
              <a:pPr marL="0" marR="0" lvl="0" indent="0" defTabSz="821202" eaLnBrk="1" fontAlgn="auto" latinLnBrk="0" hangingPunct="1">
                <a:lnSpc>
                  <a:spcPct val="85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ysClr val="window" lastClr="FFFFFF"/>
                </a:solidFill>
                <a:effectLst/>
                <a:uLnTx/>
                <a:uFillTx/>
                <a:ea typeface="宋体" charset="-122"/>
              </a:endParaRPr>
            </a:p>
          </p:txBody>
        </p:sp>
        <p:sp>
          <p:nvSpPr>
            <p:cNvPr id="13" name="Rectangle 17"/>
            <p:cNvSpPr>
              <a:spLocks noChangeArrowheads="1"/>
            </p:cNvSpPr>
            <p:nvPr/>
          </p:nvSpPr>
          <p:spPr bwMode="blackWhite">
            <a:xfrm>
              <a:off x="5750434" y="5319243"/>
              <a:ext cx="803441" cy="424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noAutofit/>
            </a:bodyPr>
            <a:lstStyle/>
            <a:p>
              <a:pPr marL="0" marR="0" lvl="0" indent="0" defTabSz="821202" eaLnBrk="1" fontAlgn="auto" latinLnBrk="0" hangingPunct="1">
                <a:lnSpc>
                  <a:spcPct val="85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ysClr val="windowText" lastClr="000000"/>
                </a:solidFill>
                <a:effectLst/>
                <a:uLnTx/>
                <a:uFillTx/>
                <a:ea typeface="宋体" charset="-122"/>
              </a:endParaRPr>
            </a:p>
            <a:p>
              <a:pPr marL="0" marR="0" lvl="0" indent="0" defTabSz="821202" eaLnBrk="1" fontAlgn="auto" latinLnBrk="0" hangingPunct="1">
                <a:lnSpc>
                  <a:spcPct val="85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ysClr val="windowText" lastClr="000000"/>
                </a:solidFill>
                <a:effectLst/>
                <a:uLnTx/>
                <a:uFillTx/>
                <a:ea typeface="宋体" charset="-122"/>
              </a:endParaRPr>
            </a:p>
          </p:txBody>
        </p:sp>
        <p:sp>
          <p:nvSpPr>
            <p:cNvPr id="14" name="Rectangle 18"/>
            <p:cNvSpPr>
              <a:spLocks noChangeArrowheads="1"/>
            </p:cNvSpPr>
            <p:nvPr/>
          </p:nvSpPr>
          <p:spPr bwMode="blackWhite">
            <a:xfrm>
              <a:off x="4153271" y="4792826"/>
              <a:ext cx="686812" cy="6365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noAutofit/>
            </a:bodyPr>
            <a:lstStyle/>
            <a:p>
              <a:pPr marL="0" marR="0" lvl="0" indent="0" defTabSz="821202" eaLnBrk="1" fontAlgn="auto" latinLnBrk="0" hangingPunct="1">
                <a:lnSpc>
                  <a:spcPct val="85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ysClr val="windowText" lastClr="000000"/>
                </a:solidFill>
                <a:effectLst/>
                <a:uLnTx/>
                <a:uFillTx/>
                <a:ea typeface="宋体" charset="-122"/>
              </a:endParaRPr>
            </a:p>
            <a:p>
              <a:pPr marL="0" marR="0" lvl="0" indent="0" defTabSz="821202" eaLnBrk="1" fontAlgn="auto" latinLnBrk="0" hangingPunct="1">
                <a:lnSpc>
                  <a:spcPct val="85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ea typeface="宋体" charset="-122"/>
                </a:rPr>
                <a:t>.</a:t>
              </a:r>
            </a:p>
            <a:p>
              <a:pPr marL="0" marR="0" lvl="0" indent="0" defTabSz="821202" eaLnBrk="1" fontAlgn="auto" latinLnBrk="0" hangingPunct="1">
                <a:lnSpc>
                  <a:spcPct val="85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ysClr val="windowText" lastClr="000000"/>
                </a:solidFill>
                <a:effectLst/>
                <a:uLnTx/>
                <a:uFillTx/>
                <a:ea typeface="宋体" charset="-122"/>
              </a:endParaRPr>
            </a:p>
          </p:txBody>
        </p:sp>
        <p:sp>
          <p:nvSpPr>
            <p:cNvPr id="15" name="Rectangle 20"/>
            <p:cNvSpPr>
              <a:spLocks noChangeArrowheads="1"/>
            </p:cNvSpPr>
            <p:nvPr/>
          </p:nvSpPr>
          <p:spPr bwMode="blackWhite">
            <a:xfrm>
              <a:off x="2379547" y="5304666"/>
              <a:ext cx="871474" cy="424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noAutofit/>
            </a:bodyPr>
            <a:lstStyle/>
            <a:p>
              <a:pPr marL="0" marR="0" lvl="0" indent="0" defTabSz="821202" eaLnBrk="1" fontAlgn="auto" latinLnBrk="0" hangingPunct="1">
                <a:lnSpc>
                  <a:spcPct val="85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ysClr val="window" lastClr="FFFFFF"/>
                </a:solidFill>
                <a:effectLst/>
                <a:uLnTx/>
                <a:uFillTx/>
                <a:ea typeface="宋体" charset="-122"/>
              </a:endParaRPr>
            </a:p>
            <a:p>
              <a:pPr marL="0" marR="0" lvl="0" indent="0" defTabSz="821202" eaLnBrk="1" fontAlgn="auto" latinLnBrk="0" hangingPunct="1">
                <a:lnSpc>
                  <a:spcPct val="85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ysClr val="window" lastClr="FFFFFF"/>
                </a:solidFill>
                <a:effectLst/>
                <a:uLnTx/>
                <a:uFillTx/>
                <a:ea typeface="宋体" charset="-122"/>
              </a:endParaRPr>
            </a:p>
          </p:txBody>
        </p:sp>
        <p:sp>
          <p:nvSpPr>
            <p:cNvPr id="16" name="TextBox 19"/>
            <p:cNvSpPr txBox="1">
              <a:spLocks noChangeArrowheads="1"/>
            </p:cNvSpPr>
            <p:nvPr/>
          </p:nvSpPr>
          <p:spPr bwMode="auto">
            <a:xfrm>
              <a:off x="3614674" y="2653973"/>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单击此处添加标题</a:t>
              </a:r>
            </a:p>
          </p:txBody>
        </p:sp>
        <p:sp>
          <p:nvSpPr>
            <p:cNvPr id="17" name="TextBox 19"/>
            <p:cNvSpPr txBox="1">
              <a:spLocks noChangeArrowheads="1"/>
            </p:cNvSpPr>
            <p:nvPr/>
          </p:nvSpPr>
          <p:spPr bwMode="auto">
            <a:xfrm>
              <a:off x="3614674" y="1931016"/>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ysClr val="windowText" lastClr="000000">
                      <a:lumMod val="95000"/>
                    </a:sysClr>
                  </a:solidFill>
                  <a:effectLst/>
                  <a:uLnTx/>
                  <a:uFillTx/>
                  <a:latin typeface="微软雅黑" pitchFamily="34" charset="-122"/>
                  <a:ea typeface="微软雅黑" pitchFamily="34" charset="-122"/>
                  <a:cs typeface="宋体" pitchFamily="2" charset="-122"/>
                </a:rPr>
                <a:t>单击此处添加标题</a:t>
              </a:r>
            </a:p>
          </p:txBody>
        </p:sp>
        <p:sp>
          <p:nvSpPr>
            <p:cNvPr id="18" name="TextBox 17"/>
            <p:cNvSpPr txBox="1">
              <a:spLocks noChangeArrowheads="1"/>
            </p:cNvSpPr>
            <p:nvPr/>
          </p:nvSpPr>
          <p:spPr bwMode="auto">
            <a:xfrm>
              <a:off x="2362538" y="3319399"/>
              <a:ext cx="851226" cy="471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ysClr val="windowText" lastClr="000000">
                      <a:lumMod val="95000"/>
                    </a:sysClr>
                  </a:solidFill>
                  <a:effectLst/>
                  <a:uLnTx/>
                  <a:uFillTx/>
                  <a:latin typeface="微软雅黑" pitchFamily="34" charset="-122"/>
                  <a:ea typeface="微软雅黑" pitchFamily="34" charset="-122"/>
                  <a:cs typeface="宋体" pitchFamily="2" charset="-122"/>
                </a:rPr>
                <a:t>单击此处添加标题</a:t>
              </a:r>
            </a:p>
          </p:txBody>
        </p:sp>
        <p:sp>
          <p:nvSpPr>
            <p:cNvPr id="19" name="TextBox 18"/>
            <p:cNvSpPr txBox="1">
              <a:spLocks noChangeArrowheads="1"/>
            </p:cNvSpPr>
            <p:nvPr/>
          </p:nvSpPr>
          <p:spPr bwMode="auto">
            <a:xfrm>
              <a:off x="2362538" y="4321784"/>
              <a:ext cx="851226" cy="471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单击此处添加标题</a:t>
              </a:r>
            </a:p>
          </p:txBody>
        </p:sp>
        <p:sp>
          <p:nvSpPr>
            <p:cNvPr id="20" name="TextBox 19"/>
            <p:cNvSpPr txBox="1">
              <a:spLocks noChangeArrowheads="1"/>
            </p:cNvSpPr>
            <p:nvPr/>
          </p:nvSpPr>
          <p:spPr bwMode="auto">
            <a:xfrm>
              <a:off x="2362538" y="5281330"/>
              <a:ext cx="851226" cy="471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宋体" pitchFamily="2" charset="-122"/>
                </a:rPr>
                <a:t>单击此处添加标题</a:t>
              </a:r>
            </a:p>
          </p:txBody>
        </p:sp>
        <p:sp>
          <p:nvSpPr>
            <p:cNvPr id="21" name="TextBox 20"/>
            <p:cNvSpPr txBox="1">
              <a:spLocks noChangeArrowheads="1"/>
            </p:cNvSpPr>
            <p:nvPr/>
          </p:nvSpPr>
          <p:spPr bwMode="auto">
            <a:xfrm>
              <a:off x="3988858" y="5281330"/>
              <a:ext cx="851226" cy="471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ysClr val="windowText" lastClr="000000">
                      <a:lumMod val="95000"/>
                    </a:sysClr>
                  </a:solidFill>
                  <a:effectLst/>
                  <a:uLnTx/>
                  <a:uFillTx/>
                  <a:latin typeface="微软雅黑" pitchFamily="34" charset="-122"/>
                  <a:ea typeface="微软雅黑" pitchFamily="34" charset="-122"/>
                  <a:cs typeface="宋体" pitchFamily="2" charset="-122"/>
                </a:rPr>
                <a:t>单击此处添加标题</a:t>
              </a:r>
            </a:p>
          </p:txBody>
        </p:sp>
        <p:sp>
          <p:nvSpPr>
            <p:cNvPr id="22" name="TextBox 21"/>
            <p:cNvSpPr txBox="1">
              <a:spLocks noChangeArrowheads="1"/>
            </p:cNvSpPr>
            <p:nvPr/>
          </p:nvSpPr>
          <p:spPr bwMode="auto">
            <a:xfrm>
              <a:off x="5620442" y="5281330"/>
              <a:ext cx="851226" cy="471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单击此处添加标题</a:t>
              </a:r>
            </a:p>
          </p:txBody>
        </p:sp>
        <p:sp>
          <p:nvSpPr>
            <p:cNvPr id="23" name="TextBox 22"/>
            <p:cNvSpPr txBox="1">
              <a:spLocks noChangeArrowheads="1"/>
            </p:cNvSpPr>
            <p:nvPr/>
          </p:nvSpPr>
          <p:spPr bwMode="auto">
            <a:xfrm>
              <a:off x="5620442" y="4282910"/>
              <a:ext cx="851226" cy="471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宋体" pitchFamily="2" charset="-122"/>
                </a:rPr>
                <a:t>单击此处添加标题</a:t>
              </a:r>
            </a:p>
          </p:txBody>
        </p:sp>
        <p:sp>
          <p:nvSpPr>
            <p:cNvPr id="24" name="TextBox 23"/>
            <p:cNvSpPr txBox="1">
              <a:spLocks noChangeArrowheads="1"/>
            </p:cNvSpPr>
            <p:nvPr/>
          </p:nvSpPr>
          <p:spPr bwMode="auto">
            <a:xfrm>
              <a:off x="4225773" y="4282910"/>
              <a:ext cx="851226" cy="471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ysClr val="windowText" lastClr="000000">
                      <a:lumMod val="95000"/>
                    </a:sysClr>
                  </a:solidFill>
                  <a:effectLst/>
                  <a:uLnTx/>
                  <a:uFillTx/>
                  <a:latin typeface="微软雅黑" pitchFamily="34" charset="-122"/>
                  <a:ea typeface="微软雅黑" pitchFamily="34" charset="-122"/>
                  <a:cs typeface="宋体" pitchFamily="2" charset="-122"/>
                </a:rPr>
                <a:t>单击此处添加标题</a:t>
              </a:r>
            </a:p>
          </p:txBody>
        </p:sp>
        <p:sp>
          <p:nvSpPr>
            <p:cNvPr id="25" name="TextBox 24"/>
            <p:cNvSpPr txBox="1">
              <a:spLocks noChangeArrowheads="1"/>
            </p:cNvSpPr>
            <p:nvPr/>
          </p:nvSpPr>
          <p:spPr bwMode="auto">
            <a:xfrm>
              <a:off x="4225773" y="3214688"/>
              <a:ext cx="851226" cy="471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rgbClr val="7D7D7D"/>
                  </a:solidFill>
                  <a:effectLst/>
                  <a:uLnTx/>
                  <a:uFillTx/>
                  <a:latin typeface="微软雅黑" pitchFamily="34" charset="-122"/>
                  <a:ea typeface="微软雅黑" pitchFamily="34" charset="-122"/>
                  <a:cs typeface="宋体" pitchFamily="2" charset="-122"/>
                </a:rPr>
                <a:t>单击此处添加标题</a:t>
              </a:r>
            </a:p>
          </p:txBody>
        </p:sp>
        <p:sp>
          <p:nvSpPr>
            <p:cNvPr id="26" name="TextBox 25"/>
            <p:cNvSpPr txBox="1">
              <a:spLocks noChangeArrowheads="1"/>
            </p:cNvSpPr>
            <p:nvPr/>
          </p:nvSpPr>
          <p:spPr bwMode="auto">
            <a:xfrm>
              <a:off x="5666202" y="3214688"/>
              <a:ext cx="851226" cy="471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单击此处添加标题</a:t>
              </a:r>
            </a:p>
          </p:txBody>
        </p:sp>
      </p:grpSp>
    </p:spTree>
    <p:extLst>
      <p:ext uri="{BB962C8B-B14F-4D97-AF65-F5344CB8AC3E}">
        <p14:creationId xmlns:p14="http://schemas.microsoft.com/office/powerpoint/2010/main" val="240765862"/>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a:grpSpLocks/>
          </p:cNvGrpSpPr>
          <p:nvPr/>
        </p:nvGrpSpPr>
        <p:grpSpPr bwMode="auto">
          <a:xfrm>
            <a:off x="2205038" y="1287463"/>
            <a:ext cx="4733925" cy="4283075"/>
            <a:chOff x="2224290" y="1541795"/>
            <a:chExt cx="4735082" cy="4283214"/>
          </a:xfrm>
        </p:grpSpPr>
        <p:grpSp>
          <p:nvGrpSpPr>
            <p:cNvPr id="3" name="组合 17"/>
            <p:cNvGrpSpPr>
              <a:grpSpLocks/>
            </p:cNvGrpSpPr>
            <p:nvPr/>
          </p:nvGrpSpPr>
          <p:grpSpPr bwMode="auto">
            <a:xfrm>
              <a:off x="2802731" y="1849572"/>
              <a:ext cx="3538537" cy="3538539"/>
              <a:chOff x="6084168" y="2821831"/>
              <a:chExt cx="3538537" cy="3538539"/>
            </a:xfrm>
          </p:grpSpPr>
          <p:sp>
            <p:nvSpPr>
              <p:cNvPr id="16" name="左右箭头 15"/>
              <p:cNvSpPr/>
              <p:nvPr/>
            </p:nvSpPr>
            <p:spPr>
              <a:xfrm rot="5400000">
                <a:off x="6084093" y="4265054"/>
                <a:ext cx="3538652" cy="652623"/>
              </a:xfrm>
              <a:prstGeom prst="leftRightArrow">
                <a:avLst>
                  <a:gd name="adj1" fmla="val 68978"/>
                  <a:gd name="adj2" fmla="val 48541"/>
                </a:avLst>
              </a:prstGeom>
              <a:gradFill>
                <a:gsLst>
                  <a:gs pos="44000">
                    <a:srgbClr val="F9F9F9"/>
                  </a:gs>
                  <a:gs pos="100000">
                    <a:srgbClr val="D7D7D7"/>
                  </a:gs>
                </a:gsLst>
                <a:lin ang="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7" name="左右箭头 16"/>
              <p:cNvSpPr/>
              <p:nvPr/>
            </p:nvSpPr>
            <p:spPr>
              <a:xfrm>
                <a:off x="6083718" y="3315767"/>
                <a:ext cx="3539402" cy="652484"/>
              </a:xfrm>
              <a:prstGeom prst="leftRightArrow">
                <a:avLst>
                  <a:gd name="adj1" fmla="val 68978"/>
                  <a:gd name="adj2" fmla="val 48541"/>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8" name="左右箭头 17"/>
              <p:cNvSpPr/>
              <p:nvPr/>
            </p:nvSpPr>
            <p:spPr>
              <a:xfrm>
                <a:off x="6083718" y="5243055"/>
                <a:ext cx="3539402" cy="652484"/>
              </a:xfrm>
              <a:prstGeom prst="leftRightArrow">
                <a:avLst>
                  <a:gd name="adj1" fmla="val 68978"/>
                  <a:gd name="adj2" fmla="val 48541"/>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9" name="左右箭头 18"/>
              <p:cNvSpPr/>
              <p:nvPr/>
            </p:nvSpPr>
            <p:spPr>
              <a:xfrm rot="5400000">
                <a:off x="5112305" y="4265054"/>
                <a:ext cx="3538652" cy="652623"/>
              </a:xfrm>
              <a:prstGeom prst="leftRightArrow">
                <a:avLst>
                  <a:gd name="adj1" fmla="val 68978"/>
                  <a:gd name="adj2" fmla="val 48541"/>
                </a:avLst>
              </a:prstGeom>
              <a:gradFill>
                <a:gsLst>
                  <a:gs pos="33000">
                    <a:srgbClr val="2676FF">
                      <a:lumMod val="60000"/>
                      <a:lumOff val="40000"/>
                    </a:srgbClr>
                  </a:gs>
                  <a:gs pos="100000">
                    <a:srgbClr val="2676FF"/>
                  </a:gs>
                </a:gsLst>
                <a:lin ang="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20" name="左右箭头 19"/>
              <p:cNvSpPr/>
              <p:nvPr/>
            </p:nvSpPr>
            <p:spPr>
              <a:xfrm rot="5400000">
                <a:off x="7055881" y="4265054"/>
                <a:ext cx="3538652" cy="652623"/>
              </a:xfrm>
              <a:prstGeom prst="leftRightArrow">
                <a:avLst>
                  <a:gd name="adj1" fmla="val 68978"/>
                  <a:gd name="adj2" fmla="val 48541"/>
                </a:avLst>
              </a:prstGeom>
              <a:gradFill>
                <a:gsLst>
                  <a:gs pos="33000">
                    <a:srgbClr val="2676FF">
                      <a:lumMod val="60000"/>
                      <a:lumOff val="40000"/>
                    </a:srgbClr>
                  </a:gs>
                  <a:gs pos="100000">
                    <a:srgbClr val="2676FF"/>
                  </a:gs>
                </a:gsLst>
                <a:lin ang="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21" name="左右箭头 20"/>
              <p:cNvSpPr/>
              <p:nvPr/>
            </p:nvSpPr>
            <p:spPr>
              <a:xfrm>
                <a:off x="6083718" y="4234960"/>
                <a:ext cx="3539402" cy="652483"/>
              </a:xfrm>
              <a:prstGeom prst="leftRightArrow">
                <a:avLst>
                  <a:gd name="adj1" fmla="val 68978"/>
                  <a:gd name="adj2" fmla="val 48541"/>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22" name="矩形 21"/>
              <p:cNvSpPr/>
              <p:nvPr/>
            </p:nvSpPr>
            <p:spPr>
              <a:xfrm>
                <a:off x="7631908" y="3953963"/>
                <a:ext cx="452549" cy="1389108"/>
              </a:xfrm>
              <a:prstGeom prst="rect">
                <a:avLst/>
              </a:prstGeom>
              <a:gradFill>
                <a:gsLst>
                  <a:gs pos="33000">
                    <a:srgbClr val="F9F9F9"/>
                  </a:gs>
                  <a:gs pos="100000">
                    <a:srgbClr val="D7D7D7"/>
                  </a:gs>
                </a:gsLst>
                <a:lin ang="5400000" scaled="0"/>
              </a:gradFill>
              <a:ln w="3175" cap="flat" cmpd="sng" algn="ctr">
                <a:noFill/>
                <a:prstDash val="solid"/>
              </a:ln>
              <a:effectLst>
                <a:outerShdw blurRad="63500" dist="139700" sx="40000" sy="40000" algn="ctr"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4" name="TextBox 18"/>
            <p:cNvSpPr txBox="1">
              <a:spLocks noChangeArrowheads="1"/>
            </p:cNvSpPr>
            <p:nvPr/>
          </p:nvSpPr>
          <p:spPr bwMode="auto">
            <a:xfrm>
              <a:off x="3327834" y="1541795"/>
              <a:ext cx="543739" cy="307777"/>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4D4D4D"/>
                  </a:solidFill>
                  <a:effectLst/>
                  <a:uLnTx/>
                  <a:uFillTx/>
                  <a:latin typeface="微软雅黑" pitchFamily="34" charset="-122"/>
                  <a:ea typeface="微软雅黑" pitchFamily="34" charset="-122"/>
                </a:rPr>
                <a:t>文本</a:t>
              </a:r>
            </a:p>
          </p:txBody>
        </p:sp>
        <p:sp>
          <p:nvSpPr>
            <p:cNvPr id="5" name="TextBox 20"/>
            <p:cNvSpPr txBox="1">
              <a:spLocks noChangeArrowheads="1"/>
            </p:cNvSpPr>
            <p:nvPr/>
          </p:nvSpPr>
          <p:spPr bwMode="auto">
            <a:xfrm>
              <a:off x="4300128" y="1541795"/>
              <a:ext cx="543739" cy="307777"/>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4D4D4D"/>
                  </a:solidFill>
                  <a:effectLst/>
                  <a:uLnTx/>
                  <a:uFillTx/>
                  <a:latin typeface="微软雅黑" pitchFamily="34" charset="-122"/>
                  <a:ea typeface="微软雅黑" pitchFamily="34" charset="-122"/>
                </a:rPr>
                <a:t>文本</a:t>
              </a:r>
            </a:p>
          </p:txBody>
        </p:sp>
        <p:sp>
          <p:nvSpPr>
            <p:cNvPr id="6" name="TextBox 21"/>
            <p:cNvSpPr txBox="1">
              <a:spLocks noChangeArrowheads="1"/>
            </p:cNvSpPr>
            <p:nvPr/>
          </p:nvSpPr>
          <p:spPr bwMode="auto">
            <a:xfrm>
              <a:off x="5272050" y="1541795"/>
              <a:ext cx="543739" cy="307777"/>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4D4D4D"/>
                  </a:solidFill>
                  <a:effectLst/>
                  <a:uLnTx/>
                  <a:uFillTx/>
                  <a:latin typeface="微软雅黑" pitchFamily="34" charset="-122"/>
                  <a:ea typeface="微软雅黑" pitchFamily="34" charset="-122"/>
                </a:rPr>
                <a:t>文本</a:t>
              </a:r>
            </a:p>
          </p:txBody>
        </p:sp>
        <p:sp>
          <p:nvSpPr>
            <p:cNvPr id="7" name="TextBox 22"/>
            <p:cNvSpPr txBox="1">
              <a:spLocks noChangeArrowheads="1"/>
            </p:cNvSpPr>
            <p:nvPr/>
          </p:nvSpPr>
          <p:spPr bwMode="auto">
            <a:xfrm>
              <a:off x="3327834" y="5517232"/>
              <a:ext cx="543739" cy="307777"/>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4D4D4D"/>
                  </a:solidFill>
                  <a:effectLst/>
                  <a:uLnTx/>
                  <a:uFillTx/>
                  <a:latin typeface="微软雅黑" pitchFamily="34" charset="-122"/>
                  <a:ea typeface="微软雅黑" pitchFamily="34" charset="-122"/>
                </a:rPr>
                <a:t>文本</a:t>
              </a:r>
            </a:p>
          </p:txBody>
        </p:sp>
        <p:sp>
          <p:nvSpPr>
            <p:cNvPr id="8" name="TextBox 23"/>
            <p:cNvSpPr txBox="1">
              <a:spLocks noChangeArrowheads="1"/>
            </p:cNvSpPr>
            <p:nvPr/>
          </p:nvSpPr>
          <p:spPr bwMode="auto">
            <a:xfrm>
              <a:off x="4302858" y="5517232"/>
              <a:ext cx="543739" cy="307777"/>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4D4D4D"/>
                  </a:solidFill>
                  <a:effectLst/>
                  <a:uLnTx/>
                  <a:uFillTx/>
                  <a:latin typeface="微软雅黑" pitchFamily="34" charset="-122"/>
                  <a:ea typeface="微软雅黑" pitchFamily="34" charset="-122"/>
                </a:rPr>
                <a:t>文本</a:t>
              </a:r>
            </a:p>
          </p:txBody>
        </p:sp>
        <p:sp>
          <p:nvSpPr>
            <p:cNvPr id="9" name="TextBox 24"/>
            <p:cNvSpPr txBox="1">
              <a:spLocks noChangeArrowheads="1"/>
            </p:cNvSpPr>
            <p:nvPr/>
          </p:nvSpPr>
          <p:spPr bwMode="auto">
            <a:xfrm>
              <a:off x="5272049" y="5517232"/>
              <a:ext cx="543739" cy="307777"/>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4D4D4D"/>
                  </a:solidFill>
                  <a:effectLst/>
                  <a:uLnTx/>
                  <a:uFillTx/>
                  <a:latin typeface="微软雅黑" pitchFamily="34" charset="-122"/>
                  <a:ea typeface="微软雅黑" pitchFamily="34" charset="-122"/>
                </a:rPr>
                <a:t>文本</a:t>
              </a:r>
            </a:p>
          </p:txBody>
        </p:sp>
        <p:sp>
          <p:nvSpPr>
            <p:cNvPr id="10" name="TextBox 25"/>
            <p:cNvSpPr txBox="1">
              <a:spLocks noChangeArrowheads="1"/>
            </p:cNvSpPr>
            <p:nvPr/>
          </p:nvSpPr>
          <p:spPr bwMode="auto">
            <a:xfrm>
              <a:off x="6415633" y="2525525"/>
              <a:ext cx="543739" cy="307777"/>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4D4D4D"/>
                  </a:solidFill>
                  <a:effectLst/>
                  <a:uLnTx/>
                  <a:uFillTx/>
                  <a:latin typeface="微软雅黑" pitchFamily="34" charset="-122"/>
                  <a:ea typeface="微软雅黑" pitchFamily="34" charset="-122"/>
                </a:rPr>
                <a:t>文本</a:t>
              </a:r>
            </a:p>
          </p:txBody>
        </p:sp>
        <p:sp>
          <p:nvSpPr>
            <p:cNvPr id="11" name="TextBox 26"/>
            <p:cNvSpPr txBox="1">
              <a:spLocks noChangeArrowheads="1"/>
            </p:cNvSpPr>
            <p:nvPr/>
          </p:nvSpPr>
          <p:spPr bwMode="auto">
            <a:xfrm>
              <a:off x="6415633" y="3434021"/>
              <a:ext cx="543739" cy="307777"/>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4D4D4D"/>
                  </a:solidFill>
                  <a:effectLst/>
                  <a:uLnTx/>
                  <a:uFillTx/>
                  <a:latin typeface="微软雅黑" pitchFamily="34" charset="-122"/>
                  <a:ea typeface="微软雅黑" pitchFamily="34" charset="-122"/>
                </a:rPr>
                <a:t>文本</a:t>
              </a:r>
            </a:p>
          </p:txBody>
        </p:sp>
        <p:sp>
          <p:nvSpPr>
            <p:cNvPr id="12" name="TextBox 27"/>
            <p:cNvSpPr txBox="1">
              <a:spLocks noChangeArrowheads="1"/>
            </p:cNvSpPr>
            <p:nvPr/>
          </p:nvSpPr>
          <p:spPr bwMode="auto">
            <a:xfrm>
              <a:off x="6415633" y="4442133"/>
              <a:ext cx="543739" cy="307777"/>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4D4D4D"/>
                  </a:solidFill>
                  <a:effectLst/>
                  <a:uLnTx/>
                  <a:uFillTx/>
                  <a:latin typeface="微软雅黑" pitchFamily="34" charset="-122"/>
                  <a:ea typeface="微软雅黑" pitchFamily="34" charset="-122"/>
                </a:rPr>
                <a:t>文本</a:t>
              </a:r>
            </a:p>
          </p:txBody>
        </p:sp>
        <p:sp>
          <p:nvSpPr>
            <p:cNvPr id="13" name="TextBox 28"/>
            <p:cNvSpPr txBox="1">
              <a:spLocks noChangeArrowheads="1"/>
            </p:cNvSpPr>
            <p:nvPr/>
          </p:nvSpPr>
          <p:spPr bwMode="auto">
            <a:xfrm>
              <a:off x="2224290" y="2525525"/>
              <a:ext cx="543739" cy="307777"/>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4D4D4D"/>
                  </a:solidFill>
                  <a:effectLst/>
                  <a:uLnTx/>
                  <a:uFillTx/>
                  <a:latin typeface="微软雅黑" pitchFamily="34" charset="-122"/>
                  <a:ea typeface="微软雅黑" pitchFamily="34" charset="-122"/>
                </a:rPr>
                <a:t>文本</a:t>
              </a:r>
            </a:p>
          </p:txBody>
        </p:sp>
        <p:sp>
          <p:nvSpPr>
            <p:cNvPr id="14" name="TextBox 29"/>
            <p:cNvSpPr txBox="1">
              <a:spLocks noChangeArrowheads="1"/>
            </p:cNvSpPr>
            <p:nvPr/>
          </p:nvSpPr>
          <p:spPr bwMode="auto">
            <a:xfrm>
              <a:off x="2224290" y="3434021"/>
              <a:ext cx="543739" cy="307777"/>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4D4D4D"/>
                  </a:solidFill>
                  <a:effectLst/>
                  <a:uLnTx/>
                  <a:uFillTx/>
                  <a:latin typeface="微软雅黑" pitchFamily="34" charset="-122"/>
                  <a:ea typeface="微软雅黑" pitchFamily="34" charset="-122"/>
                </a:rPr>
                <a:t>文本</a:t>
              </a:r>
            </a:p>
          </p:txBody>
        </p:sp>
        <p:sp>
          <p:nvSpPr>
            <p:cNvPr id="15" name="TextBox 30"/>
            <p:cNvSpPr txBox="1">
              <a:spLocks noChangeArrowheads="1"/>
            </p:cNvSpPr>
            <p:nvPr/>
          </p:nvSpPr>
          <p:spPr bwMode="auto">
            <a:xfrm>
              <a:off x="2224290" y="4442133"/>
              <a:ext cx="543739" cy="307777"/>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4D4D4D"/>
                  </a:solidFill>
                  <a:effectLst/>
                  <a:uLnTx/>
                  <a:uFillTx/>
                  <a:latin typeface="微软雅黑" pitchFamily="34" charset="-122"/>
                  <a:ea typeface="微软雅黑" pitchFamily="34" charset="-122"/>
                </a:rPr>
                <a:t>文本</a:t>
              </a:r>
            </a:p>
          </p:txBody>
        </p:sp>
      </p:grpSp>
    </p:spTree>
    <p:extLst>
      <p:ext uri="{BB962C8B-B14F-4D97-AF65-F5344CB8AC3E}">
        <p14:creationId xmlns:p14="http://schemas.microsoft.com/office/powerpoint/2010/main" val="8218753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2750" y="1340644"/>
            <a:ext cx="8416925" cy="4176713"/>
            <a:chOff x="412750" y="1666875"/>
            <a:chExt cx="8416925" cy="4176713"/>
          </a:xfrm>
        </p:grpSpPr>
        <p:sp>
          <p:nvSpPr>
            <p:cNvPr id="3" name="矩形 99"/>
            <p:cNvSpPr/>
            <p:nvPr/>
          </p:nvSpPr>
          <p:spPr bwMode="auto">
            <a:xfrm>
              <a:off x="412750" y="1666875"/>
              <a:ext cx="2647950" cy="4176713"/>
            </a:xfrm>
            <a:custGeom>
              <a:avLst/>
              <a:gdLst/>
              <a:ahLst/>
              <a:cxnLst/>
              <a:rect l="l" t="t" r="r" b="b"/>
              <a:pathLst>
                <a:path w="2648272" h="4176464">
                  <a:moveTo>
                    <a:pt x="0" y="0"/>
                  </a:moveTo>
                  <a:lnTo>
                    <a:pt x="2648272" y="0"/>
                  </a:lnTo>
                  <a:lnTo>
                    <a:pt x="2648272" y="910573"/>
                  </a:lnTo>
                  <a:cubicBezTo>
                    <a:pt x="2399507" y="948740"/>
                    <a:pt x="2209688" y="1164144"/>
                    <a:pt x="2209688" y="1423882"/>
                  </a:cubicBezTo>
                  <a:cubicBezTo>
                    <a:pt x="2209688" y="1683620"/>
                    <a:pt x="2399507" y="1899025"/>
                    <a:pt x="2648272" y="1937191"/>
                  </a:cubicBezTo>
                  <a:lnTo>
                    <a:pt x="2648272" y="4176464"/>
                  </a:lnTo>
                  <a:lnTo>
                    <a:pt x="0" y="417646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45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单击此处添加标题</a:t>
              </a:r>
              <a:endParaRPr kumimoji="0" lang="en-US" altLang="zh-CN" sz="1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文本，单击</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文本单击</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文本单击</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p:txBody>
        </p:sp>
        <p:sp>
          <p:nvSpPr>
            <p:cNvPr id="4" name="矩形 102"/>
            <p:cNvSpPr/>
            <p:nvPr/>
          </p:nvSpPr>
          <p:spPr bwMode="auto">
            <a:xfrm>
              <a:off x="3186113" y="1666875"/>
              <a:ext cx="2870200" cy="2730500"/>
            </a:xfrm>
            <a:custGeom>
              <a:avLst/>
              <a:gdLst/>
              <a:ahLst/>
              <a:cxnLst/>
              <a:rect l="l" t="t" r="r" b="b"/>
              <a:pathLst>
                <a:path w="2870200" h="2729954">
                  <a:moveTo>
                    <a:pt x="0" y="0"/>
                  </a:moveTo>
                  <a:lnTo>
                    <a:pt x="2870200" y="0"/>
                  </a:lnTo>
                  <a:lnTo>
                    <a:pt x="2870200" y="2249939"/>
                  </a:lnTo>
                  <a:cubicBezTo>
                    <a:pt x="2619905" y="2276553"/>
                    <a:pt x="2422510" y="2477905"/>
                    <a:pt x="2402051" y="2729954"/>
                  </a:cubicBezTo>
                  <a:lnTo>
                    <a:pt x="0" y="2729954"/>
                  </a:lnTo>
                  <a:lnTo>
                    <a:pt x="0" y="1939864"/>
                  </a:lnTo>
                  <a:cubicBezTo>
                    <a:pt x="261647" y="1914161"/>
                    <a:pt x="465088" y="1692780"/>
                    <a:pt x="465088" y="1423882"/>
                  </a:cubicBezTo>
                  <a:cubicBezTo>
                    <a:pt x="465088" y="1154985"/>
                    <a:pt x="261647" y="933604"/>
                    <a:pt x="0" y="907902"/>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540000" tIns="180000" rIns="18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单击此处添加标题</a:t>
              </a:r>
              <a:endParaRPr kumimoji="0" lang="en-US" altLang="zh-CN"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单击此处添加文本，单击此处添加文本单击此处添加文本，单击此处添加文本单击此处添加文本单击此处添加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104"/>
            <p:cNvSpPr/>
            <p:nvPr/>
          </p:nvSpPr>
          <p:spPr bwMode="auto">
            <a:xfrm>
              <a:off x="6181725" y="1666875"/>
              <a:ext cx="2647950" cy="2730500"/>
            </a:xfrm>
            <a:custGeom>
              <a:avLst/>
              <a:gdLst/>
              <a:ahLst/>
              <a:cxnLst/>
              <a:rect l="l" t="t" r="r" b="b"/>
              <a:pathLst>
                <a:path w="2648272" h="2729954">
                  <a:moveTo>
                    <a:pt x="0" y="0"/>
                  </a:moveTo>
                  <a:lnTo>
                    <a:pt x="2648272" y="0"/>
                  </a:lnTo>
                  <a:lnTo>
                    <a:pt x="2648272" y="2729954"/>
                  </a:lnTo>
                  <a:lnTo>
                    <a:pt x="468150" y="2729954"/>
                  </a:lnTo>
                  <a:cubicBezTo>
                    <a:pt x="447690" y="2477905"/>
                    <a:pt x="250296" y="2276553"/>
                    <a:pt x="0" y="2249939"/>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单击此处添加标题</a:t>
              </a:r>
              <a:endParaRPr kumimoji="0" lang="en-US" altLang="zh-CN"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单击此处添加文本，单击此处添加文本单击此处添加文本，单击此处添加文本单击此处添加文本单击此处添加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椭圆 5"/>
            <p:cNvSpPr/>
            <p:nvPr/>
          </p:nvSpPr>
          <p:spPr bwMode="auto">
            <a:xfrm>
              <a:off x="2698750" y="2654300"/>
              <a:ext cx="874713" cy="876300"/>
            </a:xfrm>
            <a:prstGeom prst="ellipse">
              <a:avLst/>
            </a:pr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矩形 162"/>
            <p:cNvSpPr/>
            <p:nvPr/>
          </p:nvSpPr>
          <p:spPr bwMode="auto">
            <a:xfrm>
              <a:off x="6181725" y="4495800"/>
              <a:ext cx="2647950" cy="1347788"/>
            </a:xfrm>
            <a:custGeom>
              <a:avLst/>
              <a:gdLst/>
              <a:ahLst/>
              <a:cxnLst/>
              <a:rect l="l" t="t" r="r" b="b"/>
              <a:pathLst>
                <a:path w="2648272" h="1347564">
                  <a:moveTo>
                    <a:pt x="468150" y="0"/>
                  </a:moveTo>
                  <a:lnTo>
                    <a:pt x="2648272" y="0"/>
                  </a:lnTo>
                  <a:lnTo>
                    <a:pt x="2648272" y="1347564"/>
                  </a:lnTo>
                  <a:lnTo>
                    <a:pt x="0" y="1347564"/>
                  </a:lnTo>
                  <a:lnTo>
                    <a:pt x="0" y="480016"/>
                  </a:lnTo>
                  <a:cubicBezTo>
                    <a:pt x="250296" y="453401"/>
                    <a:pt x="447690" y="252049"/>
                    <a:pt x="468150" y="0"/>
                  </a:cubicBez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540000" tIns="180000" rIns="18000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单击此处添加标题</a:t>
              </a:r>
              <a:endParaRPr kumimoji="0" lang="en-US" altLang="zh-CN"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单击此处添加文本，单击此处添加</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 name="矩形 166"/>
            <p:cNvSpPr/>
            <p:nvPr/>
          </p:nvSpPr>
          <p:spPr bwMode="auto">
            <a:xfrm>
              <a:off x="3186113" y="4495800"/>
              <a:ext cx="2870200" cy="1347788"/>
            </a:xfrm>
            <a:custGeom>
              <a:avLst/>
              <a:gdLst/>
              <a:ahLst/>
              <a:cxnLst/>
              <a:rect l="l" t="t" r="r" b="b"/>
              <a:pathLst>
                <a:path w="2870200" h="1347564">
                  <a:moveTo>
                    <a:pt x="0" y="0"/>
                  </a:moveTo>
                  <a:lnTo>
                    <a:pt x="2402051" y="0"/>
                  </a:lnTo>
                  <a:cubicBezTo>
                    <a:pt x="2422510" y="252049"/>
                    <a:pt x="2619905" y="453401"/>
                    <a:pt x="2870200" y="480016"/>
                  </a:cubicBezTo>
                  <a:lnTo>
                    <a:pt x="2870200" y="1347564"/>
                  </a:lnTo>
                  <a:lnTo>
                    <a:pt x="0" y="1347564"/>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单击此处添加标题</a:t>
              </a:r>
              <a:endParaRPr kumimoji="0" lang="en-US" altLang="zh-CN"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单击此处添加文本，单击此处添加文本单击此处添加</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9" name="椭圆 8"/>
            <p:cNvSpPr/>
            <p:nvPr/>
          </p:nvSpPr>
          <p:spPr bwMode="auto">
            <a:xfrm>
              <a:off x="5672138" y="3998913"/>
              <a:ext cx="906462" cy="906462"/>
            </a:xfrm>
            <a:prstGeom prst="ellipse">
              <a:avLst/>
            </a:pr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TextBox 15"/>
            <p:cNvSpPr txBox="1">
              <a:spLocks noChangeArrowheads="1"/>
            </p:cNvSpPr>
            <p:nvPr/>
          </p:nvSpPr>
          <p:spPr bwMode="auto">
            <a:xfrm>
              <a:off x="2722563" y="2838450"/>
              <a:ext cx="8255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Arial" charset="0"/>
                  <a:ea typeface="微软雅黑" pitchFamily="34" charset="-122"/>
                </a:rPr>
                <a:t>文字</a:t>
              </a:r>
            </a:p>
          </p:txBody>
        </p:sp>
        <p:sp>
          <p:nvSpPr>
            <p:cNvPr id="11" name="TextBox 16"/>
            <p:cNvSpPr txBox="1">
              <a:spLocks noChangeArrowheads="1"/>
            </p:cNvSpPr>
            <p:nvPr/>
          </p:nvSpPr>
          <p:spPr bwMode="auto">
            <a:xfrm>
              <a:off x="5713413" y="4224338"/>
              <a:ext cx="8255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Arial" charset="0"/>
                  <a:ea typeface="微软雅黑" pitchFamily="34" charset="-122"/>
                </a:rPr>
                <a:t>文字</a:t>
              </a:r>
            </a:p>
          </p:txBody>
        </p:sp>
      </p:grpSp>
    </p:spTree>
    <p:extLst>
      <p:ext uri="{BB962C8B-B14F-4D97-AF65-F5344CB8AC3E}">
        <p14:creationId xmlns:p14="http://schemas.microsoft.com/office/powerpoint/2010/main" val="723231103"/>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a:off x="5845175" y="2852738"/>
            <a:ext cx="0" cy="2520950"/>
          </a:xfrm>
          <a:prstGeom prst="line">
            <a:avLst/>
          </a:prstGeom>
          <a:noFill/>
          <a:ln w="38100"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 name="Line 4"/>
          <p:cNvSpPr>
            <a:spLocks noChangeShapeType="1"/>
          </p:cNvSpPr>
          <p:nvPr/>
        </p:nvSpPr>
        <p:spPr bwMode="auto">
          <a:xfrm>
            <a:off x="6921500" y="2852738"/>
            <a:ext cx="0" cy="2520950"/>
          </a:xfrm>
          <a:prstGeom prst="line">
            <a:avLst/>
          </a:prstGeom>
          <a:noFill/>
          <a:ln w="38100"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 name="Line 5"/>
          <p:cNvSpPr>
            <a:spLocks noChangeShapeType="1"/>
          </p:cNvSpPr>
          <p:nvPr/>
        </p:nvSpPr>
        <p:spPr bwMode="auto">
          <a:xfrm>
            <a:off x="7999413" y="2852738"/>
            <a:ext cx="0" cy="2520950"/>
          </a:xfrm>
          <a:prstGeom prst="line">
            <a:avLst/>
          </a:prstGeom>
          <a:noFill/>
          <a:ln w="38100"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Line 6"/>
          <p:cNvSpPr>
            <a:spLocks noChangeShapeType="1"/>
          </p:cNvSpPr>
          <p:nvPr/>
        </p:nvSpPr>
        <p:spPr bwMode="auto">
          <a:xfrm>
            <a:off x="4759325" y="2852738"/>
            <a:ext cx="0" cy="2520950"/>
          </a:xfrm>
          <a:prstGeom prst="line">
            <a:avLst/>
          </a:prstGeom>
          <a:noFill/>
          <a:ln w="38100"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Line 7"/>
          <p:cNvSpPr>
            <a:spLocks noChangeShapeType="1"/>
          </p:cNvSpPr>
          <p:nvPr/>
        </p:nvSpPr>
        <p:spPr bwMode="auto">
          <a:xfrm>
            <a:off x="3348038" y="3716338"/>
            <a:ext cx="4787900" cy="0"/>
          </a:xfrm>
          <a:prstGeom prst="line">
            <a:avLst/>
          </a:prstGeom>
          <a:noFill/>
          <a:ln w="38100"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Line 8"/>
          <p:cNvSpPr>
            <a:spLocks noChangeShapeType="1"/>
          </p:cNvSpPr>
          <p:nvPr/>
        </p:nvSpPr>
        <p:spPr bwMode="auto">
          <a:xfrm>
            <a:off x="3348038" y="3716338"/>
            <a:ext cx="4787900" cy="0"/>
          </a:xfrm>
          <a:prstGeom prst="line">
            <a:avLst/>
          </a:prstGeom>
          <a:noFill/>
          <a:ln w="38100"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AutoShape 9"/>
          <p:cNvSpPr>
            <a:spLocks noChangeArrowheads="1"/>
          </p:cNvSpPr>
          <p:nvPr/>
        </p:nvSpPr>
        <p:spPr bwMode="auto">
          <a:xfrm>
            <a:off x="935038" y="3536950"/>
            <a:ext cx="2484437" cy="360363"/>
          </a:xfrm>
          <a:prstGeom prst="homePlate">
            <a:avLst>
              <a:gd name="adj" fmla="val 48898"/>
            </a:avLst>
          </a:prstGeom>
          <a:gradFill rotWithShape="1">
            <a:gsLst>
              <a:gs pos="0">
                <a:srgbClr val="DDDDDD"/>
              </a:gs>
              <a:gs pos="100000">
                <a:srgbClr val="F8F8F8"/>
              </a:gs>
            </a:gsLst>
            <a:lin ang="2700000" scaled="1"/>
          </a:gradFill>
          <a:ln>
            <a:noFill/>
          </a:ln>
          <a:effectLs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rPr>
              <a:t>此处添加内容</a:t>
            </a:r>
          </a:p>
        </p:txBody>
      </p:sp>
      <p:sp>
        <p:nvSpPr>
          <p:cNvPr id="9" name="Rectangle 11"/>
          <p:cNvSpPr>
            <a:spLocks noChangeArrowheads="1"/>
          </p:cNvSpPr>
          <p:nvPr/>
        </p:nvSpPr>
        <p:spPr bwMode="auto">
          <a:xfrm>
            <a:off x="539750" y="3536950"/>
            <a:ext cx="323850" cy="355600"/>
          </a:xfrm>
          <a:prstGeom prst="rect">
            <a:avLst/>
          </a:prstGeom>
          <a:gradFill rotWithShape="1">
            <a:gsLst>
              <a:gs pos="0">
                <a:srgbClr val="2676FF"/>
              </a:gs>
              <a:gs pos="100000">
                <a:srgbClr val="2676FF"/>
              </a:gs>
            </a:gsLst>
            <a:lin ang="5400000" scaled="1"/>
          </a:gradFill>
          <a:ln>
            <a:noFill/>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1</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0" name="AutoShape 12"/>
          <p:cNvSpPr>
            <a:spLocks noChangeArrowheads="1"/>
          </p:cNvSpPr>
          <p:nvPr/>
        </p:nvSpPr>
        <p:spPr bwMode="auto">
          <a:xfrm rot="5400000">
            <a:off x="3977481" y="1862932"/>
            <a:ext cx="1566863" cy="882650"/>
          </a:xfrm>
          <a:prstGeom prst="homePlate">
            <a:avLst>
              <a:gd name="adj" fmla="val 44380"/>
            </a:avLst>
          </a:prstGeom>
          <a:gradFill rotWithShape="1">
            <a:gsLst>
              <a:gs pos="0">
                <a:srgbClr val="F8F8F8"/>
              </a:gs>
              <a:gs pos="100000">
                <a:srgbClr val="DDDDDD"/>
              </a:gs>
            </a:gsLst>
            <a:lin ang="18900000" scaled="1"/>
          </a:gradFill>
          <a:ln>
            <a:noFill/>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rPr>
              <a:t>此处添加内容</a:t>
            </a:r>
          </a:p>
        </p:txBody>
      </p:sp>
      <p:sp>
        <p:nvSpPr>
          <p:cNvPr id="11" name="AutoShape 13"/>
          <p:cNvSpPr>
            <a:spLocks noChangeArrowheads="1"/>
          </p:cNvSpPr>
          <p:nvPr/>
        </p:nvSpPr>
        <p:spPr bwMode="auto">
          <a:xfrm rot="5400000">
            <a:off x="5058568" y="1862932"/>
            <a:ext cx="1566863" cy="882650"/>
          </a:xfrm>
          <a:prstGeom prst="homePlate">
            <a:avLst>
              <a:gd name="adj" fmla="val 44380"/>
            </a:avLst>
          </a:prstGeom>
          <a:gradFill rotWithShape="1">
            <a:gsLst>
              <a:gs pos="0">
                <a:srgbClr val="F8F8F8"/>
              </a:gs>
              <a:gs pos="100000">
                <a:srgbClr val="DDDDDD"/>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200" kern="0" dirty="0">
                <a:solidFill>
                  <a:srgbClr val="888888"/>
                </a:solidFill>
                <a:latin typeface="微软雅黑" pitchFamily="34" charset="-122"/>
                <a:ea typeface="微软雅黑" pitchFamily="34" charset="-122"/>
              </a:rPr>
              <a:t>此处添加内容</a:t>
            </a:r>
          </a:p>
        </p:txBody>
      </p:sp>
      <p:sp>
        <p:nvSpPr>
          <p:cNvPr id="12" name="AutoShape 14"/>
          <p:cNvSpPr>
            <a:spLocks noChangeArrowheads="1"/>
          </p:cNvSpPr>
          <p:nvPr/>
        </p:nvSpPr>
        <p:spPr bwMode="auto">
          <a:xfrm rot="5400000">
            <a:off x="6138068" y="1862932"/>
            <a:ext cx="1566863" cy="882650"/>
          </a:xfrm>
          <a:prstGeom prst="homePlate">
            <a:avLst>
              <a:gd name="adj" fmla="val 44380"/>
            </a:avLst>
          </a:prstGeom>
          <a:gradFill rotWithShape="1">
            <a:gsLst>
              <a:gs pos="0">
                <a:srgbClr val="F8F8F8"/>
              </a:gs>
              <a:gs pos="100000">
                <a:srgbClr val="DDDDDD"/>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200" kern="0" dirty="0">
                <a:solidFill>
                  <a:srgbClr val="888888"/>
                </a:solidFill>
                <a:latin typeface="微软雅黑" pitchFamily="34" charset="-122"/>
                <a:ea typeface="微软雅黑" pitchFamily="34" charset="-122"/>
              </a:rPr>
              <a:t>此处添加内容</a:t>
            </a:r>
          </a:p>
        </p:txBody>
      </p:sp>
      <p:sp>
        <p:nvSpPr>
          <p:cNvPr id="13" name="AutoShape 15"/>
          <p:cNvSpPr>
            <a:spLocks noChangeArrowheads="1"/>
          </p:cNvSpPr>
          <p:nvPr/>
        </p:nvSpPr>
        <p:spPr bwMode="auto">
          <a:xfrm rot="5400000">
            <a:off x="7219156" y="1862932"/>
            <a:ext cx="1566863" cy="882650"/>
          </a:xfrm>
          <a:prstGeom prst="homePlate">
            <a:avLst>
              <a:gd name="adj" fmla="val 44380"/>
            </a:avLst>
          </a:prstGeom>
          <a:gradFill rotWithShape="1">
            <a:gsLst>
              <a:gs pos="0">
                <a:srgbClr val="F8F8F8"/>
              </a:gs>
              <a:gs pos="100000">
                <a:srgbClr val="DDDDDD"/>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200" kern="0" dirty="0">
                <a:solidFill>
                  <a:srgbClr val="888888"/>
                </a:solidFill>
                <a:latin typeface="微软雅黑" pitchFamily="34" charset="-122"/>
                <a:ea typeface="微软雅黑" pitchFamily="34" charset="-122"/>
              </a:rPr>
              <a:t>此处添加内容</a:t>
            </a:r>
          </a:p>
        </p:txBody>
      </p:sp>
      <p:sp>
        <p:nvSpPr>
          <p:cNvPr id="14" name="Oval 16"/>
          <p:cNvSpPr>
            <a:spLocks noChangeArrowheads="1"/>
          </p:cNvSpPr>
          <p:nvPr/>
        </p:nvSpPr>
        <p:spPr bwMode="auto">
          <a:xfrm>
            <a:off x="4632325" y="3589338"/>
            <a:ext cx="271463" cy="271462"/>
          </a:xfrm>
          <a:prstGeom prst="ellipse">
            <a:avLst/>
          </a:prstGeom>
          <a:solidFill>
            <a:srgbClr val="2676FF"/>
          </a:solidFill>
          <a:ln w="38100" cmpd="sng">
            <a:solidFill>
              <a:srgbClr val="2676FF"/>
            </a:solidFill>
            <a:round/>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Oval 17"/>
          <p:cNvSpPr>
            <a:spLocks noChangeArrowheads="1"/>
          </p:cNvSpPr>
          <p:nvPr/>
        </p:nvSpPr>
        <p:spPr bwMode="auto">
          <a:xfrm>
            <a:off x="5705475" y="3589338"/>
            <a:ext cx="271463" cy="271462"/>
          </a:xfrm>
          <a:prstGeom prst="ellipse">
            <a:avLst/>
          </a:prstGeom>
          <a:solidFill>
            <a:srgbClr val="FFFFFF"/>
          </a:solidFill>
          <a:ln w="38100"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Oval 18"/>
          <p:cNvSpPr>
            <a:spLocks noChangeArrowheads="1"/>
          </p:cNvSpPr>
          <p:nvPr/>
        </p:nvSpPr>
        <p:spPr bwMode="auto">
          <a:xfrm>
            <a:off x="6794500" y="3589338"/>
            <a:ext cx="271463" cy="271462"/>
          </a:xfrm>
          <a:prstGeom prst="ellipse">
            <a:avLst/>
          </a:prstGeom>
          <a:solidFill>
            <a:srgbClr val="FFFFFF"/>
          </a:solidFill>
          <a:ln w="38100"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Oval 19"/>
          <p:cNvSpPr>
            <a:spLocks noChangeArrowheads="1"/>
          </p:cNvSpPr>
          <p:nvPr/>
        </p:nvSpPr>
        <p:spPr bwMode="auto">
          <a:xfrm>
            <a:off x="7872413" y="3589338"/>
            <a:ext cx="271462" cy="271462"/>
          </a:xfrm>
          <a:prstGeom prst="ellipse">
            <a:avLst/>
          </a:prstGeom>
          <a:solidFill>
            <a:srgbClr val="2676FF"/>
          </a:solidFill>
          <a:ln w="38100" cmpd="sng">
            <a:solidFill>
              <a:srgbClr val="2676FF"/>
            </a:solidFill>
            <a:round/>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 name="Line 20"/>
          <p:cNvSpPr>
            <a:spLocks noChangeShapeType="1"/>
          </p:cNvSpPr>
          <p:nvPr/>
        </p:nvSpPr>
        <p:spPr bwMode="auto">
          <a:xfrm>
            <a:off x="3348038" y="4256088"/>
            <a:ext cx="4787900" cy="0"/>
          </a:xfrm>
          <a:prstGeom prst="line">
            <a:avLst/>
          </a:prstGeom>
          <a:noFill/>
          <a:ln w="38100"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9" name="Line 21"/>
          <p:cNvSpPr>
            <a:spLocks noChangeShapeType="1"/>
          </p:cNvSpPr>
          <p:nvPr/>
        </p:nvSpPr>
        <p:spPr bwMode="auto">
          <a:xfrm>
            <a:off x="3348038" y="4256088"/>
            <a:ext cx="4787900" cy="0"/>
          </a:xfrm>
          <a:prstGeom prst="line">
            <a:avLst/>
          </a:prstGeom>
          <a:noFill/>
          <a:ln w="38100"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0" name="AutoShape 22"/>
          <p:cNvSpPr>
            <a:spLocks noChangeArrowheads="1"/>
          </p:cNvSpPr>
          <p:nvPr/>
        </p:nvSpPr>
        <p:spPr bwMode="auto">
          <a:xfrm>
            <a:off x="935038" y="4076700"/>
            <a:ext cx="2484437" cy="360363"/>
          </a:xfrm>
          <a:prstGeom prst="homePlate">
            <a:avLst>
              <a:gd name="adj" fmla="val 48898"/>
            </a:avLst>
          </a:prstGeom>
          <a:gradFill rotWithShape="1">
            <a:gsLst>
              <a:gs pos="0">
                <a:srgbClr val="DDDDDD"/>
              </a:gs>
              <a:gs pos="100000">
                <a:srgbClr val="F8F8F8"/>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200" kern="0" dirty="0">
                <a:solidFill>
                  <a:srgbClr val="888888"/>
                </a:solidFill>
                <a:latin typeface="微软雅黑" pitchFamily="34" charset="-122"/>
                <a:ea typeface="微软雅黑" pitchFamily="34" charset="-122"/>
              </a:rPr>
              <a:t>此处添加内容</a:t>
            </a:r>
          </a:p>
        </p:txBody>
      </p:sp>
      <p:sp>
        <p:nvSpPr>
          <p:cNvPr id="21" name="Oval 23"/>
          <p:cNvSpPr>
            <a:spLocks noChangeArrowheads="1"/>
          </p:cNvSpPr>
          <p:nvPr/>
        </p:nvSpPr>
        <p:spPr bwMode="auto">
          <a:xfrm>
            <a:off x="4632325" y="4129088"/>
            <a:ext cx="271463" cy="271462"/>
          </a:xfrm>
          <a:prstGeom prst="ellipse">
            <a:avLst/>
          </a:prstGeom>
          <a:solidFill>
            <a:srgbClr val="FFFFFF"/>
          </a:solidFill>
          <a:ln w="38100"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2" name="Oval 24"/>
          <p:cNvSpPr>
            <a:spLocks noChangeArrowheads="1"/>
          </p:cNvSpPr>
          <p:nvPr/>
        </p:nvSpPr>
        <p:spPr bwMode="auto">
          <a:xfrm>
            <a:off x="5705475" y="4129088"/>
            <a:ext cx="271463" cy="271462"/>
          </a:xfrm>
          <a:prstGeom prst="ellipse">
            <a:avLst/>
          </a:prstGeom>
          <a:solidFill>
            <a:srgbClr val="FFFFFF"/>
          </a:solidFill>
          <a:ln w="38100"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3" name="Oval 25"/>
          <p:cNvSpPr>
            <a:spLocks noChangeArrowheads="1"/>
          </p:cNvSpPr>
          <p:nvPr/>
        </p:nvSpPr>
        <p:spPr bwMode="auto">
          <a:xfrm>
            <a:off x="6794500" y="4129088"/>
            <a:ext cx="271463" cy="271462"/>
          </a:xfrm>
          <a:prstGeom prst="ellipse">
            <a:avLst/>
          </a:prstGeom>
          <a:solidFill>
            <a:srgbClr val="2676FF"/>
          </a:solidFill>
          <a:ln w="38100" cmpd="sng">
            <a:solidFill>
              <a:srgbClr val="2676FF"/>
            </a:solidFill>
            <a:round/>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4" name="Oval 26"/>
          <p:cNvSpPr>
            <a:spLocks noChangeArrowheads="1"/>
          </p:cNvSpPr>
          <p:nvPr/>
        </p:nvSpPr>
        <p:spPr bwMode="auto">
          <a:xfrm>
            <a:off x="7872413" y="4129088"/>
            <a:ext cx="271462" cy="271462"/>
          </a:xfrm>
          <a:prstGeom prst="ellipse">
            <a:avLst/>
          </a:prstGeom>
          <a:solidFill>
            <a:srgbClr val="FFFFFF"/>
          </a:solidFill>
          <a:ln w="38100"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5" name="Line 27"/>
          <p:cNvSpPr>
            <a:spLocks noChangeShapeType="1"/>
          </p:cNvSpPr>
          <p:nvPr/>
        </p:nvSpPr>
        <p:spPr bwMode="auto">
          <a:xfrm>
            <a:off x="3348038" y="4795838"/>
            <a:ext cx="4787900" cy="0"/>
          </a:xfrm>
          <a:prstGeom prst="line">
            <a:avLst/>
          </a:prstGeom>
          <a:noFill/>
          <a:ln w="38100"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6" name="Line 28"/>
          <p:cNvSpPr>
            <a:spLocks noChangeShapeType="1"/>
          </p:cNvSpPr>
          <p:nvPr/>
        </p:nvSpPr>
        <p:spPr bwMode="auto">
          <a:xfrm>
            <a:off x="3348038" y="4795838"/>
            <a:ext cx="4787900" cy="0"/>
          </a:xfrm>
          <a:prstGeom prst="line">
            <a:avLst/>
          </a:prstGeom>
          <a:noFill/>
          <a:ln w="38100"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7" name="AutoShape 29"/>
          <p:cNvSpPr>
            <a:spLocks noChangeArrowheads="1"/>
          </p:cNvSpPr>
          <p:nvPr/>
        </p:nvSpPr>
        <p:spPr bwMode="auto">
          <a:xfrm>
            <a:off x="935038" y="4616450"/>
            <a:ext cx="2484437" cy="360363"/>
          </a:xfrm>
          <a:prstGeom prst="homePlate">
            <a:avLst>
              <a:gd name="adj" fmla="val 48898"/>
            </a:avLst>
          </a:prstGeom>
          <a:gradFill rotWithShape="1">
            <a:gsLst>
              <a:gs pos="0">
                <a:srgbClr val="DDDDDD"/>
              </a:gs>
              <a:gs pos="100000">
                <a:srgbClr val="F8F8F8"/>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200" kern="0" dirty="0">
                <a:solidFill>
                  <a:srgbClr val="888888"/>
                </a:solidFill>
                <a:latin typeface="微软雅黑" pitchFamily="34" charset="-122"/>
                <a:ea typeface="微软雅黑" pitchFamily="34" charset="-122"/>
              </a:rPr>
              <a:t>此处添加内容</a:t>
            </a:r>
          </a:p>
        </p:txBody>
      </p:sp>
      <p:sp>
        <p:nvSpPr>
          <p:cNvPr id="28" name="Oval 30"/>
          <p:cNvSpPr>
            <a:spLocks noChangeArrowheads="1"/>
          </p:cNvSpPr>
          <p:nvPr/>
        </p:nvSpPr>
        <p:spPr bwMode="auto">
          <a:xfrm>
            <a:off x="4632325" y="4668838"/>
            <a:ext cx="271463" cy="271462"/>
          </a:xfrm>
          <a:prstGeom prst="ellipse">
            <a:avLst/>
          </a:prstGeom>
          <a:solidFill>
            <a:srgbClr val="FFFFFF"/>
          </a:solidFill>
          <a:ln w="38100"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9" name="Oval 31"/>
          <p:cNvSpPr>
            <a:spLocks noChangeArrowheads="1"/>
          </p:cNvSpPr>
          <p:nvPr/>
        </p:nvSpPr>
        <p:spPr bwMode="auto">
          <a:xfrm>
            <a:off x="5705475" y="4668838"/>
            <a:ext cx="271463" cy="271462"/>
          </a:xfrm>
          <a:prstGeom prst="ellipse">
            <a:avLst/>
          </a:prstGeom>
          <a:solidFill>
            <a:srgbClr val="2676FF"/>
          </a:solidFill>
          <a:ln w="38100" cmpd="sng">
            <a:solidFill>
              <a:srgbClr val="2676FF"/>
            </a:solidFill>
            <a:round/>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0" name="Oval 32"/>
          <p:cNvSpPr>
            <a:spLocks noChangeArrowheads="1"/>
          </p:cNvSpPr>
          <p:nvPr/>
        </p:nvSpPr>
        <p:spPr bwMode="auto">
          <a:xfrm>
            <a:off x="6794500" y="4668838"/>
            <a:ext cx="271463" cy="271462"/>
          </a:xfrm>
          <a:prstGeom prst="ellipse">
            <a:avLst/>
          </a:prstGeom>
          <a:solidFill>
            <a:srgbClr val="FFFFFF"/>
          </a:solidFill>
          <a:ln w="38100"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1" name="Oval 33"/>
          <p:cNvSpPr>
            <a:spLocks noChangeArrowheads="1"/>
          </p:cNvSpPr>
          <p:nvPr/>
        </p:nvSpPr>
        <p:spPr bwMode="auto">
          <a:xfrm>
            <a:off x="7872413" y="4668838"/>
            <a:ext cx="271462" cy="271462"/>
          </a:xfrm>
          <a:prstGeom prst="ellipse">
            <a:avLst/>
          </a:prstGeom>
          <a:solidFill>
            <a:srgbClr val="2676FF"/>
          </a:solidFill>
          <a:ln w="38100" cmpd="sng">
            <a:solidFill>
              <a:srgbClr val="2676FF"/>
            </a:solidFill>
            <a:round/>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2" name="Line 34"/>
          <p:cNvSpPr>
            <a:spLocks noChangeShapeType="1"/>
          </p:cNvSpPr>
          <p:nvPr/>
        </p:nvSpPr>
        <p:spPr bwMode="auto">
          <a:xfrm>
            <a:off x="3348038" y="5335588"/>
            <a:ext cx="4787900" cy="0"/>
          </a:xfrm>
          <a:prstGeom prst="line">
            <a:avLst/>
          </a:prstGeom>
          <a:noFill/>
          <a:ln w="38100"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3" name="Line 35"/>
          <p:cNvSpPr>
            <a:spLocks noChangeShapeType="1"/>
          </p:cNvSpPr>
          <p:nvPr/>
        </p:nvSpPr>
        <p:spPr bwMode="auto">
          <a:xfrm>
            <a:off x="3348038" y="5335588"/>
            <a:ext cx="4787900" cy="0"/>
          </a:xfrm>
          <a:prstGeom prst="line">
            <a:avLst/>
          </a:prstGeom>
          <a:noFill/>
          <a:ln w="38100"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4" name="AutoShape 36"/>
          <p:cNvSpPr>
            <a:spLocks noChangeArrowheads="1"/>
          </p:cNvSpPr>
          <p:nvPr/>
        </p:nvSpPr>
        <p:spPr bwMode="auto">
          <a:xfrm>
            <a:off x="935038" y="5156200"/>
            <a:ext cx="2484437" cy="360363"/>
          </a:xfrm>
          <a:prstGeom prst="homePlate">
            <a:avLst>
              <a:gd name="adj" fmla="val 48898"/>
            </a:avLst>
          </a:prstGeom>
          <a:gradFill rotWithShape="1">
            <a:gsLst>
              <a:gs pos="0">
                <a:srgbClr val="DDDDDD"/>
              </a:gs>
              <a:gs pos="100000">
                <a:srgbClr val="F8F8F8"/>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200" kern="0" dirty="0">
                <a:solidFill>
                  <a:srgbClr val="888888"/>
                </a:solidFill>
                <a:latin typeface="微软雅黑" pitchFamily="34" charset="-122"/>
                <a:ea typeface="微软雅黑" pitchFamily="34" charset="-122"/>
              </a:rPr>
              <a:t>此处添加内容</a:t>
            </a:r>
          </a:p>
        </p:txBody>
      </p:sp>
      <p:sp>
        <p:nvSpPr>
          <p:cNvPr id="35" name="Oval 37"/>
          <p:cNvSpPr>
            <a:spLocks noChangeArrowheads="1"/>
          </p:cNvSpPr>
          <p:nvPr/>
        </p:nvSpPr>
        <p:spPr bwMode="auto">
          <a:xfrm>
            <a:off x="4632325" y="5208588"/>
            <a:ext cx="271463" cy="271462"/>
          </a:xfrm>
          <a:prstGeom prst="ellipse">
            <a:avLst/>
          </a:prstGeom>
          <a:solidFill>
            <a:srgbClr val="2676FF"/>
          </a:solidFill>
          <a:ln w="38100" cmpd="sng">
            <a:solidFill>
              <a:srgbClr val="2676FF"/>
            </a:solidFill>
            <a:round/>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6" name="Oval 38"/>
          <p:cNvSpPr>
            <a:spLocks noChangeArrowheads="1"/>
          </p:cNvSpPr>
          <p:nvPr/>
        </p:nvSpPr>
        <p:spPr bwMode="auto">
          <a:xfrm>
            <a:off x="5705475" y="5208588"/>
            <a:ext cx="271463" cy="271462"/>
          </a:xfrm>
          <a:prstGeom prst="ellipse">
            <a:avLst/>
          </a:prstGeom>
          <a:solidFill>
            <a:srgbClr val="2676FF"/>
          </a:solidFill>
          <a:ln w="38100" cmpd="sng">
            <a:solidFill>
              <a:srgbClr val="2676FF"/>
            </a:solidFill>
            <a:round/>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7" name="Oval 39"/>
          <p:cNvSpPr>
            <a:spLocks noChangeArrowheads="1"/>
          </p:cNvSpPr>
          <p:nvPr/>
        </p:nvSpPr>
        <p:spPr bwMode="auto">
          <a:xfrm>
            <a:off x="6794500" y="5208588"/>
            <a:ext cx="271463" cy="271462"/>
          </a:xfrm>
          <a:prstGeom prst="ellipse">
            <a:avLst/>
          </a:prstGeom>
          <a:solidFill>
            <a:srgbClr val="2676FF"/>
          </a:solidFill>
          <a:ln w="38100" cmpd="sng">
            <a:solidFill>
              <a:srgbClr val="2676FF"/>
            </a:solidFill>
            <a:round/>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8" name="Oval 40"/>
          <p:cNvSpPr>
            <a:spLocks noChangeArrowheads="1"/>
          </p:cNvSpPr>
          <p:nvPr/>
        </p:nvSpPr>
        <p:spPr bwMode="auto">
          <a:xfrm>
            <a:off x="7872413" y="5208588"/>
            <a:ext cx="271462" cy="271462"/>
          </a:xfrm>
          <a:prstGeom prst="ellipse">
            <a:avLst/>
          </a:prstGeom>
          <a:solidFill>
            <a:srgbClr val="2676FF"/>
          </a:solidFill>
          <a:ln w="38100" cmpd="sng">
            <a:solidFill>
              <a:srgbClr val="2676FF"/>
            </a:solidFill>
            <a:round/>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9" name="Text Box 42"/>
          <p:cNvSpPr txBox="1">
            <a:spLocks noChangeArrowheads="1"/>
          </p:cNvSpPr>
          <p:nvPr/>
        </p:nvSpPr>
        <p:spPr bwMode="auto">
          <a:xfrm>
            <a:off x="431800" y="3046413"/>
            <a:ext cx="157927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888888"/>
                </a:solidFill>
                <a:effectLst/>
                <a:uLnTx/>
                <a:uFillTx/>
                <a:latin typeface="微软雅黑" pitchFamily="34" charset="-122"/>
                <a:ea typeface="微软雅黑" pitchFamily="34" charset="-122"/>
              </a:rPr>
              <a:t>此处添加内容</a:t>
            </a:r>
          </a:p>
        </p:txBody>
      </p:sp>
      <p:sp>
        <p:nvSpPr>
          <p:cNvPr id="40" name="未知"/>
          <p:cNvSpPr>
            <a:spLocks/>
          </p:cNvSpPr>
          <p:nvPr/>
        </p:nvSpPr>
        <p:spPr bwMode="auto">
          <a:xfrm>
            <a:off x="4637088" y="3568700"/>
            <a:ext cx="252412" cy="12223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7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1" name="未知"/>
          <p:cNvSpPr>
            <a:spLocks/>
          </p:cNvSpPr>
          <p:nvPr/>
        </p:nvSpPr>
        <p:spPr bwMode="auto">
          <a:xfrm>
            <a:off x="6802438" y="4111625"/>
            <a:ext cx="252412" cy="12223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7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2" name="未知"/>
          <p:cNvSpPr>
            <a:spLocks/>
          </p:cNvSpPr>
          <p:nvPr/>
        </p:nvSpPr>
        <p:spPr bwMode="auto">
          <a:xfrm>
            <a:off x="7875588" y="3571875"/>
            <a:ext cx="252412" cy="12223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7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3" name="未知"/>
          <p:cNvSpPr>
            <a:spLocks/>
          </p:cNvSpPr>
          <p:nvPr/>
        </p:nvSpPr>
        <p:spPr bwMode="auto">
          <a:xfrm>
            <a:off x="6802438" y="5187950"/>
            <a:ext cx="252412" cy="12223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7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4" name="未知"/>
          <p:cNvSpPr>
            <a:spLocks/>
          </p:cNvSpPr>
          <p:nvPr/>
        </p:nvSpPr>
        <p:spPr bwMode="auto">
          <a:xfrm>
            <a:off x="7880350" y="4648200"/>
            <a:ext cx="252413" cy="12223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7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5" name="未知"/>
          <p:cNvSpPr>
            <a:spLocks/>
          </p:cNvSpPr>
          <p:nvPr/>
        </p:nvSpPr>
        <p:spPr bwMode="auto">
          <a:xfrm>
            <a:off x="7885113" y="5187950"/>
            <a:ext cx="252412" cy="12223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7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6" name="未知"/>
          <p:cNvSpPr>
            <a:spLocks/>
          </p:cNvSpPr>
          <p:nvPr/>
        </p:nvSpPr>
        <p:spPr bwMode="auto">
          <a:xfrm>
            <a:off x="4632325" y="5187950"/>
            <a:ext cx="252413" cy="12223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7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7" name="未知"/>
          <p:cNvSpPr>
            <a:spLocks/>
          </p:cNvSpPr>
          <p:nvPr/>
        </p:nvSpPr>
        <p:spPr bwMode="auto">
          <a:xfrm>
            <a:off x="5710238" y="4648200"/>
            <a:ext cx="252412" cy="12223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7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8" name="未知"/>
          <p:cNvSpPr>
            <a:spLocks/>
          </p:cNvSpPr>
          <p:nvPr/>
        </p:nvSpPr>
        <p:spPr bwMode="auto">
          <a:xfrm>
            <a:off x="5715000" y="5186363"/>
            <a:ext cx="252413" cy="122237"/>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7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9" name="Rectangle 52"/>
          <p:cNvSpPr>
            <a:spLocks noChangeArrowheads="1"/>
          </p:cNvSpPr>
          <p:nvPr/>
        </p:nvSpPr>
        <p:spPr bwMode="auto">
          <a:xfrm>
            <a:off x="539750" y="4078288"/>
            <a:ext cx="323850" cy="355600"/>
          </a:xfrm>
          <a:prstGeom prst="rect">
            <a:avLst/>
          </a:prstGeom>
          <a:gradFill rotWithShape="1">
            <a:gsLst>
              <a:gs pos="0">
                <a:srgbClr val="2676FF"/>
              </a:gs>
              <a:gs pos="100000">
                <a:srgbClr val="2676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2</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0" name="Rectangle 53"/>
          <p:cNvSpPr>
            <a:spLocks noChangeArrowheads="1"/>
          </p:cNvSpPr>
          <p:nvPr/>
        </p:nvSpPr>
        <p:spPr bwMode="auto">
          <a:xfrm>
            <a:off x="539750" y="4619625"/>
            <a:ext cx="323850" cy="355600"/>
          </a:xfrm>
          <a:prstGeom prst="rect">
            <a:avLst/>
          </a:prstGeom>
          <a:gradFill rotWithShape="1">
            <a:gsLst>
              <a:gs pos="0">
                <a:srgbClr val="2676FF"/>
              </a:gs>
              <a:gs pos="100000">
                <a:srgbClr val="2676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3</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1" name="Rectangle 54"/>
          <p:cNvSpPr>
            <a:spLocks noChangeArrowheads="1"/>
          </p:cNvSpPr>
          <p:nvPr/>
        </p:nvSpPr>
        <p:spPr bwMode="auto">
          <a:xfrm>
            <a:off x="539750" y="5157788"/>
            <a:ext cx="323850" cy="355600"/>
          </a:xfrm>
          <a:prstGeom prst="rect">
            <a:avLst/>
          </a:prstGeom>
          <a:gradFill rotWithShape="1">
            <a:gsLst>
              <a:gs pos="0">
                <a:srgbClr val="2676FF"/>
              </a:gs>
              <a:gs pos="100000">
                <a:srgbClr val="2676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4</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4124874040"/>
      </p:ext>
    </p:ext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0"/>
          <p:cNvGrpSpPr/>
          <p:nvPr/>
        </p:nvGrpSpPr>
        <p:grpSpPr>
          <a:xfrm>
            <a:off x="161764" y="1232694"/>
            <a:ext cx="8820472" cy="4392612"/>
            <a:chOff x="161764" y="1232694"/>
            <a:chExt cx="8820472" cy="4392612"/>
          </a:xfrm>
        </p:grpSpPr>
        <p:grpSp>
          <p:nvGrpSpPr>
            <p:cNvPr id="3" name="组合 31"/>
            <p:cNvGrpSpPr/>
            <p:nvPr/>
          </p:nvGrpSpPr>
          <p:grpSpPr>
            <a:xfrm>
              <a:off x="2322674" y="1232694"/>
              <a:ext cx="4391025" cy="4392612"/>
              <a:chOff x="2322674" y="1232694"/>
              <a:chExt cx="4391025" cy="4392612"/>
            </a:xfrm>
          </p:grpSpPr>
          <p:sp>
            <p:nvSpPr>
              <p:cNvPr id="22" name="椭圆 1"/>
              <p:cNvSpPr>
                <a:spLocks noChangeArrowheads="1"/>
              </p:cNvSpPr>
              <p:nvPr/>
            </p:nvSpPr>
            <p:spPr bwMode="auto">
              <a:xfrm>
                <a:off x="2322674" y="1232694"/>
                <a:ext cx="4391025" cy="4392612"/>
              </a:xfrm>
              <a:prstGeom prst="ellipse">
                <a:avLst/>
              </a:prstGeom>
              <a:gradFill>
                <a:gsLst>
                  <a:gs pos="33000">
                    <a:sysClr val="window" lastClr="FFFFFF">
                      <a:lumMod val="95000"/>
                    </a:sysClr>
                  </a:gs>
                  <a:gs pos="100000">
                    <a:srgbClr val="D7D7D7"/>
                  </a:gs>
                </a:gsLst>
                <a:lin ang="16200000" scaled="0"/>
              </a:gra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3" name="WordArt 20"/>
              <p:cNvSpPr>
                <a:spLocks noChangeArrowheads="1" noChangeShapeType="1" noTextEdit="1"/>
              </p:cNvSpPr>
              <p:nvPr/>
            </p:nvSpPr>
            <p:spPr bwMode="gray">
              <a:xfrm>
                <a:off x="3730874" y="1416379"/>
                <a:ext cx="1598574" cy="82388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140563"/>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 b="0" i="0" u="none" strike="noStrike" kern="10" cap="none" spc="0" normalizeH="0" baseline="0" noProof="0" dirty="0">
                    <a:ln>
                      <a:noFill/>
                    </a:ln>
                    <a:solidFill>
                      <a:srgbClr val="7D7D7D"/>
                    </a:solidFill>
                    <a:effectLst/>
                    <a:uLnTx/>
                    <a:uFillTx/>
                    <a:latin typeface="微软雅黑" pitchFamily="34" charset="-122"/>
                    <a:ea typeface="微软雅黑" pitchFamily="34" charset="-122"/>
                  </a:rPr>
                  <a:t>单击此处输入文字</a:t>
                </a:r>
              </a:p>
            </p:txBody>
          </p:sp>
        </p:grpSp>
        <p:sp>
          <p:nvSpPr>
            <p:cNvPr id="4" name="TextBox 3"/>
            <p:cNvSpPr txBox="1"/>
            <p:nvPr/>
          </p:nvSpPr>
          <p:spPr bwMode="auto">
            <a:xfrm>
              <a:off x="161764" y="2828836"/>
              <a:ext cx="1728787" cy="1200329"/>
            </a:xfrm>
            <a:prstGeom prst="rect">
              <a:avLst/>
            </a:prstGeom>
            <a:noFill/>
          </p:spPr>
          <p:txBody>
            <a:bodyPr anchor="ct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5" name="TextBox 4"/>
            <p:cNvSpPr txBox="1"/>
            <p:nvPr/>
          </p:nvSpPr>
          <p:spPr bwMode="auto">
            <a:xfrm>
              <a:off x="7253449" y="2828836"/>
              <a:ext cx="1728787" cy="1200329"/>
            </a:xfrm>
            <a:prstGeom prst="rect">
              <a:avLst/>
            </a:prstGeom>
            <a:noFill/>
          </p:spPr>
          <p:txBody>
            <a:bodyPr anchor="ct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6" name="右箭头 5"/>
            <p:cNvSpPr/>
            <p:nvPr/>
          </p:nvSpPr>
          <p:spPr>
            <a:xfrm>
              <a:off x="6464461" y="3031332"/>
              <a:ext cx="576263" cy="795337"/>
            </a:xfrm>
            <a:prstGeom prst="rightArrow">
              <a:avLst>
                <a:gd name="adj1" fmla="val 50000"/>
                <a:gd name="adj2" fmla="val 66612"/>
              </a:avLst>
            </a:prstGeom>
            <a:gradFill>
              <a:gsLst>
                <a:gs pos="100000">
                  <a:srgbClr val="C5C5C5"/>
                </a:gs>
                <a:gs pos="0">
                  <a:srgbClr val="A9A9A9"/>
                </a:gs>
              </a:gsLst>
              <a:lin ang="16200000" scaled="0"/>
            </a:gradFill>
            <a:ln w="28575" cap="flat" cmpd="sng" algn="ctr">
              <a:solidFill>
                <a:srgbClr val="F9F9F9"/>
              </a:solidFill>
              <a:prstDash val="solid"/>
            </a:ln>
            <a:effectLst/>
          </p:spPr>
          <p:txBody>
            <a:bodyPr vert="eaVert"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7" name="右箭头 6"/>
            <p:cNvSpPr/>
            <p:nvPr/>
          </p:nvSpPr>
          <p:spPr>
            <a:xfrm>
              <a:off x="2033749" y="3030538"/>
              <a:ext cx="576262" cy="796925"/>
            </a:xfrm>
            <a:prstGeom prst="rightArrow">
              <a:avLst>
                <a:gd name="adj1" fmla="val 50000"/>
                <a:gd name="adj2" fmla="val 66612"/>
              </a:avLst>
            </a:prstGeom>
            <a:gradFill>
              <a:gsLst>
                <a:gs pos="100000">
                  <a:srgbClr val="C5C5C5"/>
                </a:gs>
                <a:gs pos="0">
                  <a:srgbClr val="A9A9A9"/>
                </a:gs>
              </a:gsLst>
              <a:lin ang="16200000" scaled="0"/>
            </a:gradFill>
            <a:ln w="28575" cap="flat" cmpd="sng" algn="ctr">
              <a:solidFill>
                <a:srgbClr val="F9F9F9"/>
              </a:solidFill>
              <a:prstDash val="solid"/>
            </a:ln>
            <a:effectLst/>
          </p:spPr>
          <p:txBody>
            <a:bodyPr vert="eaVert"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8" name="组合 36"/>
            <p:cNvGrpSpPr/>
            <p:nvPr/>
          </p:nvGrpSpPr>
          <p:grpSpPr>
            <a:xfrm>
              <a:off x="2683036" y="1605756"/>
              <a:ext cx="3743424" cy="3502025"/>
              <a:chOff x="2683036" y="1605756"/>
              <a:chExt cx="3743424" cy="3502025"/>
            </a:xfrm>
          </p:grpSpPr>
          <p:grpSp>
            <p:nvGrpSpPr>
              <p:cNvPr id="9" name="组合 37"/>
              <p:cNvGrpSpPr/>
              <p:nvPr/>
            </p:nvGrpSpPr>
            <p:grpSpPr>
              <a:xfrm>
                <a:off x="3402173" y="1605756"/>
                <a:ext cx="2303463" cy="1423988"/>
                <a:chOff x="3402173" y="1605756"/>
                <a:chExt cx="2303463" cy="1423988"/>
              </a:xfrm>
            </p:grpSpPr>
            <p:sp>
              <p:nvSpPr>
                <p:cNvPr id="20" name="Freeform 23"/>
                <p:cNvSpPr>
                  <a:spLocks/>
                </p:cNvSpPr>
                <p:nvPr/>
              </p:nvSpPr>
              <p:spPr bwMode="auto">
                <a:xfrm>
                  <a:off x="3402173" y="1605756"/>
                  <a:ext cx="2303463" cy="1423988"/>
                </a:xfrm>
                <a:custGeom>
                  <a:avLst/>
                  <a:gdLst>
                    <a:gd name="T0" fmla="*/ 1875 w 3871"/>
                    <a:gd name="T1" fmla="*/ 2391 h 2391"/>
                    <a:gd name="T2" fmla="*/ 3023 w 3871"/>
                    <a:gd name="T3" fmla="*/ 2014 h 2391"/>
                    <a:gd name="T4" fmla="*/ 3854 w 3871"/>
                    <a:gd name="T5" fmla="*/ 2200 h 2391"/>
                    <a:gd name="T6" fmla="*/ 3871 w 3871"/>
                    <a:gd name="T7" fmla="*/ 1936 h 2391"/>
                    <a:gd name="T8" fmla="*/ 1936 w 3871"/>
                    <a:gd name="T9" fmla="*/ 0 h 2391"/>
                    <a:gd name="T10" fmla="*/ 0 w 3871"/>
                    <a:gd name="T11" fmla="*/ 1936 h 2391"/>
                    <a:gd name="T12" fmla="*/ 12 w 3871"/>
                    <a:gd name="T13" fmla="*/ 2150 h 2391"/>
                    <a:gd name="T14" fmla="*/ 727 w 3871"/>
                    <a:gd name="T15" fmla="*/ 2014 h 2391"/>
                    <a:gd name="T16" fmla="*/ 1875 w 3871"/>
                    <a:gd name="T17" fmla="*/ 2391 h 2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1" h="2391">
                      <a:moveTo>
                        <a:pt x="1875" y="2391"/>
                      </a:moveTo>
                      <a:cubicBezTo>
                        <a:pt x="2196" y="2154"/>
                        <a:pt x="2593" y="2014"/>
                        <a:pt x="3023" y="2014"/>
                      </a:cubicBezTo>
                      <a:cubicBezTo>
                        <a:pt x="3321" y="2014"/>
                        <a:pt x="3602" y="2081"/>
                        <a:pt x="3854" y="2200"/>
                      </a:cubicBezTo>
                      <a:cubicBezTo>
                        <a:pt x="3865" y="2114"/>
                        <a:pt x="3871" y="2026"/>
                        <a:pt x="3871" y="1936"/>
                      </a:cubicBezTo>
                      <a:cubicBezTo>
                        <a:pt x="3871" y="867"/>
                        <a:pt x="3005" y="0"/>
                        <a:pt x="1936" y="0"/>
                      </a:cubicBezTo>
                      <a:cubicBezTo>
                        <a:pt x="867" y="0"/>
                        <a:pt x="0" y="867"/>
                        <a:pt x="0" y="1936"/>
                      </a:cubicBezTo>
                      <a:cubicBezTo>
                        <a:pt x="0" y="2009"/>
                        <a:pt x="4" y="2080"/>
                        <a:pt x="12" y="2150"/>
                      </a:cubicBezTo>
                      <a:cubicBezTo>
                        <a:pt x="233" y="2062"/>
                        <a:pt x="474" y="2014"/>
                        <a:pt x="727" y="2014"/>
                      </a:cubicBezTo>
                      <a:cubicBezTo>
                        <a:pt x="1157" y="2014"/>
                        <a:pt x="1554" y="2154"/>
                        <a:pt x="1875" y="2391"/>
                      </a:cubicBezTo>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21" name="TextBox 35"/>
                <p:cNvSpPr txBox="1">
                  <a:spLocks noChangeArrowheads="1"/>
                </p:cNvSpPr>
                <p:nvPr/>
              </p:nvSpPr>
              <p:spPr bwMode="auto">
                <a:xfrm>
                  <a:off x="3833824" y="2129045"/>
                  <a:ext cx="144016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a:t>
                  </a: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10" name="组合 38"/>
              <p:cNvGrpSpPr/>
              <p:nvPr/>
            </p:nvGrpSpPr>
            <p:grpSpPr>
              <a:xfrm>
                <a:off x="4518186" y="2915444"/>
                <a:ext cx="1908274" cy="2192337"/>
                <a:chOff x="4518186" y="2915444"/>
                <a:chExt cx="1908274" cy="2192337"/>
              </a:xfrm>
            </p:grpSpPr>
            <p:sp>
              <p:nvSpPr>
                <p:cNvPr id="18" name="Freeform 17"/>
                <p:cNvSpPr>
                  <a:spLocks/>
                </p:cNvSpPr>
                <p:nvPr/>
              </p:nvSpPr>
              <p:spPr bwMode="auto">
                <a:xfrm>
                  <a:off x="4518186" y="2915444"/>
                  <a:ext cx="1835150" cy="2192337"/>
                </a:xfrm>
                <a:custGeom>
                  <a:avLst/>
                  <a:gdLst>
                    <a:gd name="T0" fmla="*/ 0 w 3084"/>
                    <a:gd name="T1" fmla="*/ 3305 h 3682"/>
                    <a:gd name="T2" fmla="*/ 1148 w 3084"/>
                    <a:gd name="T3" fmla="*/ 3682 h 3682"/>
                    <a:gd name="T4" fmla="*/ 3084 w 3084"/>
                    <a:gd name="T5" fmla="*/ 1748 h 3682"/>
                    <a:gd name="T6" fmla="*/ 1979 w 3084"/>
                    <a:gd name="T7" fmla="*/ 0 h 3682"/>
                    <a:gd name="T8" fmla="*/ 775 w 3084"/>
                    <a:gd name="T9" fmla="*/ 1536 h 3682"/>
                    <a:gd name="T10" fmla="*/ 786 w 3084"/>
                    <a:gd name="T11" fmla="*/ 1748 h 3682"/>
                    <a:gd name="T12" fmla="*/ 0 w 3084"/>
                    <a:gd name="T13" fmla="*/ 3305 h 3682"/>
                  </a:gdLst>
                  <a:ahLst/>
                  <a:cxnLst>
                    <a:cxn ang="0">
                      <a:pos x="T0" y="T1"/>
                    </a:cxn>
                    <a:cxn ang="0">
                      <a:pos x="T2" y="T3"/>
                    </a:cxn>
                    <a:cxn ang="0">
                      <a:pos x="T4" y="T5"/>
                    </a:cxn>
                    <a:cxn ang="0">
                      <a:pos x="T6" y="T7"/>
                    </a:cxn>
                    <a:cxn ang="0">
                      <a:pos x="T8" y="T9"/>
                    </a:cxn>
                    <a:cxn ang="0">
                      <a:pos x="T10" y="T11"/>
                    </a:cxn>
                    <a:cxn ang="0">
                      <a:pos x="T12" y="T13"/>
                    </a:cxn>
                  </a:cxnLst>
                  <a:rect l="0" t="0" r="r" b="b"/>
                  <a:pathLst>
                    <a:path w="3084" h="3682">
                      <a:moveTo>
                        <a:pt x="0" y="3305"/>
                      </a:moveTo>
                      <a:cubicBezTo>
                        <a:pt x="321" y="3542"/>
                        <a:pt x="718" y="3682"/>
                        <a:pt x="1148" y="3682"/>
                      </a:cubicBezTo>
                      <a:cubicBezTo>
                        <a:pt x="2218" y="3682"/>
                        <a:pt x="3084" y="2817"/>
                        <a:pt x="3084" y="1748"/>
                      </a:cubicBezTo>
                      <a:cubicBezTo>
                        <a:pt x="3084" y="976"/>
                        <a:pt x="2632" y="311"/>
                        <a:pt x="1979" y="0"/>
                      </a:cubicBezTo>
                      <a:cubicBezTo>
                        <a:pt x="1883" y="701"/>
                        <a:pt x="1412" y="1283"/>
                        <a:pt x="775" y="1536"/>
                      </a:cubicBezTo>
                      <a:cubicBezTo>
                        <a:pt x="782" y="1606"/>
                        <a:pt x="786" y="1676"/>
                        <a:pt x="786" y="1748"/>
                      </a:cubicBezTo>
                      <a:cubicBezTo>
                        <a:pt x="786" y="2387"/>
                        <a:pt x="477" y="2953"/>
                        <a:pt x="0" y="3305"/>
                      </a:cubicBezTo>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9" name="TextBox 35"/>
                <p:cNvSpPr txBox="1">
                  <a:spLocks noChangeArrowheads="1"/>
                </p:cNvSpPr>
                <p:nvPr/>
              </p:nvSpPr>
              <p:spPr bwMode="auto">
                <a:xfrm>
                  <a:off x="4986300" y="3822907"/>
                  <a:ext cx="144016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a:t>
                  </a: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11" name="组合 39"/>
              <p:cNvGrpSpPr/>
              <p:nvPr/>
            </p:nvGrpSpPr>
            <p:grpSpPr>
              <a:xfrm>
                <a:off x="2683036" y="2885281"/>
                <a:ext cx="1835150" cy="2222500"/>
                <a:chOff x="2683036" y="2885281"/>
                <a:chExt cx="1835150" cy="2222500"/>
              </a:xfrm>
            </p:grpSpPr>
            <p:sp>
              <p:nvSpPr>
                <p:cNvPr id="16" name="Freeform 26"/>
                <p:cNvSpPr>
                  <a:spLocks/>
                </p:cNvSpPr>
                <p:nvPr/>
              </p:nvSpPr>
              <p:spPr bwMode="auto">
                <a:xfrm>
                  <a:off x="2683036" y="2885281"/>
                  <a:ext cx="1835150" cy="2222500"/>
                </a:xfrm>
                <a:custGeom>
                  <a:avLst/>
                  <a:gdLst>
                    <a:gd name="T0" fmla="*/ 2314 w 3083"/>
                    <a:gd name="T1" fmla="*/ 1535 h 3732"/>
                    <a:gd name="T2" fmla="*/ 1220 w 3083"/>
                    <a:gd name="T3" fmla="*/ 0 h 3732"/>
                    <a:gd name="T4" fmla="*/ 0 w 3083"/>
                    <a:gd name="T5" fmla="*/ 1798 h 3732"/>
                    <a:gd name="T6" fmla="*/ 1935 w 3083"/>
                    <a:gd name="T7" fmla="*/ 3732 h 3732"/>
                    <a:gd name="T8" fmla="*/ 3083 w 3083"/>
                    <a:gd name="T9" fmla="*/ 3355 h 3732"/>
                    <a:gd name="T10" fmla="*/ 2296 w 3083"/>
                    <a:gd name="T11" fmla="*/ 1798 h 3732"/>
                    <a:gd name="T12" fmla="*/ 2314 w 3083"/>
                    <a:gd name="T13" fmla="*/ 1535 h 3732"/>
                  </a:gdLst>
                  <a:ahLst/>
                  <a:cxnLst>
                    <a:cxn ang="0">
                      <a:pos x="T0" y="T1"/>
                    </a:cxn>
                    <a:cxn ang="0">
                      <a:pos x="T2" y="T3"/>
                    </a:cxn>
                    <a:cxn ang="0">
                      <a:pos x="T4" y="T5"/>
                    </a:cxn>
                    <a:cxn ang="0">
                      <a:pos x="T6" y="T7"/>
                    </a:cxn>
                    <a:cxn ang="0">
                      <a:pos x="T8" y="T9"/>
                    </a:cxn>
                    <a:cxn ang="0">
                      <a:pos x="T10" y="T11"/>
                    </a:cxn>
                    <a:cxn ang="0">
                      <a:pos x="T12" y="T13"/>
                    </a:cxn>
                  </a:cxnLst>
                  <a:rect l="0" t="0" r="r" b="b"/>
                  <a:pathLst>
                    <a:path w="3083" h="3732">
                      <a:moveTo>
                        <a:pt x="2314" y="1535"/>
                      </a:moveTo>
                      <a:cubicBezTo>
                        <a:pt x="1721" y="1254"/>
                        <a:pt x="1295" y="680"/>
                        <a:pt x="1220" y="0"/>
                      </a:cubicBezTo>
                      <a:cubicBezTo>
                        <a:pt x="506" y="284"/>
                        <a:pt x="0" y="982"/>
                        <a:pt x="0" y="1798"/>
                      </a:cubicBezTo>
                      <a:cubicBezTo>
                        <a:pt x="0" y="2867"/>
                        <a:pt x="867" y="3732"/>
                        <a:pt x="1935" y="3732"/>
                      </a:cubicBezTo>
                      <a:cubicBezTo>
                        <a:pt x="2365" y="3732"/>
                        <a:pt x="2762" y="3592"/>
                        <a:pt x="3083" y="3355"/>
                      </a:cubicBezTo>
                      <a:cubicBezTo>
                        <a:pt x="2606" y="3003"/>
                        <a:pt x="2296" y="2437"/>
                        <a:pt x="2296" y="1798"/>
                      </a:cubicBezTo>
                      <a:cubicBezTo>
                        <a:pt x="2296" y="1709"/>
                        <a:pt x="2302" y="1621"/>
                        <a:pt x="2314" y="1535"/>
                      </a:cubicBezTo>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7" name="TextBox 35"/>
                <p:cNvSpPr txBox="1">
                  <a:spLocks noChangeArrowheads="1"/>
                </p:cNvSpPr>
                <p:nvPr/>
              </p:nvSpPr>
              <p:spPr bwMode="auto">
                <a:xfrm>
                  <a:off x="2688443" y="3807826"/>
                  <a:ext cx="144016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a:t>
                  </a: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12" name="Freeform 29"/>
              <p:cNvSpPr>
                <a:spLocks/>
              </p:cNvSpPr>
              <p:nvPr/>
            </p:nvSpPr>
            <p:spPr bwMode="auto">
              <a:xfrm>
                <a:off x="3408523" y="2804319"/>
                <a:ext cx="1109663" cy="995362"/>
              </a:xfrm>
              <a:custGeom>
                <a:avLst/>
                <a:gdLst>
                  <a:gd name="T0" fmla="*/ 1094 w 1863"/>
                  <a:gd name="T1" fmla="*/ 1671 h 1671"/>
                  <a:gd name="T2" fmla="*/ 1863 w 1863"/>
                  <a:gd name="T3" fmla="*/ 377 h 1671"/>
                  <a:gd name="T4" fmla="*/ 715 w 1863"/>
                  <a:gd name="T5" fmla="*/ 0 h 1671"/>
                  <a:gd name="T6" fmla="*/ 0 w 1863"/>
                  <a:gd name="T7" fmla="*/ 136 h 1671"/>
                  <a:gd name="T8" fmla="*/ 1094 w 1863"/>
                  <a:gd name="T9" fmla="*/ 1671 h 1671"/>
                </a:gdLst>
                <a:ahLst/>
                <a:cxnLst>
                  <a:cxn ang="0">
                    <a:pos x="T0" y="T1"/>
                  </a:cxn>
                  <a:cxn ang="0">
                    <a:pos x="T2" y="T3"/>
                  </a:cxn>
                  <a:cxn ang="0">
                    <a:pos x="T4" y="T5"/>
                  </a:cxn>
                  <a:cxn ang="0">
                    <a:pos x="T6" y="T7"/>
                  </a:cxn>
                  <a:cxn ang="0">
                    <a:pos x="T8" y="T9"/>
                  </a:cxn>
                </a:cxnLst>
                <a:rect l="0" t="0" r="r" b="b"/>
                <a:pathLst>
                  <a:path w="1863" h="1671">
                    <a:moveTo>
                      <a:pt x="1094" y="1671"/>
                    </a:moveTo>
                    <a:cubicBezTo>
                      <a:pt x="1166" y="1142"/>
                      <a:pt x="1452" y="680"/>
                      <a:pt x="1863" y="377"/>
                    </a:cubicBezTo>
                    <a:cubicBezTo>
                      <a:pt x="1542" y="140"/>
                      <a:pt x="1145" y="0"/>
                      <a:pt x="715" y="0"/>
                    </a:cubicBezTo>
                    <a:cubicBezTo>
                      <a:pt x="462" y="0"/>
                      <a:pt x="221" y="48"/>
                      <a:pt x="0" y="136"/>
                    </a:cubicBezTo>
                    <a:cubicBezTo>
                      <a:pt x="75" y="816"/>
                      <a:pt x="501" y="1390"/>
                      <a:pt x="1094" y="1671"/>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3" name="Freeform 20"/>
              <p:cNvSpPr>
                <a:spLocks/>
              </p:cNvSpPr>
              <p:nvPr/>
            </p:nvSpPr>
            <p:spPr bwMode="auto">
              <a:xfrm>
                <a:off x="4518186" y="2804319"/>
                <a:ext cx="1177925" cy="1025525"/>
              </a:xfrm>
              <a:custGeom>
                <a:avLst/>
                <a:gdLst>
                  <a:gd name="T0" fmla="*/ 0 w 1979"/>
                  <a:gd name="T1" fmla="*/ 377 h 1722"/>
                  <a:gd name="T2" fmla="*/ 775 w 1979"/>
                  <a:gd name="T3" fmla="*/ 1722 h 1722"/>
                  <a:gd name="T4" fmla="*/ 1979 w 1979"/>
                  <a:gd name="T5" fmla="*/ 186 h 1722"/>
                  <a:gd name="T6" fmla="*/ 1148 w 1979"/>
                  <a:gd name="T7" fmla="*/ 0 h 1722"/>
                  <a:gd name="T8" fmla="*/ 0 w 1979"/>
                  <a:gd name="T9" fmla="*/ 377 h 1722"/>
                </a:gdLst>
                <a:ahLst/>
                <a:cxnLst>
                  <a:cxn ang="0">
                    <a:pos x="T0" y="T1"/>
                  </a:cxn>
                  <a:cxn ang="0">
                    <a:pos x="T2" y="T3"/>
                  </a:cxn>
                  <a:cxn ang="0">
                    <a:pos x="T4" y="T5"/>
                  </a:cxn>
                  <a:cxn ang="0">
                    <a:pos x="T6" y="T7"/>
                  </a:cxn>
                  <a:cxn ang="0">
                    <a:pos x="T8" y="T9"/>
                  </a:cxn>
                </a:cxnLst>
                <a:rect l="0" t="0" r="r" b="b"/>
                <a:pathLst>
                  <a:path w="1979" h="1722">
                    <a:moveTo>
                      <a:pt x="0" y="377"/>
                    </a:moveTo>
                    <a:cubicBezTo>
                      <a:pt x="423" y="690"/>
                      <a:pt x="715" y="1171"/>
                      <a:pt x="775" y="1722"/>
                    </a:cubicBezTo>
                    <a:cubicBezTo>
                      <a:pt x="1412" y="1469"/>
                      <a:pt x="1883" y="887"/>
                      <a:pt x="1979" y="186"/>
                    </a:cubicBezTo>
                    <a:cubicBezTo>
                      <a:pt x="1727" y="67"/>
                      <a:pt x="1446" y="0"/>
                      <a:pt x="1148" y="0"/>
                    </a:cubicBezTo>
                    <a:cubicBezTo>
                      <a:pt x="718" y="0"/>
                      <a:pt x="321" y="140"/>
                      <a:pt x="0" y="377"/>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4" name="Freeform 32"/>
              <p:cNvSpPr>
                <a:spLocks/>
              </p:cNvSpPr>
              <p:nvPr/>
            </p:nvSpPr>
            <p:spPr bwMode="auto">
              <a:xfrm>
                <a:off x="4060986" y="3029744"/>
                <a:ext cx="919162" cy="881062"/>
              </a:xfrm>
              <a:custGeom>
                <a:avLst/>
                <a:gdLst>
                  <a:gd name="T0" fmla="*/ 0 w 1544"/>
                  <a:gd name="T1" fmla="*/ 1294 h 1481"/>
                  <a:gd name="T2" fmla="*/ 830 w 1544"/>
                  <a:gd name="T3" fmla="*/ 1481 h 1481"/>
                  <a:gd name="T4" fmla="*/ 1544 w 1544"/>
                  <a:gd name="T5" fmla="*/ 1345 h 1481"/>
                  <a:gd name="T6" fmla="*/ 769 w 1544"/>
                  <a:gd name="T7" fmla="*/ 0 h 1481"/>
                  <a:gd name="T8" fmla="*/ 0 w 1544"/>
                  <a:gd name="T9" fmla="*/ 1294 h 1481"/>
                </a:gdLst>
                <a:ahLst/>
                <a:cxnLst>
                  <a:cxn ang="0">
                    <a:pos x="T0" y="T1"/>
                  </a:cxn>
                  <a:cxn ang="0">
                    <a:pos x="T2" y="T3"/>
                  </a:cxn>
                  <a:cxn ang="0">
                    <a:pos x="T4" y="T5"/>
                  </a:cxn>
                  <a:cxn ang="0">
                    <a:pos x="T6" y="T7"/>
                  </a:cxn>
                  <a:cxn ang="0">
                    <a:pos x="T8" y="T9"/>
                  </a:cxn>
                </a:cxnLst>
                <a:rect l="0" t="0" r="r" b="b"/>
                <a:pathLst>
                  <a:path w="1544" h="1481">
                    <a:moveTo>
                      <a:pt x="0" y="1294"/>
                    </a:moveTo>
                    <a:cubicBezTo>
                      <a:pt x="251" y="1414"/>
                      <a:pt x="533" y="1481"/>
                      <a:pt x="830" y="1481"/>
                    </a:cubicBezTo>
                    <a:cubicBezTo>
                      <a:pt x="1082" y="1481"/>
                      <a:pt x="1323" y="1433"/>
                      <a:pt x="1544" y="1345"/>
                    </a:cubicBezTo>
                    <a:cubicBezTo>
                      <a:pt x="1484" y="794"/>
                      <a:pt x="1192" y="313"/>
                      <a:pt x="769" y="0"/>
                    </a:cubicBezTo>
                    <a:cubicBezTo>
                      <a:pt x="358" y="303"/>
                      <a:pt x="72" y="765"/>
                      <a:pt x="0" y="1294"/>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 name="Freeform 35"/>
              <p:cNvSpPr>
                <a:spLocks/>
              </p:cNvSpPr>
              <p:nvPr/>
            </p:nvSpPr>
            <p:spPr bwMode="auto">
              <a:xfrm>
                <a:off x="4049873" y="3799681"/>
                <a:ext cx="936625" cy="1084263"/>
              </a:xfrm>
              <a:custGeom>
                <a:avLst/>
                <a:gdLst>
                  <a:gd name="T0" fmla="*/ 18 w 1573"/>
                  <a:gd name="T1" fmla="*/ 0 h 1820"/>
                  <a:gd name="T2" fmla="*/ 0 w 1573"/>
                  <a:gd name="T3" fmla="*/ 263 h 1820"/>
                  <a:gd name="T4" fmla="*/ 787 w 1573"/>
                  <a:gd name="T5" fmla="*/ 1820 h 1820"/>
                  <a:gd name="T6" fmla="*/ 1573 w 1573"/>
                  <a:gd name="T7" fmla="*/ 263 h 1820"/>
                  <a:gd name="T8" fmla="*/ 1562 w 1573"/>
                  <a:gd name="T9" fmla="*/ 51 h 1820"/>
                  <a:gd name="T10" fmla="*/ 848 w 1573"/>
                  <a:gd name="T11" fmla="*/ 187 h 1820"/>
                  <a:gd name="T12" fmla="*/ 18 w 1573"/>
                  <a:gd name="T13" fmla="*/ 0 h 1820"/>
                </a:gdLst>
                <a:ahLst/>
                <a:cxnLst>
                  <a:cxn ang="0">
                    <a:pos x="T0" y="T1"/>
                  </a:cxn>
                  <a:cxn ang="0">
                    <a:pos x="T2" y="T3"/>
                  </a:cxn>
                  <a:cxn ang="0">
                    <a:pos x="T4" y="T5"/>
                  </a:cxn>
                  <a:cxn ang="0">
                    <a:pos x="T6" y="T7"/>
                  </a:cxn>
                  <a:cxn ang="0">
                    <a:pos x="T8" y="T9"/>
                  </a:cxn>
                  <a:cxn ang="0">
                    <a:pos x="T10" y="T11"/>
                  </a:cxn>
                  <a:cxn ang="0">
                    <a:pos x="T12" y="T13"/>
                  </a:cxn>
                </a:cxnLst>
                <a:rect l="0" t="0" r="r" b="b"/>
                <a:pathLst>
                  <a:path w="1573" h="1820">
                    <a:moveTo>
                      <a:pt x="18" y="0"/>
                    </a:moveTo>
                    <a:cubicBezTo>
                      <a:pt x="6" y="86"/>
                      <a:pt x="0" y="174"/>
                      <a:pt x="0" y="263"/>
                    </a:cubicBezTo>
                    <a:cubicBezTo>
                      <a:pt x="0" y="902"/>
                      <a:pt x="310" y="1468"/>
                      <a:pt x="787" y="1820"/>
                    </a:cubicBezTo>
                    <a:cubicBezTo>
                      <a:pt x="1264" y="1468"/>
                      <a:pt x="1573" y="902"/>
                      <a:pt x="1573" y="263"/>
                    </a:cubicBezTo>
                    <a:cubicBezTo>
                      <a:pt x="1573" y="191"/>
                      <a:pt x="1569" y="121"/>
                      <a:pt x="1562" y="51"/>
                    </a:cubicBezTo>
                    <a:cubicBezTo>
                      <a:pt x="1341" y="139"/>
                      <a:pt x="1100" y="187"/>
                      <a:pt x="848" y="187"/>
                    </a:cubicBezTo>
                    <a:cubicBezTo>
                      <a:pt x="551" y="187"/>
                      <a:pt x="269" y="120"/>
                      <a:pt x="18" y="0"/>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grpSp>
    </p:spTree>
    <p:extLst>
      <p:ext uri="{BB962C8B-B14F-4D97-AF65-F5344CB8AC3E}">
        <p14:creationId xmlns:p14="http://schemas.microsoft.com/office/powerpoint/2010/main" val="810728993"/>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4"/>
          <p:cNvSpPr>
            <a:spLocks/>
          </p:cNvSpPr>
          <p:nvPr/>
        </p:nvSpPr>
        <p:spPr bwMode="auto">
          <a:xfrm>
            <a:off x="4529883" y="2937489"/>
            <a:ext cx="1311275" cy="1046163"/>
          </a:xfrm>
          <a:custGeom>
            <a:avLst/>
            <a:gdLst>
              <a:gd name="T0" fmla="*/ 0 w 826"/>
              <a:gd name="T1" fmla="*/ 444 h 659"/>
              <a:gd name="T2" fmla="*/ 569 w 826"/>
              <a:gd name="T3" fmla="*/ 659 h 659"/>
              <a:gd name="T4" fmla="*/ 826 w 826"/>
              <a:gd name="T5" fmla="*/ 620 h 659"/>
              <a:gd name="T6" fmla="*/ 271 w 826"/>
              <a:gd name="T7" fmla="*/ 0 h 659"/>
              <a:gd name="T8" fmla="*/ 0 w 826"/>
              <a:gd name="T9" fmla="*/ 444 h 659"/>
            </a:gdLst>
            <a:ahLst/>
            <a:cxnLst>
              <a:cxn ang="0">
                <a:pos x="T0" y="T1"/>
              </a:cxn>
              <a:cxn ang="0">
                <a:pos x="T2" y="T3"/>
              </a:cxn>
              <a:cxn ang="0">
                <a:pos x="T4" y="T5"/>
              </a:cxn>
              <a:cxn ang="0">
                <a:pos x="T6" y="T7"/>
              </a:cxn>
              <a:cxn ang="0">
                <a:pos x="T8" y="T9"/>
              </a:cxn>
            </a:cxnLst>
            <a:rect l="0" t="0" r="r" b="b"/>
            <a:pathLst>
              <a:path w="826" h="659">
                <a:moveTo>
                  <a:pt x="0" y="444"/>
                </a:moveTo>
                <a:cubicBezTo>
                  <a:pt x="151" y="578"/>
                  <a:pt x="351" y="659"/>
                  <a:pt x="569" y="659"/>
                </a:cubicBezTo>
                <a:cubicBezTo>
                  <a:pt x="659" y="659"/>
                  <a:pt x="745" y="645"/>
                  <a:pt x="826" y="620"/>
                </a:cubicBezTo>
                <a:cubicBezTo>
                  <a:pt x="768" y="326"/>
                  <a:pt x="553" y="89"/>
                  <a:pt x="271" y="0"/>
                </a:cubicBezTo>
                <a:cubicBezTo>
                  <a:pt x="228" y="175"/>
                  <a:pt x="131" y="329"/>
                  <a:pt x="0" y="444"/>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3" name="TextBox 2"/>
          <p:cNvSpPr txBox="1"/>
          <p:nvPr/>
        </p:nvSpPr>
        <p:spPr bwMode="auto">
          <a:xfrm>
            <a:off x="2418855" y="2146819"/>
            <a:ext cx="1582341" cy="646331"/>
          </a:xfrm>
          <a:prstGeom prst="rect">
            <a:avLst/>
          </a:prstGeom>
          <a:noFill/>
        </p:spPr>
        <p:txBody>
          <a:bodyPr wrap="square" anchor="ct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单击此处添加段落文本单击此处添加</a:t>
            </a:r>
            <a:r>
              <a:rPr kumimoji="0" lang="zh-CN" altLang="en-US" sz="1200" b="0"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段落</a:t>
            </a:r>
            <a:endPar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4" name="TextBox 3"/>
          <p:cNvSpPr txBox="1"/>
          <p:nvPr/>
        </p:nvSpPr>
        <p:spPr bwMode="auto">
          <a:xfrm>
            <a:off x="3726682" y="3919953"/>
            <a:ext cx="1728787" cy="1200329"/>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5" name="TextBox 4"/>
          <p:cNvSpPr txBox="1"/>
          <p:nvPr/>
        </p:nvSpPr>
        <p:spPr bwMode="auto">
          <a:xfrm>
            <a:off x="5048227" y="2150314"/>
            <a:ext cx="1603498" cy="646331"/>
          </a:xfrm>
          <a:prstGeom prst="rect">
            <a:avLst/>
          </a:prstGeom>
          <a:noFill/>
        </p:spPr>
        <p:txBody>
          <a:bodyPr wrap="square" anchor="ct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单击此处添加段落文本单击此处添加</a:t>
            </a:r>
            <a:r>
              <a:rPr kumimoji="0" lang="zh-CN" altLang="en-US" sz="1200" b="0"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段落</a:t>
            </a:r>
            <a:endPar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grpSp>
        <p:nvGrpSpPr>
          <p:cNvPr id="6" name="组合 5"/>
          <p:cNvGrpSpPr/>
          <p:nvPr/>
        </p:nvGrpSpPr>
        <p:grpSpPr>
          <a:xfrm>
            <a:off x="2109044" y="1091325"/>
            <a:ext cx="3020814" cy="3020814"/>
            <a:chOff x="2109044" y="1091325"/>
            <a:chExt cx="3020814" cy="3020814"/>
          </a:xfrm>
        </p:grpSpPr>
        <p:sp>
          <p:nvSpPr>
            <p:cNvPr id="7" name="Freeform 19"/>
            <p:cNvSpPr>
              <a:spLocks/>
            </p:cNvSpPr>
            <p:nvPr/>
          </p:nvSpPr>
          <p:spPr bwMode="auto">
            <a:xfrm>
              <a:off x="2237533" y="1219814"/>
              <a:ext cx="2306637" cy="2725738"/>
            </a:xfrm>
            <a:custGeom>
              <a:avLst/>
              <a:gdLst>
                <a:gd name="T0" fmla="*/ 2147483647 w 1453"/>
                <a:gd name="T1" fmla="*/ 2147483647 h 1717"/>
                <a:gd name="T2" fmla="*/ 2147483647 w 1453"/>
                <a:gd name="T3" fmla="*/ 2147483647 h 1717"/>
                <a:gd name="T4" fmla="*/ 2147483647 w 1453"/>
                <a:gd name="T5" fmla="*/ 564515104 h 1717"/>
                <a:gd name="T6" fmla="*/ 2147483647 w 1453"/>
                <a:gd name="T7" fmla="*/ 0 h 1717"/>
                <a:gd name="T8" fmla="*/ 0 w 1453"/>
                <a:gd name="T9" fmla="*/ 2147483647 h 1717"/>
                <a:gd name="T10" fmla="*/ 1678423699 w 1453"/>
                <a:gd name="T11" fmla="*/ 2147483647 h 1717"/>
                <a:gd name="T12" fmla="*/ 2147483647 w 1453"/>
                <a:gd name="T13" fmla="*/ 2147483647 h 17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53" h="1717">
                  <a:moveTo>
                    <a:pt x="1179" y="1097"/>
                  </a:moveTo>
                  <a:cubicBezTo>
                    <a:pt x="1161" y="1028"/>
                    <a:pt x="1151" y="955"/>
                    <a:pt x="1151" y="879"/>
                  </a:cubicBezTo>
                  <a:cubicBezTo>
                    <a:pt x="1151" y="617"/>
                    <a:pt x="1268" y="382"/>
                    <a:pt x="1453" y="224"/>
                  </a:cubicBezTo>
                  <a:cubicBezTo>
                    <a:pt x="1299" y="85"/>
                    <a:pt x="1095" y="0"/>
                    <a:pt x="871" y="0"/>
                  </a:cubicBezTo>
                  <a:cubicBezTo>
                    <a:pt x="390" y="0"/>
                    <a:pt x="0" y="390"/>
                    <a:pt x="0" y="871"/>
                  </a:cubicBezTo>
                  <a:cubicBezTo>
                    <a:pt x="0" y="1281"/>
                    <a:pt x="284" y="1625"/>
                    <a:pt x="666" y="1717"/>
                  </a:cubicBezTo>
                  <a:cubicBezTo>
                    <a:pt x="716" y="1432"/>
                    <a:pt x="915" y="1198"/>
                    <a:pt x="1179" y="1097"/>
                  </a:cubicBezTo>
                </a:path>
              </a:pathLst>
            </a:custGeom>
            <a:gradFill>
              <a:gsLst>
                <a:gs pos="100000">
                  <a:srgbClr val="2676FF">
                    <a:lumMod val="60000"/>
                    <a:lumOff val="40000"/>
                  </a:srgbClr>
                </a:gs>
                <a:gs pos="0">
                  <a:srgbClr val="2676FF"/>
                </a:gs>
              </a:gsLst>
              <a:lin ang="16200000" scaled="0"/>
            </a:gradFill>
            <a:ln w="3175" cap="flat" cmpd="sng" algn="ctr">
              <a:solidFill>
                <a:srgbClr val="89CC40">
                  <a:lumMod val="60000"/>
                  <a:lumOff val="40000"/>
                </a:srgbClr>
              </a:solidFill>
              <a:prstDash val="solid"/>
            </a:ln>
            <a:effectLst>
              <a:outerShdw blurRad="50800" dist="38100" dir="2700000" algn="tl" rotWithShape="0">
                <a:prstClr val="black">
                  <a:alpha val="40000"/>
                </a:prstClr>
              </a:outerShdw>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 name="矩形 7"/>
            <p:cNvSpPr/>
            <p:nvPr/>
          </p:nvSpPr>
          <p:spPr>
            <a:xfrm rot="18560642">
              <a:off x="2109044" y="1091325"/>
              <a:ext cx="3020814" cy="3020814"/>
            </a:xfrm>
            <a:prstGeom prst="rect">
              <a:avLst/>
            </a:prstGeom>
            <a:noFill/>
            <a:ln w="25400" cap="flat" cmpd="sng" algn="ctr">
              <a:noFill/>
              <a:prstDash val="solid"/>
            </a:ln>
            <a:effectLst/>
          </p:spPr>
          <p:txBody>
            <a:bodyPr rtlCol="0"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单击此处添加文字</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9" name="组合 6"/>
          <p:cNvGrpSpPr/>
          <p:nvPr/>
        </p:nvGrpSpPr>
        <p:grpSpPr>
          <a:xfrm>
            <a:off x="3950060" y="1115082"/>
            <a:ext cx="3020814" cy="3020814"/>
            <a:chOff x="3950060" y="1115082"/>
            <a:chExt cx="3020814" cy="3020814"/>
          </a:xfrm>
        </p:grpSpPr>
        <p:sp>
          <p:nvSpPr>
            <p:cNvPr id="10" name="Freeform 13"/>
            <p:cNvSpPr>
              <a:spLocks/>
            </p:cNvSpPr>
            <p:nvPr/>
          </p:nvSpPr>
          <p:spPr bwMode="auto">
            <a:xfrm>
              <a:off x="4544170" y="1246802"/>
              <a:ext cx="2257425" cy="2674937"/>
            </a:xfrm>
            <a:custGeom>
              <a:avLst/>
              <a:gdLst>
                <a:gd name="T0" fmla="*/ 0 w 1422"/>
                <a:gd name="T1" fmla="*/ 207 h 1685"/>
                <a:gd name="T2" fmla="*/ 288 w 1422"/>
                <a:gd name="T3" fmla="*/ 854 h 1685"/>
                <a:gd name="T4" fmla="*/ 262 w 1422"/>
                <a:gd name="T5" fmla="*/ 1065 h 1685"/>
                <a:gd name="T6" fmla="*/ 817 w 1422"/>
                <a:gd name="T7" fmla="*/ 1685 h 1685"/>
                <a:gd name="T8" fmla="*/ 1422 w 1422"/>
                <a:gd name="T9" fmla="*/ 862 h 1685"/>
                <a:gd name="T10" fmla="*/ 560 w 1422"/>
                <a:gd name="T11" fmla="*/ 0 h 1685"/>
                <a:gd name="T12" fmla="*/ 0 w 1422"/>
                <a:gd name="T13" fmla="*/ 207 h 1685"/>
              </a:gdLst>
              <a:ahLst/>
              <a:cxnLst>
                <a:cxn ang="0">
                  <a:pos x="T0" y="T1"/>
                </a:cxn>
                <a:cxn ang="0">
                  <a:pos x="T2" y="T3"/>
                </a:cxn>
                <a:cxn ang="0">
                  <a:pos x="T4" y="T5"/>
                </a:cxn>
                <a:cxn ang="0">
                  <a:pos x="T6" y="T7"/>
                </a:cxn>
                <a:cxn ang="0">
                  <a:pos x="T8" y="T9"/>
                </a:cxn>
                <a:cxn ang="0">
                  <a:pos x="T10" y="T11"/>
                </a:cxn>
                <a:cxn ang="0">
                  <a:pos x="T12" y="T13"/>
                </a:cxn>
              </a:cxnLst>
              <a:rect l="0" t="0" r="r" b="b"/>
              <a:pathLst>
                <a:path w="1422" h="1685">
                  <a:moveTo>
                    <a:pt x="0" y="207"/>
                  </a:moveTo>
                  <a:cubicBezTo>
                    <a:pt x="177" y="366"/>
                    <a:pt x="288" y="597"/>
                    <a:pt x="288" y="854"/>
                  </a:cubicBezTo>
                  <a:cubicBezTo>
                    <a:pt x="288" y="927"/>
                    <a:pt x="279" y="997"/>
                    <a:pt x="262" y="1065"/>
                  </a:cubicBezTo>
                  <a:cubicBezTo>
                    <a:pt x="544" y="1154"/>
                    <a:pt x="759" y="1391"/>
                    <a:pt x="817" y="1685"/>
                  </a:cubicBezTo>
                  <a:cubicBezTo>
                    <a:pt x="1168" y="1576"/>
                    <a:pt x="1422" y="1249"/>
                    <a:pt x="1422" y="862"/>
                  </a:cubicBezTo>
                  <a:cubicBezTo>
                    <a:pt x="1422" y="386"/>
                    <a:pt x="1036" y="0"/>
                    <a:pt x="560" y="0"/>
                  </a:cubicBezTo>
                  <a:cubicBezTo>
                    <a:pt x="346" y="0"/>
                    <a:pt x="151" y="78"/>
                    <a:pt x="0" y="207"/>
                  </a:cubicBezTo>
                </a:path>
              </a:pathLst>
            </a:custGeom>
            <a:gradFill>
              <a:gsLst>
                <a:gs pos="63000">
                  <a:srgbClr val="9BBB59">
                    <a:lumMod val="75000"/>
                  </a:srgbClr>
                </a:gs>
                <a:gs pos="0">
                  <a:srgbClr val="9BBB59">
                    <a:lumMod val="20000"/>
                    <a:lumOff val="80000"/>
                  </a:srgbClr>
                </a:gs>
              </a:gsLst>
              <a:lin ang="5400000" scaled="0"/>
            </a:gradFill>
            <a:ln w="3175" cap="flat" cmpd="sng" algn="ctr">
              <a:no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1" name="矩形 10"/>
            <p:cNvSpPr/>
            <p:nvPr/>
          </p:nvSpPr>
          <p:spPr>
            <a:xfrm rot="3229863">
              <a:off x="3950060" y="1115082"/>
              <a:ext cx="3020814" cy="3020814"/>
            </a:xfrm>
            <a:prstGeom prst="rect">
              <a:avLst/>
            </a:prstGeom>
            <a:noFill/>
            <a:ln w="25400" cap="flat" cmpd="sng" algn="ctr">
              <a:noFill/>
              <a:prstDash val="solid"/>
            </a:ln>
            <a:effectLst/>
          </p:spPr>
          <p:txBody>
            <a:bodyPr rtlCol="0"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单击此处添加文字</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2" name="组合 7"/>
          <p:cNvGrpSpPr/>
          <p:nvPr/>
        </p:nvGrpSpPr>
        <p:grpSpPr>
          <a:xfrm>
            <a:off x="3097262" y="2716950"/>
            <a:ext cx="3020814" cy="3020814"/>
            <a:chOff x="3097262" y="2716950"/>
            <a:chExt cx="3020814" cy="3020814"/>
          </a:xfrm>
        </p:grpSpPr>
        <p:sp>
          <p:nvSpPr>
            <p:cNvPr id="13" name="Freeform 15"/>
            <p:cNvSpPr>
              <a:spLocks/>
            </p:cNvSpPr>
            <p:nvPr/>
          </p:nvSpPr>
          <p:spPr bwMode="auto">
            <a:xfrm>
              <a:off x="3274170" y="3642339"/>
              <a:ext cx="2590800" cy="1825625"/>
            </a:xfrm>
            <a:custGeom>
              <a:avLst/>
              <a:gdLst>
                <a:gd name="T0" fmla="*/ 791 w 1632"/>
                <a:gd name="T1" fmla="*/ 0 h 1150"/>
                <a:gd name="T2" fmla="*/ 218 w 1632"/>
                <a:gd name="T3" fmla="*/ 215 h 1150"/>
                <a:gd name="T4" fmla="*/ 13 w 1632"/>
                <a:gd name="T5" fmla="*/ 191 h 1150"/>
                <a:gd name="T6" fmla="*/ 0 w 1632"/>
                <a:gd name="T7" fmla="*/ 334 h 1150"/>
                <a:gd name="T8" fmla="*/ 816 w 1632"/>
                <a:gd name="T9" fmla="*/ 1150 h 1150"/>
                <a:gd name="T10" fmla="*/ 1632 w 1632"/>
                <a:gd name="T11" fmla="*/ 334 h 1150"/>
                <a:gd name="T12" fmla="*/ 1617 w 1632"/>
                <a:gd name="T13" fmla="*/ 176 h 1150"/>
                <a:gd name="T14" fmla="*/ 1360 w 1632"/>
                <a:gd name="T15" fmla="*/ 215 h 1150"/>
                <a:gd name="T16" fmla="*/ 791 w 1632"/>
                <a:gd name="T17" fmla="*/ 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2" h="1150">
                  <a:moveTo>
                    <a:pt x="791" y="0"/>
                  </a:moveTo>
                  <a:cubicBezTo>
                    <a:pt x="637" y="134"/>
                    <a:pt x="437" y="215"/>
                    <a:pt x="218" y="215"/>
                  </a:cubicBezTo>
                  <a:cubicBezTo>
                    <a:pt x="147" y="215"/>
                    <a:pt x="79" y="207"/>
                    <a:pt x="13" y="191"/>
                  </a:cubicBezTo>
                  <a:cubicBezTo>
                    <a:pt x="5" y="237"/>
                    <a:pt x="0" y="285"/>
                    <a:pt x="0" y="334"/>
                  </a:cubicBezTo>
                  <a:cubicBezTo>
                    <a:pt x="0" y="785"/>
                    <a:pt x="366" y="1150"/>
                    <a:pt x="816" y="1150"/>
                  </a:cubicBezTo>
                  <a:cubicBezTo>
                    <a:pt x="1267" y="1150"/>
                    <a:pt x="1632" y="785"/>
                    <a:pt x="1632" y="334"/>
                  </a:cubicBezTo>
                  <a:cubicBezTo>
                    <a:pt x="1632" y="280"/>
                    <a:pt x="1627" y="227"/>
                    <a:pt x="1617" y="176"/>
                  </a:cubicBezTo>
                  <a:cubicBezTo>
                    <a:pt x="1536" y="201"/>
                    <a:pt x="1450" y="215"/>
                    <a:pt x="1360" y="215"/>
                  </a:cubicBezTo>
                  <a:cubicBezTo>
                    <a:pt x="1142" y="215"/>
                    <a:pt x="942" y="134"/>
                    <a:pt x="791" y="0"/>
                  </a:cubicBezTo>
                </a:path>
              </a:pathLst>
            </a:custGeom>
            <a:gradFill>
              <a:gsLst>
                <a:gs pos="100000">
                  <a:srgbClr val="2676FF">
                    <a:lumMod val="60000"/>
                    <a:lumOff val="40000"/>
                  </a:srgbClr>
                </a:gs>
                <a:gs pos="0">
                  <a:srgbClr val="2676FF"/>
                </a:gs>
              </a:gsLst>
              <a:lin ang="16200000" scaled="0"/>
            </a:gradFill>
            <a:ln w="3175" cap="flat" cmpd="sng" algn="ctr">
              <a:solidFill>
                <a:srgbClr val="89CC40">
                  <a:lumMod val="60000"/>
                  <a:lumOff val="40000"/>
                </a:srgbClr>
              </a:solidFill>
              <a:prstDash val="solid"/>
            </a:ln>
            <a:effectLst>
              <a:outerShdw blurRad="50800" dist="38100" dir="2700000" algn="tl" rotWithShape="0">
                <a:prstClr val="black">
                  <a:alpha val="40000"/>
                </a:prstClr>
              </a:outerShdw>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 name="矩形 13"/>
            <p:cNvSpPr/>
            <p:nvPr/>
          </p:nvSpPr>
          <p:spPr>
            <a:xfrm>
              <a:off x="3097262" y="2716950"/>
              <a:ext cx="3020814" cy="3020814"/>
            </a:xfrm>
            <a:prstGeom prst="rect">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ArchDown">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单击此处添加文字</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
        <p:nvSpPr>
          <p:cNvPr id="15" name="Freeform 16"/>
          <p:cNvSpPr>
            <a:spLocks/>
          </p:cNvSpPr>
          <p:nvPr/>
        </p:nvSpPr>
        <p:spPr bwMode="auto">
          <a:xfrm>
            <a:off x="3294808" y="2961302"/>
            <a:ext cx="1235075" cy="1022350"/>
          </a:xfrm>
          <a:custGeom>
            <a:avLst/>
            <a:gdLst>
              <a:gd name="T0" fmla="*/ 513 w 778"/>
              <a:gd name="T1" fmla="*/ 0 h 644"/>
              <a:gd name="T2" fmla="*/ 0 w 778"/>
              <a:gd name="T3" fmla="*/ 620 h 644"/>
              <a:gd name="T4" fmla="*/ 205 w 778"/>
              <a:gd name="T5" fmla="*/ 644 h 644"/>
              <a:gd name="T6" fmla="*/ 778 w 778"/>
              <a:gd name="T7" fmla="*/ 429 h 644"/>
              <a:gd name="T8" fmla="*/ 513 w 778"/>
              <a:gd name="T9" fmla="*/ 0 h 644"/>
            </a:gdLst>
            <a:ahLst/>
            <a:cxnLst>
              <a:cxn ang="0">
                <a:pos x="T0" y="T1"/>
              </a:cxn>
              <a:cxn ang="0">
                <a:pos x="T2" y="T3"/>
              </a:cxn>
              <a:cxn ang="0">
                <a:pos x="T4" y="T5"/>
              </a:cxn>
              <a:cxn ang="0">
                <a:pos x="T6" y="T7"/>
              </a:cxn>
              <a:cxn ang="0">
                <a:pos x="T8" y="T9"/>
              </a:cxn>
            </a:cxnLst>
            <a:rect l="0" t="0" r="r" b="b"/>
            <a:pathLst>
              <a:path w="778" h="644">
                <a:moveTo>
                  <a:pt x="513" y="0"/>
                </a:moveTo>
                <a:cubicBezTo>
                  <a:pt x="249" y="101"/>
                  <a:pt x="50" y="335"/>
                  <a:pt x="0" y="620"/>
                </a:cubicBezTo>
                <a:cubicBezTo>
                  <a:pt x="66" y="636"/>
                  <a:pt x="134" y="644"/>
                  <a:pt x="205" y="644"/>
                </a:cubicBezTo>
                <a:cubicBezTo>
                  <a:pt x="424" y="644"/>
                  <a:pt x="624" y="563"/>
                  <a:pt x="778" y="429"/>
                </a:cubicBezTo>
                <a:cubicBezTo>
                  <a:pt x="651" y="317"/>
                  <a:pt x="557" y="169"/>
                  <a:pt x="513" y="0"/>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6" name="Freeform 18"/>
          <p:cNvSpPr>
            <a:spLocks/>
          </p:cNvSpPr>
          <p:nvPr/>
        </p:nvSpPr>
        <p:spPr bwMode="auto">
          <a:xfrm>
            <a:off x="4064745" y="1575414"/>
            <a:ext cx="936625" cy="1385888"/>
          </a:xfrm>
          <a:custGeom>
            <a:avLst/>
            <a:gdLst>
              <a:gd name="T0" fmla="*/ 28 w 590"/>
              <a:gd name="T1" fmla="*/ 873 h 873"/>
              <a:gd name="T2" fmla="*/ 318 w 590"/>
              <a:gd name="T3" fmla="*/ 820 h 873"/>
              <a:gd name="T4" fmla="*/ 564 w 590"/>
              <a:gd name="T5" fmla="*/ 858 h 873"/>
              <a:gd name="T6" fmla="*/ 590 w 590"/>
              <a:gd name="T7" fmla="*/ 647 h 873"/>
              <a:gd name="T8" fmla="*/ 302 w 590"/>
              <a:gd name="T9" fmla="*/ 0 h 873"/>
              <a:gd name="T10" fmla="*/ 0 w 590"/>
              <a:gd name="T11" fmla="*/ 655 h 873"/>
              <a:gd name="T12" fmla="*/ 28 w 590"/>
              <a:gd name="T13" fmla="*/ 873 h 873"/>
            </a:gdLst>
            <a:ahLst/>
            <a:cxnLst>
              <a:cxn ang="0">
                <a:pos x="T0" y="T1"/>
              </a:cxn>
              <a:cxn ang="0">
                <a:pos x="T2" y="T3"/>
              </a:cxn>
              <a:cxn ang="0">
                <a:pos x="T4" y="T5"/>
              </a:cxn>
              <a:cxn ang="0">
                <a:pos x="T6" y="T7"/>
              </a:cxn>
              <a:cxn ang="0">
                <a:pos x="T8" y="T9"/>
              </a:cxn>
              <a:cxn ang="0">
                <a:pos x="T10" y="T11"/>
              </a:cxn>
              <a:cxn ang="0">
                <a:pos x="T12" y="T13"/>
              </a:cxn>
            </a:cxnLst>
            <a:rect l="0" t="0" r="r" b="b"/>
            <a:pathLst>
              <a:path w="590" h="873">
                <a:moveTo>
                  <a:pt x="28" y="873"/>
                </a:moveTo>
                <a:cubicBezTo>
                  <a:pt x="118" y="839"/>
                  <a:pt x="216" y="820"/>
                  <a:pt x="318" y="820"/>
                </a:cubicBezTo>
                <a:cubicBezTo>
                  <a:pt x="404" y="820"/>
                  <a:pt x="487" y="833"/>
                  <a:pt x="564" y="858"/>
                </a:cubicBezTo>
                <a:cubicBezTo>
                  <a:pt x="581" y="790"/>
                  <a:pt x="590" y="720"/>
                  <a:pt x="590" y="647"/>
                </a:cubicBezTo>
                <a:cubicBezTo>
                  <a:pt x="590" y="390"/>
                  <a:pt x="479" y="159"/>
                  <a:pt x="302" y="0"/>
                </a:cubicBezTo>
                <a:cubicBezTo>
                  <a:pt x="117" y="158"/>
                  <a:pt x="0" y="393"/>
                  <a:pt x="0" y="655"/>
                </a:cubicBezTo>
                <a:cubicBezTo>
                  <a:pt x="0" y="731"/>
                  <a:pt x="10" y="804"/>
                  <a:pt x="28" y="873"/>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7" name="Freeform 17"/>
          <p:cNvSpPr>
            <a:spLocks/>
          </p:cNvSpPr>
          <p:nvPr/>
        </p:nvSpPr>
        <p:spPr bwMode="auto">
          <a:xfrm>
            <a:off x="4109195" y="2877164"/>
            <a:ext cx="850900" cy="765175"/>
          </a:xfrm>
          <a:custGeom>
            <a:avLst/>
            <a:gdLst>
              <a:gd name="T0" fmla="*/ 0 w 536"/>
              <a:gd name="T1" fmla="*/ 2147483647 h 482"/>
              <a:gd name="T2" fmla="*/ 2147483647 w 536"/>
              <a:gd name="T3" fmla="*/ 2147483647 h 482"/>
              <a:gd name="T4" fmla="*/ 2147483647 w 536"/>
              <a:gd name="T5" fmla="*/ 2147483647 h 482"/>
              <a:gd name="T6" fmla="*/ 2147483647 w 536"/>
              <a:gd name="T7" fmla="*/ 0 h 482"/>
              <a:gd name="T8" fmla="*/ 0 w 536"/>
              <a:gd name="T9" fmla="*/ 2147483647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6" h="482">
                <a:moveTo>
                  <a:pt x="0" y="53"/>
                </a:moveTo>
                <a:cubicBezTo>
                  <a:pt x="44" y="222"/>
                  <a:pt x="138" y="370"/>
                  <a:pt x="265" y="482"/>
                </a:cubicBezTo>
                <a:cubicBezTo>
                  <a:pt x="396" y="367"/>
                  <a:pt x="493" y="213"/>
                  <a:pt x="536" y="38"/>
                </a:cubicBezTo>
                <a:cubicBezTo>
                  <a:pt x="459" y="13"/>
                  <a:pt x="376" y="0"/>
                  <a:pt x="290" y="0"/>
                </a:cubicBezTo>
                <a:cubicBezTo>
                  <a:pt x="188" y="0"/>
                  <a:pt x="90" y="19"/>
                  <a:pt x="0" y="53"/>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814693860"/>
      </p:ext>
    </p:ext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1639" y="1663700"/>
            <a:ext cx="8280722" cy="3530600"/>
            <a:chOff x="323528" y="2060575"/>
            <a:chExt cx="8280722" cy="3530600"/>
          </a:xfrm>
        </p:grpSpPr>
        <p:sp>
          <p:nvSpPr>
            <p:cNvPr id="3" name="Freeform 26"/>
            <p:cNvSpPr>
              <a:spLocks/>
            </p:cNvSpPr>
            <p:nvPr/>
          </p:nvSpPr>
          <p:spPr bwMode="auto">
            <a:xfrm>
              <a:off x="2581275" y="3354388"/>
              <a:ext cx="1835150" cy="2222500"/>
            </a:xfrm>
            <a:custGeom>
              <a:avLst/>
              <a:gdLst>
                <a:gd name="T0" fmla="*/ 2147483647 w 3083"/>
                <a:gd name="T1" fmla="*/ 2147483647 h 3732"/>
                <a:gd name="T2" fmla="*/ 2147483647 w 3083"/>
                <a:gd name="T3" fmla="*/ 0 h 3732"/>
                <a:gd name="T4" fmla="*/ 0 w 3083"/>
                <a:gd name="T5" fmla="*/ 2147483647 h 3732"/>
                <a:gd name="T6" fmla="*/ 2147483647 w 3083"/>
                <a:gd name="T7" fmla="*/ 2147483647 h 3732"/>
                <a:gd name="T8" fmla="*/ 2147483647 w 3083"/>
                <a:gd name="T9" fmla="*/ 2147483647 h 3732"/>
                <a:gd name="T10" fmla="*/ 2147483647 w 3083"/>
                <a:gd name="T11" fmla="*/ 2147483647 h 3732"/>
                <a:gd name="T12" fmla="*/ 2147483647 w 3083"/>
                <a:gd name="T13" fmla="*/ 2147483647 h 37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83" h="3732">
                  <a:moveTo>
                    <a:pt x="2314" y="1535"/>
                  </a:moveTo>
                  <a:cubicBezTo>
                    <a:pt x="1721" y="1254"/>
                    <a:pt x="1295" y="680"/>
                    <a:pt x="1220" y="0"/>
                  </a:cubicBezTo>
                  <a:cubicBezTo>
                    <a:pt x="506" y="284"/>
                    <a:pt x="0" y="982"/>
                    <a:pt x="0" y="1798"/>
                  </a:cubicBezTo>
                  <a:cubicBezTo>
                    <a:pt x="0" y="2867"/>
                    <a:pt x="867" y="3732"/>
                    <a:pt x="1935" y="3732"/>
                  </a:cubicBezTo>
                  <a:cubicBezTo>
                    <a:pt x="2365" y="3732"/>
                    <a:pt x="2762" y="3592"/>
                    <a:pt x="3083" y="3355"/>
                  </a:cubicBezTo>
                  <a:cubicBezTo>
                    <a:pt x="2606" y="3003"/>
                    <a:pt x="2296" y="2437"/>
                    <a:pt x="2296" y="1798"/>
                  </a:cubicBezTo>
                  <a:cubicBezTo>
                    <a:pt x="2296" y="1709"/>
                    <a:pt x="2302" y="1621"/>
                    <a:pt x="2314" y="1535"/>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Freeform 23"/>
            <p:cNvSpPr>
              <a:spLocks/>
            </p:cNvSpPr>
            <p:nvPr/>
          </p:nvSpPr>
          <p:spPr bwMode="auto">
            <a:xfrm>
              <a:off x="3300413" y="2074863"/>
              <a:ext cx="2303462" cy="1423987"/>
            </a:xfrm>
            <a:custGeom>
              <a:avLst/>
              <a:gdLst>
                <a:gd name="T0" fmla="*/ 2147483647 w 3871"/>
                <a:gd name="T1" fmla="*/ 2147483647 h 2391"/>
                <a:gd name="T2" fmla="*/ 2147483647 w 3871"/>
                <a:gd name="T3" fmla="*/ 2147483647 h 2391"/>
                <a:gd name="T4" fmla="*/ 2147483647 w 3871"/>
                <a:gd name="T5" fmla="*/ 2147483647 h 2391"/>
                <a:gd name="T6" fmla="*/ 2147483647 w 3871"/>
                <a:gd name="T7" fmla="*/ 2147483647 h 2391"/>
                <a:gd name="T8" fmla="*/ 2147483647 w 3871"/>
                <a:gd name="T9" fmla="*/ 0 h 2391"/>
                <a:gd name="T10" fmla="*/ 0 w 3871"/>
                <a:gd name="T11" fmla="*/ 2147483647 h 2391"/>
                <a:gd name="T12" fmla="*/ 2147483647 w 3871"/>
                <a:gd name="T13" fmla="*/ 2147483647 h 2391"/>
                <a:gd name="T14" fmla="*/ 2147483647 w 3871"/>
                <a:gd name="T15" fmla="*/ 2147483647 h 2391"/>
                <a:gd name="T16" fmla="*/ 2147483647 w 3871"/>
                <a:gd name="T17" fmla="*/ 2147483647 h 23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71" h="2391">
                  <a:moveTo>
                    <a:pt x="1875" y="2391"/>
                  </a:moveTo>
                  <a:cubicBezTo>
                    <a:pt x="2196" y="2154"/>
                    <a:pt x="2593" y="2014"/>
                    <a:pt x="3023" y="2014"/>
                  </a:cubicBezTo>
                  <a:cubicBezTo>
                    <a:pt x="3321" y="2014"/>
                    <a:pt x="3602" y="2081"/>
                    <a:pt x="3854" y="2200"/>
                  </a:cubicBezTo>
                  <a:cubicBezTo>
                    <a:pt x="3865" y="2114"/>
                    <a:pt x="3871" y="2026"/>
                    <a:pt x="3871" y="1936"/>
                  </a:cubicBezTo>
                  <a:cubicBezTo>
                    <a:pt x="3871" y="867"/>
                    <a:pt x="3005" y="0"/>
                    <a:pt x="1936" y="0"/>
                  </a:cubicBezTo>
                  <a:cubicBezTo>
                    <a:pt x="867" y="0"/>
                    <a:pt x="0" y="867"/>
                    <a:pt x="0" y="1936"/>
                  </a:cubicBezTo>
                  <a:cubicBezTo>
                    <a:pt x="0" y="2009"/>
                    <a:pt x="4" y="2080"/>
                    <a:pt x="12" y="2150"/>
                  </a:cubicBezTo>
                  <a:cubicBezTo>
                    <a:pt x="233" y="2062"/>
                    <a:pt x="474" y="2014"/>
                    <a:pt x="727" y="2014"/>
                  </a:cubicBezTo>
                  <a:cubicBezTo>
                    <a:pt x="1157" y="2014"/>
                    <a:pt x="1554" y="2154"/>
                    <a:pt x="1875" y="2391"/>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cxnSp>
          <p:nvCxnSpPr>
            <p:cNvPr id="5" name="直接连接符 4"/>
            <p:cNvCxnSpPr/>
            <p:nvPr/>
          </p:nvCxnSpPr>
          <p:spPr>
            <a:xfrm>
              <a:off x="323850" y="3095625"/>
              <a:ext cx="2879725" cy="0"/>
            </a:xfrm>
            <a:prstGeom prst="line">
              <a:avLst/>
            </a:prstGeom>
            <a:noFill/>
            <a:ln w="9525" cap="flat" cmpd="sng" algn="ctr">
              <a:solidFill>
                <a:srgbClr val="D7D7D7"/>
              </a:solidFill>
              <a:prstDash val="solid"/>
            </a:ln>
            <a:effectLst/>
          </p:spPr>
        </p:cxnSp>
        <p:sp>
          <p:nvSpPr>
            <p:cNvPr id="6" name="AutoShape 14"/>
            <p:cNvSpPr>
              <a:spLocks noChangeAspect="1" noChangeArrowheads="1" noTextEdit="1"/>
            </p:cNvSpPr>
            <p:nvPr/>
          </p:nvSpPr>
          <p:spPr bwMode="auto">
            <a:xfrm>
              <a:off x="2566988" y="2060575"/>
              <a:ext cx="3698875" cy="353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7" name="Freeform 17"/>
            <p:cNvSpPr>
              <a:spLocks/>
            </p:cNvSpPr>
            <p:nvPr/>
          </p:nvSpPr>
          <p:spPr bwMode="auto">
            <a:xfrm>
              <a:off x="4416425" y="3384550"/>
              <a:ext cx="1835150" cy="2192338"/>
            </a:xfrm>
            <a:custGeom>
              <a:avLst/>
              <a:gdLst>
                <a:gd name="T0" fmla="*/ 0 w 3084"/>
                <a:gd name="T1" fmla="*/ 3305 h 3682"/>
                <a:gd name="T2" fmla="*/ 1148 w 3084"/>
                <a:gd name="T3" fmla="*/ 3682 h 3682"/>
                <a:gd name="T4" fmla="*/ 3084 w 3084"/>
                <a:gd name="T5" fmla="*/ 1748 h 3682"/>
                <a:gd name="T6" fmla="*/ 1979 w 3084"/>
                <a:gd name="T7" fmla="*/ 0 h 3682"/>
                <a:gd name="T8" fmla="*/ 775 w 3084"/>
                <a:gd name="T9" fmla="*/ 1536 h 3682"/>
                <a:gd name="T10" fmla="*/ 786 w 3084"/>
                <a:gd name="T11" fmla="*/ 1748 h 3682"/>
                <a:gd name="T12" fmla="*/ 0 w 3084"/>
                <a:gd name="T13" fmla="*/ 3305 h 3682"/>
              </a:gdLst>
              <a:ahLst/>
              <a:cxnLst>
                <a:cxn ang="0">
                  <a:pos x="T0" y="T1"/>
                </a:cxn>
                <a:cxn ang="0">
                  <a:pos x="T2" y="T3"/>
                </a:cxn>
                <a:cxn ang="0">
                  <a:pos x="T4" y="T5"/>
                </a:cxn>
                <a:cxn ang="0">
                  <a:pos x="T6" y="T7"/>
                </a:cxn>
                <a:cxn ang="0">
                  <a:pos x="T8" y="T9"/>
                </a:cxn>
                <a:cxn ang="0">
                  <a:pos x="T10" y="T11"/>
                </a:cxn>
                <a:cxn ang="0">
                  <a:pos x="T12" y="T13"/>
                </a:cxn>
              </a:cxnLst>
              <a:rect l="0" t="0" r="r" b="b"/>
              <a:pathLst>
                <a:path w="3084" h="3682">
                  <a:moveTo>
                    <a:pt x="0" y="3305"/>
                  </a:moveTo>
                  <a:cubicBezTo>
                    <a:pt x="321" y="3542"/>
                    <a:pt x="718" y="3682"/>
                    <a:pt x="1148" y="3682"/>
                  </a:cubicBezTo>
                  <a:cubicBezTo>
                    <a:pt x="2218" y="3682"/>
                    <a:pt x="3084" y="2817"/>
                    <a:pt x="3084" y="1748"/>
                  </a:cubicBezTo>
                  <a:cubicBezTo>
                    <a:pt x="3084" y="976"/>
                    <a:pt x="2632" y="311"/>
                    <a:pt x="1979" y="0"/>
                  </a:cubicBezTo>
                  <a:cubicBezTo>
                    <a:pt x="1883" y="701"/>
                    <a:pt x="1412" y="1283"/>
                    <a:pt x="775" y="1536"/>
                  </a:cubicBezTo>
                  <a:cubicBezTo>
                    <a:pt x="782" y="1606"/>
                    <a:pt x="786" y="1676"/>
                    <a:pt x="786" y="1748"/>
                  </a:cubicBezTo>
                  <a:cubicBezTo>
                    <a:pt x="786" y="2387"/>
                    <a:pt x="477" y="2953"/>
                    <a:pt x="0" y="3305"/>
                  </a:cubicBezTo>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Freeform 20"/>
            <p:cNvSpPr>
              <a:spLocks/>
            </p:cNvSpPr>
            <p:nvPr/>
          </p:nvSpPr>
          <p:spPr bwMode="auto">
            <a:xfrm>
              <a:off x="4416425" y="3273425"/>
              <a:ext cx="1177925" cy="1025525"/>
            </a:xfrm>
            <a:custGeom>
              <a:avLst/>
              <a:gdLst>
                <a:gd name="T0" fmla="*/ 0 w 1979"/>
                <a:gd name="T1" fmla="*/ 377 h 1722"/>
                <a:gd name="T2" fmla="*/ 775 w 1979"/>
                <a:gd name="T3" fmla="*/ 1722 h 1722"/>
                <a:gd name="T4" fmla="*/ 1979 w 1979"/>
                <a:gd name="T5" fmla="*/ 186 h 1722"/>
                <a:gd name="T6" fmla="*/ 1148 w 1979"/>
                <a:gd name="T7" fmla="*/ 0 h 1722"/>
                <a:gd name="T8" fmla="*/ 0 w 1979"/>
                <a:gd name="T9" fmla="*/ 377 h 1722"/>
              </a:gdLst>
              <a:ahLst/>
              <a:cxnLst>
                <a:cxn ang="0">
                  <a:pos x="T0" y="T1"/>
                </a:cxn>
                <a:cxn ang="0">
                  <a:pos x="T2" y="T3"/>
                </a:cxn>
                <a:cxn ang="0">
                  <a:pos x="T4" y="T5"/>
                </a:cxn>
                <a:cxn ang="0">
                  <a:pos x="T6" y="T7"/>
                </a:cxn>
                <a:cxn ang="0">
                  <a:pos x="T8" y="T9"/>
                </a:cxn>
              </a:cxnLst>
              <a:rect l="0" t="0" r="r" b="b"/>
              <a:pathLst>
                <a:path w="1979" h="1722">
                  <a:moveTo>
                    <a:pt x="0" y="377"/>
                  </a:moveTo>
                  <a:cubicBezTo>
                    <a:pt x="423" y="690"/>
                    <a:pt x="715" y="1171"/>
                    <a:pt x="775" y="1722"/>
                  </a:cubicBezTo>
                  <a:cubicBezTo>
                    <a:pt x="1412" y="1469"/>
                    <a:pt x="1883" y="887"/>
                    <a:pt x="1979" y="186"/>
                  </a:cubicBezTo>
                  <a:cubicBezTo>
                    <a:pt x="1727" y="67"/>
                    <a:pt x="1446" y="0"/>
                    <a:pt x="1148" y="0"/>
                  </a:cubicBezTo>
                  <a:cubicBezTo>
                    <a:pt x="718" y="0"/>
                    <a:pt x="321" y="140"/>
                    <a:pt x="0" y="377"/>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Freeform 29"/>
            <p:cNvSpPr>
              <a:spLocks/>
            </p:cNvSpPr>
            <p:nvPr/>
          </p:nvSpPr>
          <p:spPr bwMode="auto">
            <a:xfrm>
              <a:off x="3306763" y="3273425"/>
              <a:ext cx="1109662" cy="995363"/>
            </a:xfrm>
            <a:custGeom>
              <a:avLst/>
              <a:gdLst>
                <a:gd name="T0" fmla="*/ 2147483647 w 1863"/>
                <a:gd name="T1" fmla="*/ 2147483647 h 1671"/>
                <a:gd name="T2" fmla="*/ 2147483647 w 1863"/>
                <a:gd name="T3" fmla="*/ 2147483647 h 1671"/>
                <a:gd name="T4" fmla="*/ 2147483647 w 1863"/>
                <a:gd name="T5" fmla="*/ 0 h 1671"/>
                <a:gd name="T6" fmla="*/ 0 w 1863"/>
                <a:gd name="T7" fmla="*/ 2147483647 h 1671"/>
                <a:gd name="T8" fmla="*/ 2147483647 w 1863"/>
                <a:gd name="T9" fmla="*/ 2147483647 h 16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3" h="1671">
                  <a:moveTo>
                    <a:pt x="1094" y="1671"/>
                  </a:moveTo>
                  <a:cubicBezTo>
                    <a:pt x="1166" y="1142"/>
                    <a:pt x="1452" y="680"/>
                    <a:pt x="1863" y="377"/>
                  </a:cubicBezTo>
                  <a:cubicBezTo>
                    <a:pt x="1542" y="140"/>
                    <a:pt x="1145" y="0"/>
                    <a:pt x="715" y="0"/>
                  </a:cubicBezTo>
                  <a:cubicBezTo>
                    <a:pt x="462" y="0"/>
                    <a:pt x="221" y="48"/>
                    <a:pt x="0" y="136"/>
                  </a:cubicBezTo>
                  <a:cubicBezTo>
                    <a:pt x="75" y="816"/>
                    <a:pt x="501" y="1390"/>
                    <a:pt x="1094" y="1671"/>
                  </a:cubicBezTo>
                </a:path>
              </a:pathLst>
            </a:custGeom>
            <a:solidFill>
              <a:sysClr val="window" lastClr="FFFFFF">
                <a:lumMod val="95000"/>
              </a:sysClr>
            </a:soli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0" name="Freeform 35"/>
            <p:cNvSpPr>
              <a:spLocks/>
            </p:cNvSpPr>
            <p:nvPr/>
          </p:nvSpPr>
          <p:spPr bwMode="auto">
            <a:xfrm>
              <a:off x="3948113" y="4268788"/>
              <a:ext cx="936625" cy="1084262"/>
            </a:xfrm>
            <a:custGeom>
              <a:avLst/>
              <a:gdLst>
                <a:gd name="T0" fmla="*/ 18 w 1573"/>
                <a:gd name="T1" fmla="*/ 0 h 1820"/>
                <a:gd name="T2" fmla="*/ 0 w 1573"/>
                <a:gd name="T3" fmla="*/ 263 h 1820"/>
                <a:gd name="T4" fmla="*/ 787 w 1573"/>
                <a:gd name="T5" fmla="*/ 1820 h 1820"/>
                <a:gd name="T6" fmla="*/ 1573 w 1573"/>
                <a:gd name="T7" fmla="*/ 263 h 1820"/>
                <a:gd name="T8" fmla="*/ 1562 w 1573"/>
                <a:gd name="T9" fmla="*/ 51 h 1820"/>
                <a:gd name="T10" fmla="*/ 848 w 1573"/>
                <a:gd name="T11" fmla="*/ 187 h 1820"/>
                <a:gd name="T12" fmla="*/ 18 w 1573"/>
                <a:gd name="T13" fmla="*/ 0 h 1820"/>
              </a:gdLst>
              <a:ahLst/>
              <a:cxnLst>
                <a:cxn ang="0">
                  <a:pos x="T0" y="T1"/>
                </a:cxn>
                <a:cxn ang="0">
                  <a:pos x="T2" y="T3"/>
                </a:cxn>
                <a:cxn ang="0">
                  <a:pos x="T4" y="T5"/>
                </a:cxn>
                <a:cxn ang="0">
                  <a:pos x="T6" y="T7"/>
                </a:cxn>
                <a:cxn ang="0">
                  <a:pos x="T8" y="T9"/>
                </a:cxn>
                <a:cxn ang="0">
                  <a:pos x="T10" y="T11"/>
                </a:cxn>
                <a:cxn ang="0">
                  <a:pos x="T12" y="T13"/>
                </a:cxn>
              </a:cxnLst>
              <a:rect l="0" t="0" r="r" b="b"/>
              <a:pathLst>
                <a:path w="1573" h="1820">
                  <a:moveTo>
                    <a:pt x="18" y="0"/>
                  </a:moveTo>
                  <a:cubicBezTo>
                    <a:pt x="6" y="86"/>
                    <a:pt x="0" y="174"/>
                    <a:pt x="0" y="263"/>
                  </a:cubicBezTo>
                  <a:cubicBezTo>
                    <a:pt x="0" y="902"/>
                    <a:pt x="310" y="1468"/>
                    <a:pt x="787" y="1820"/>
                  </a:cubicBezTo>
                  <a:cubicBezTo>
                    <a:pt x="1264" y="1468"/>
                    <a:pt x="1573" y="902"/>
                    <a:pt x="1573" y="263"/>
                  </a:cubicBezTo>
                  <a:cubicBezTo>
                    <a:pt x="1573" y="191"/>
                    <a:pt x="1569" y="121"/>
                    <a:pt x="1562" y="51"/>
                  </a:cubicBezTo>
                  <a:cubicBezTo>
                    <a:pt x="1341" y="139"/>
                    <a:pt x="1100" y="187"/>
                    <a:pt x="848" y="187"/>
                  </a:cubicBezTo>
                  <a:cubicBezTo>
                    <a:pt x="551" y="187"/>
                    <a:pt x="269" y="120"/>
                    <a:pt x="18" y="0"/>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1" name="Freeform 32"/>
            <p:cNvSpPr>
              <a:spLocks/>
            </p:cNvSpPr>
            <p:nvPr/>
          </p:nvSpPr>
          <p:spPr bwMode="auto">
            <a:xfrm>
              <a:off x="3959225" y="3498850"/>
              <a:ext cx="919163" cy="881063"/>
            </a:xfrm>
            <a:custGeom>
              <a:avLst/>
              <a:gdLst>
                <a:gd name="T0" fmla="*/ 0 w 1544"/>
                <a:gd name="T1" fmla="*/ 1294 h 1481"/>
                <a:gd name="T2" fmla="*/ 830 w 1544"/>
                <a:gd name="T3" fmla="*/ 1481 h 1481"/>
                <a:gd name="T4" fmla="*/ 1544 w 1544"/>
                <a:gd name="T5" fmla="*/ 1345 h 1481"/>
                <a:gd name="T6" fmla="*/ 769 w 1544"/>
                <a:gd name="T7" fmla="*/ 0 h 1481"/>
                <a:gd name="T8" fmla="*/ 0 w 1544"/>
                <a:gd name="T9" fmla="*/ 1294 h 1481"/>
              </a:gdLst>
              <a:ahLst/>
              <a:cxnLst>
                <a:cxn ang="0">
                  <a:pos x="T0" y="T1"/>
                </a:cxn>
                <a:cxn ang="0">
                  <a:pos x="T2" y="T3"/>
                </a:cxn>
                <a:cxn ang="0">
                  <a:pos x="T4" y="T5"/>
                </a:cxn>
                <a:cxn ang="0">
                  <a:pos x="T6" y="T7"/>
                </a:cxn>
                <a:cxn ang="0">
                  <a:pos x="T8" y="T9"/>
                </a:cxn>
              </a:cxnLst>
              <a:rect l="0" t="0" r="r" b="b"/>
              <a:pathLst>
                <a:path w="1544" h="1481">
                  <a:moveTo>
                    <a:pt x="0" y="1294"/>
                  </a:moveTo>
                  <a:cubicBezTo>
                    <a:pt x="251" y="1414"/>
                    <a:pt x="533" y="1481"/>
                    <a:pt x="830" y="1481"/>
                  </a:cubicBezTo>
                  <a:cubicBezTo>
                    <a:pt x="1082" y="1481"/>
                    <a:pt x="1323" y="1433"/>
                    <a:pt x="1544" y="1345"/>
                  </a:cubicBezTo>
                  <a:cubicBezTo>
                    <a:pt x="1484" y="794"/>
                    <a:pt x="1192" y="313"/>
                    <a:pt x="769" y="0"/>
                  </a:cubicBezTo>
                  <a:cubicBezTo>
                    <a:pt x="358" y="303"/>
                    <a:pt x="72" y="765"/>
                    <a:pt x="0" y="1294"/>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cxnSp>
          <p:nvCxnSpPr>
            <p:cNvPr id="12" name="直接连接符 5"/>
            <p:cNvCxnSpPr/>
            <p:nvPr/>
          </p:nvCxnSpPr>
          <p:spPr>
            <a:xfrm>
              <a:off x="5724525" y="3095625"/>
              <a:ext cx="2879725" cy="0"/>
            </a:xfrm>
            <a:prstGeom prst="line">
              <a:avLst/>
            </a:prstGeom>
            <a:noFill/>
            <a:ln w="9525" cap="flat" cmpd="sng" algn="ctr">
              <a:solidFill>
                <a:srgbClr val="D7D7D7"/>
              </a:solidFill>
              <a:prstDash val="solid"/>
            </a:ln>
            <a:effectLst/>
          </p:spPr>
        </p:cxnSp>
        <p:sp>
          <p:nvSpPr>
            <p:cNvPr id="13" name="TextBox 35"/>
            <p:cNvSpPr txBox="1">
              <a:spLocks noChangeArrowheads="1"/>
            </p:cNvSpPr>
            <p:nvPr/>
          </p:nvSpPr>
          <p:spPr bwMode="auto">
            <a:xfrm>
              <a:off x="3851920" y="2348880"/>
              <a:ext cx="1080120"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此处添加文本</a:t>
              </a:r>
            </a:p>
          </p:txBody>
        </p:sp>
        <p:sp>
          <p:nvSpPr>
            <p:cNvPr id="14" name="TextBox 35"/>
            <p:cNvSpPr txBox="1">
              <a:spLocks noChangeArrowheads="1"/>
            </p:cNvSpPr>
            <p:nvPr/>
          </p:nvSpPr>
          <p:spPr bwMode="auto">
            <a:xfrm>
              <a:off x="5004048" y="4365104"/>
              <a:ext cx="1080120"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此处添加文本</a:t>
              </a:r>
            </a:p>
          </p:txBody>
        </p:sp>
        <p:sp>
          <p:nvSpPr>
            <p:cNvPr id="15" name="TextBox 35"/>
            <p:cNvSpPr txBox="1">
              <a:spLocks noChangeArrowheads="1"/>
            </p:cNvSpPr>
            <p:nvPr/>
          </p:nvSpPr>
          <p:spPr bwMode="auto">
            <a:xfrm>
              <a:off x="2843808" y="4365104"/>
              <a:ext cx="1080120"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此处添加文本</a:t>
              </a:r>
            </a:p>
          </p:txBody>
        </p:sp>
        <p:sp>
          <p:nvSpPr>
            <p:cNvPr id="16" name="TextBox 15"/>
            <p:cNvSpPr txBox="1"/>
            <p:nvPr/>
          </p:nvSpPr>
          <p:spPr bwMode="auto">
            <a:xfrm>
              <a:off x="6875463" y="3265956"/>
              <a:ext cx="1728787" cy="1200329"/>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7" name="TextBox 16"/>
            <p:cNvSpPr txBox="1"/>
            <p:nvPr/>
          </p:nvSpPr>
          <p:spPr bwMode="auto">
            <a:xfrm>
              <a:off x="323528" y="3265956"/>
              <a:ext cx="1728787" cy="1200329"/>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Tree>
    <p:extLst>
      <p:ext uri="{BB962C8B-B14F-4D97-AF65-F5344CB8AC3E}">
        <p14:creationId xmlns:p14="http://schemas.microsoft.com/office/powerpoint/2010/main" val="2602879498"/>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897049" y="1307307"/>
            <a:ext cx="7349902" cy="4243387"/>
            <a:chOff x="894506" y="1321900"/>
            <a:chExt cx="7349902" cy="4243387"/>
          </a:xfrm>
        </p:grpSpPr>
        <p:grpSp>
          <p:nvGrpSpPr>
            <p:cNvPr id="3" name="组合 1"/>
            <p:cNvGrpSpPr/>
            <p:nvPr/>
          </p:nvGrpSpPr>
          <p:grpSpPr>
            <a:xfrm>
              <a:off x="894506" y="1604824"/>
              <a:ext cx="3829074" cy="3677539"/>
              <a:chOff x="118004" y="1584443"/>
              <a:chExt cx="3829074" cy="3677539"/>
            </a:xfrm>
          </p:grpSpPr>
          <p:sp>
            <p:nvSpPr>
              <p:cNvPr id="7" name="Freeform 10"/>
              <p:cNvSpPr>
                <a:spLocks/>
              </p:cNvSpPr>
              <p:nvPr/>
            </p:nvSpPr>
            <p:spPr bwMode="auto">
              <a:xfrm>
                <a:off x="2146135" y="1702492"/>
                <a:ext cx="1754188" cy="2090737"/>
              </a:xfrm>
              <a:custGeom>
                <a:avLst/>
                <a:gdLst>
                  <a:gd name="T0" fmla="*/ 0 w 1105"/>
                  <a:gd name="T1" fmla="*/ 156 h 1317"/>
                  <a:gd name="T2" fmla="*/ 243 w 1105"/>
                  <a:gd name="T3" fmla="*/ 674 h 1317"/>
                  <a:gd name="T4" fmla="*/ 224 w 1105"/>
                  <a:gd name="T5" fmla="*/ 835 h 1317"/>
                  <a:gd name="T6" fmla="*/ 635 w 1105"/>
                  <a:gd name="T7" fmla="*/ 1317 h 1317"/>
                  <a:gd name="T8" fmla="*/ 1105 w 1105"/>
                  <a:gd name="T9" fmla="*/ 674 h 1317"/>
                  <a:gd name="T10" fmla="*/ 431 w 1105"/>
                  <a:gd name="T11" fmla="*/ 0 h 1317"/>
                  <a:gd name="T12" fmla="*/ 0 w 1105"/>
                  <a:gd name="T13" fmla="*/ 156 h 1317"/>
                </a:gdLst>
                <a:ahLst/>
                <a:cxnLst>
                  <a:cxn ang="0">
                    <a:pos x="T0" y="T1"/>
                  </a:cxn>
                  <a:cxn ang="0">
                    <a:pos x="T2" y="T3"/>
                  </a:cxn>
                  <a:cxn ang="0">
                    <a:pos x="T4" y="T5"/>
                  </a:cxn>
                  <a:cxn ang="0">
                    <a:pos x="T6" y="T7"/>
                  </a:cxn>
                  <a:cxn ang="0">
                    <a:pos x="T8" y="T9"/>
                  </a:cxn>
                  <a:cxn ang="0">
                    <a:pos x="T10" y="T11"/>
                  </a:cxn>
                  <a:cxn ang="0">
                    <a:pos x="T12" y="T13"/>
                  </a:cxn>
                </a:cxnLst>
                <a:rect l="0" t="0" r="r" b="b"/>
                <a:pathLst>
                  <a:path w="1105" h="1317">
                    <a:moveTo>
                      <a:pt x="0" y="156"/>
                    </a:moveTo>
                    <a:cubicBezTo>
                      <a:pt x="149" y="280"/>
                      <a:pt x="243" y="466"/>
                      <a:pt x="243" y="674"/>
                    </a:cubicBezTo>
                    <a:cubicBezTo>
                      <a:pt x="243" y="730"/>
                      <a:pt x="237" y="783"/>
                      <a:pt x="224" y="835"/>
                    </a:cubicBezTo>
                    <a:cubicBezTo>
                      <a:pt x="430" y="916"/>
                      <a:pt x="587" y="1096"/>
                      <a:pt x="635" y="1317"/>
                    </a:cubicBezTo>
                    <a:cubicBezTo>
                      <a:pt x="908" y="1230"/>
                      <a:pt x="1105" y="975"/>
                      <a:pt x="1105" y="674"/>
                    </a:cubicBezTo>
                    <a:cubicBezTo>
                      <a:pt x="1105" y="302"/>
                      <a:pt x="803" y="0"/>
                      <a:pt x="431" y="0"/>
                    </a:cubicBezTo>
                    <a:cubicBezTo>
                      <a:pt x="267" y="0"/>
                      <a:pt x="117" y="59"/>
                      <a:pt x="0" y="156"/>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 name="Freeform 9"/>
              <p:cNvSpPr>
                <a:spLocks/>
              </p:cNvSpPr>
              <p:nvPr/>
            </p:nvSpPr>
            <p:spPr bwMode="auto">
              <a:xfrm>
                <a:off x="2146135" y="3028054"/>
                <a:ext cx="1008063" cy="814388"/>
              </a:xfrm>
              <a:custGeom>
                <a:avLst/>
                <a:gdLst>
                  <a:gd name="T0" fmla="*/ 0 w 635"/>
                  <a:gd name="T1" fmla="*/ 568325 h 513"/>
                  <a:gd name="T2" fmla="*/ 684213 w 635"/>
                  <a:gd name="T3" fmla="*/ 814387 h 513"/>
                  <a:gd name="T4" fmla="*/ 1008063 w 635"/>
                  <a:gd name="T5" fmla="*/ 765175 h 513"/>
                  <a:gd name="T6" fmla="*/ 355600 w 635"/>
                  <a:gd name="T7" fmla="*/ 0 h 513"/>
                  <a:gd name="T8" fmla="*/ 0 w 635"/>
                  <a:gd name="T9" fmla="*/ 568325 h 5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5" h="513">
                    <a:moveTo>
                      <a:pt x="0" y="358"/>
                    </a:moveTo>
                    <a:cubicBezTo>
                      <a:pt x="117" y="455"/>
                      <a:pt x="267" y="513"/>
                      <a:pt x="431" y="513"/>
                    </a:cubicBezTo>
                    <a:cubicBezTo>
                      <a:pt x="502" y="513"/>
                      <a:pt x="571" y="502"/>
                      <a:pt x="635" y="482"/>
                    </a:cubicBezTo>
                    <a:cubicBezTo>
                      <a:pt x="587" y="261"/>
                      <a:pt x="430" y="81"/>
                      <a:pt x="224" y="0"/>
                    </a:cubicBezTo>
                    <a:cubicBezTo>
                      <a:pt x="189" y="142"/>
                      <a:pt x="109" y="267"/>
                      <a:pt x="0" y="358"/>
                    </a:cubicBezTo>
                  </a:path>
                </a:pathLst>
              </a:custGeom>
              <a:gradFill>
                <a:gsLst>
                  <a:gs pos="100000">
                    <a:srgbClr val="C5C5C5"/>
                  </a:gs>
                  <a:gs pos="0">
                    <a:srgbClr val="A9A9A9"/>
                  </a:gs>
                </a:gsLst>
                <a:lin ang="16200000" scaled="0"/>
              </a:gradFill>
              <a:ln w="3175" cap="flat" cmpd="sng" algn="ctr">
                <a:solidFill>
                  <a:srgbClr val="C5C5C5"/>
                </a:solidFill>
                <a:prstDash val="solid"/>
              </a:ln>
              <a:effectLst/>
            </p:spPr>
            <p:txBody>
              <a:bodyPr vert="eaVert"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9" name="Freeform 12"/>
              <p:cNvSpPr>
                <a:spLocks/>
              </p:cNvSpPr>
              <p:nvPr/>
            </p:nvSpPr>
            <p:spPr bwMode="auto">
              <a:xfrm>
                <a:off x="391948" y="1702492"/>
                <a:ext cx="1754187" cy="2066925"/>
              </a:xfrm>
              <a:custGeom>
                <a:avLst/>
                <a:gdLst>
                  <a:gd name="T0" fmla="*/ 878 w 1105"/>
                  <a:gd name="T1" fmla="*/ 820 h 1302"/>
                  <a:gd name="T2" fmla="*/ 862 w 1105"/>
                  <a:gd name="T3" fmla="*/ 674 h 1302"/>
                  <a:gd name="T4" fmla="*/ 1105 w 1105"/>
                  <a:gd name="T5" fmla="*/ 156 h 1302"/>
                  <a:gd name="T6" fmla="*/ 674 w 1105"/>
                  <a:gd name="T7" fmla="*/ 0 h 1302"/>
                  <a:gd name="T8" fmla="*/ 0 w 1105"/>
                  <a:gd name="T9" fmla="*/ 674 h 1302"/>
                  <a:gd name="T10" fmla="*/ 427 w 1105"/>
                  <a:gd name="T11" fmla="*/ 1302 h 1302"/>
                  <a:gd name="T12" fmla="*/ 878 w 1105"/>
                  <a:gd name="T13" fmla="*/ 820 h 1302"/>
                </a:gdLst>
                <a:ahLst/>
                <a:cxnLst>
                  <a:cxn ang="0">
                    <a:pos x="T0" y="T1"/>
                  </a:cxn>
                  <a:cxn ang="0">
                    <a:pos x="T2" y="T3"/>
                  </a:cxn>
                  <a:cxn ang="0">
                    <a:pos x="T4" y="T5"/>
                  </a:cxn>
                  <a:cxn ang="0">
                    <a:pos x="T6" y="T7"/>
                  </a:cxn>
                  <a:cxn ang="0">
                    <a:pos x="T8" y="T9"/>
                  </a:cxn>
                  <a:cxn ang="0">
                    <a:pos x="T10" y="T11"/>
                  </a:cxn>
                  <a:cxn ang="0">
                    <a:pos x="T12" y="T13"/>
                  </a:cxn>
                </a:cxnLst>
                <a:rect l="0" t="0" r="r" b="b"/>
                <a:pathLst>
                  <a:path w="1105" h="1302">
                    <a:moveTo>
                      <a:pt x="878" y="820"/>
                    </a:moveTo>
                    <a:cubicBezTo>
                      <a:pt x="867" y="773"/>
                      <a:pt x="862" y="724"/>
                      <a:pt x="862" y="674"/>
                    </a:cubicBezTo>
                    <a:cubicBezTo>
                      <a:pt x="862" y="466"/>
                      <a:pt x="957" y="280"/>
                      <a:pt x="1105" y="156"/>
                    </a:cubicBezTo>
                    <a:cubicBezTo>
                      <a:pt x="988" y="59"/>
                      <a:pt x="838" y="0"/>
                      <a:pt x="674" y="0"/>
                    </a:cubicBezTo>
                    <a:cubicBezTo>
                      <a:pt x="302" y="0"/>
                      <a:pt x="0" y="302"/>
                      <a:pt x="0" y="674"/>
                    </a:cubicBezTo>
                    <a:cubicBezTo>
                      <a:pt x="0" y="959"/>
                      <a:pt x="177" y="1203"/>
                      <a:pt x="427" y="1302"/>
                    </a:cubicBezTo>
                    <a:cubicBezTo>
                      <a:pt x="483" y="1073"/>
                      <a:pt x="656" y="890"/>
                      <a:pt x="878" y="820"/>
                    </a:cubicBezTo>
                  </a:path>
                </a:pathLst>
              </a:custGeom>
              <a:gradFill>
                <a:gsLst>
                  <a:gs pos="100000">
                    <a:srgbClr val="2676FF">
                      <a:lumMod val="60000"/>
                      <a:lumOff val="40000"/>
                    </a:srgbClr>
                  </a:gs>
                  <a:gs pos="0">
                    <a:srgbClr val="2676FF"/>
                  </a:gs>
                </a:gsLst>
                <a:lin ang="16200000" scaled="0"/>
              </a:gradFill>
              <a:ln w="3175" cap="flat" cmpd="sng" algn="ctr">
                <a:solidFill>
                  <a:sysClr val="window" lastClr="FFFFFF"/>
                </a:solid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0" name="Freeform 8"/>
              <p:cNvSpPr>
                <a:spLocks/>
              </p:cNvSpPr>
              <p:nvPr/>
            </p:nvSpPr>
            <p:spPr bwMode="auto">
              <a:xfrm>
                <a:off x="1039648" y="3596379"/>
                <a:ext cx="2139950" cy="1497013"/>
              </a:xfrm>
              <a:custGeom>
                <a:avLst/>
                <a:gdLst>
                  <a:gd name="T0" fmla="*/ 697 w 1348"/>
                  <a:gd name="T1" fmla="*/ 0 h 943"/>
                  <a:gd name="T2" fmla="*/ 266 w 1348"/>
                  <a:gd name="T3" fmla="*/ 155 h 943"/>
                  <a:gd name="T4" fmla="*/ 19 w 1348"/>
                  <a:gd name="T5" fmla="*/ 109 h 943"/>
                  <a:gd name="T6" fmla="*/ 0 w 1348"/>
                  <a:gd name="T7" fmla="*/ 269 h 943"/>
                  <a:gd name="T8" fmla="*/ 674 w 1348"/>
                  <a:gd name="T9" fmla="*/ 943 h 943"/>
                  <a:gd name="T10" fmla="*/ 1348 w 1348"/>
                  <a:gd name="T11" fmla="*/ 269 h 943"/>
                  <a:gd name="T12" fmla="*/ 1332 w 1348"/>
                  <a:gd name="T13" fmla="*/ 124 h 943"/>
                  <a:gd name="T14" fmla="*/ 1128 w 1348"/>
                  <a:gd name="T15" fmla="*/ 155 h 943"/>
                  <a:gd name="T16" fmla="*/ 697 w 1348"/>
                  <a:gd name="T17" fmla="*/ 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8" h="943">
                    <a:moveTo>
                      <a:pt x="697" y="0"/>
                    </a:moveTo>
                    <a:cubicBezTo>
                      <a:pt x="580" y="97"/>
                      <a:pt x="430" y="155"/>
                      <a:pt x="266" y="155"/>
                    </a:cubicBezTo>
                    <a:cubicBezTo>
                      <a:pt x="179" y="155"/>
                      <a:pt x="96" y="139"/>
                      <a:pt x="19" y="109"/>
                    </a:cubicBezTo>
                    <a:cubicBezTo>
                      <a:pt x="7" y="160"/>
                      <a:pt x="0" y="214"/>
                      <a:pt x="0" y="269"/>
                    </a:cubicBezTo>
                    <a:cubicBezTo>
                      <a:pt x="0" y="641"/>
                      <a:pt x="302" y="943"/>
                      <a:pt x="674" y="943"/>
                    </a:cubicBezTo>
                    <a:cubicBezTo>
                      <a:pt x="1046" y="943"/>
                      <a:pt x="1348" y="641"/>
                      <a:pt x="1348" y="269"/>
                    </a:cubicBezTo>
                    <a:cubicBezTo>
                      <a:pt x="1348" y="219"/>
                      <a:pt x="1343" y="171"/>
                      <a:pt x="1332" y="124"/>
                    </a:cubicBezTo>
                    <a:cubicBezTo>
                      <a:pt x="1268" y="144"/>
                      <a:pt x="1199" y="155"/>
                      <a:pt x="1128" y="155"/>
                    </a:cubicBezTo>
                    <a:cubicBezTo>
                      <a:pt x="964" y="155"/>
                      <a:pt x="814" y="97"/>
                      <a:pt x="697" y="0"/>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 name="Freeform 11"/>
              <p:cNvSpPr>
                <a:spLocks/>
              </p:cNvSpPr>
              <p:nvPr/>
            </p:nvSpPr>
            <p:spPr bwMode="auto">
              <a:xfrm>
                <a:off x="1760373" y="1950142"/>
                <a:ext cx="771525" cy="1077912"/>
              </a:xfrm>
              <a:custGeom>
                <a:avLst/>
                <a:gdLst>
                  <a:gd name="T0" fmla="*/ 16 w 486"/>
                  <a:gd name="T1" fmla="*/ 664 h 679"/>
                  <a:gd name="T2" fmla="*/ 220 w 486"/>
                  <a:gd name="T3" fmla="*/ 632 h 679"/>
                  <a:gd name="T4" fmla="*/ 467 w 486"/>
                  <a:gd name="T5" fmla="*/ 679 h 679"/>
                  <a:gd name="T6" fmla="*/ 486 w 486"/>
                  <a:gd name="T7" fmla="*/ 518 h 679"/>
                  <a:gd name="T8" fmla="*/ 243 w 486"/>
                  <a:gd name="T9" fmla="*/ 0 h 679"/>
                  <a:gd name="T10" fmla="*/ 0 w 486"/>
                  <a:gd name="T11" fmla="*/ 518 h 679"/>
                  <a:gd name="T12" fmla="*/ 16 w 486"/>
                  <a:gd name="T13" fmla="*/ 664 h 679"/>
                </a:gdLst>
                <a:ahLst/>
                <a:cxnLst>
                  <a:cxn ang="0">
                    <a:pos x="T0" y="T1"/>
                  </a:cxn>
                  <a:cxn ang="0">
                    <a:pos x="T2" y="T3"/>
                  </a:cxn>
                  <a:cxn ang="0">
                    <a:pos x="T4" y="T5"/>
                  </a:cxn>
                  <a:cxn ang="0">
                    <a:pos x="T6" y="T7"/>
                  </a:cxn>
                  <a:cxn ang="0">
                    <a:pos x="T8" y="T9"/>
                  </a:cxn>
                  <a:cxn ang="0">
                    <a:pos x="T10" y="T11"/>
                  </a:cxn>
                  <a:cxn ang="0">
                    <a:pos x="T12" y="T13"/>
                  </a:cxn>
                </a:cxnLst>
                <a:rect l="0" t="0" r="r" b="b"/>
                <a:pathLst>
                  <a:path w="486" h="679">
                    <a:moveTo>
                      <a:pt x="16" y="664"/>
                    </a:moveTo>
                    <a:cubicBezTo>
                      <a:pt x="80" y="643"/>
                      <a:pt x="149" y="632"/>
                      <a:pt x="220" y="632"/>
                    </a:cubicBezTo>
                    <a:cubicBezTo>
                      <a:pt x="307" y="632"/>
                      <a:pt x="391" y="649"/>
                      <a:pt x="467" y="679"/>
                    </a:cubicBezTo>
                    <a:cubicBezTo>
                      <a:pt x="480" y="627"/>
                      <a:pt x="486" y="574"/>
                      <a:pt x="486" y="518"/>
                    </a:cubicBezTo>
                    <a:cubicBezTo>
                      <a:pt x="486" y="310"/>
                      <a:pt x="392" y="124"/>
                      <a:pt x="243" y="0"/>
                    </a:cubicBezTo>
                    <a:cubicBezTo>
                      <a:pt x="95" y="124"/>
                      <a:pt x="0" y="310"/>
                      <a:pt x="0" y="518"/>
                    </a:cubicBezTo>
                    <a:cubicBezTo>
                      <a:pt x="0" y="568"/>
                      <a:pt x="5" y="617"/>
                      <a:pt x="16" y="664"/>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2" name="Freeform 13"/>
              <p:cNvSpPr>
                <a:spLocks/>
              </p:cNvSpPr>
              <p:nvPr/>
            </p:nvSpPr>
            <p:spPr bwMode="auto">
              <a:xfrm>
                <a:off x="1069810" y="3004242"/>
                <a:ext cx="1076325" cy="838200"/>
              </a:xfrm>
              <a:custGeom>
                <a:avLst/>
                <a:gdLst>
                  <a:gd name="T0" fmla="*/ 451 w 678"/>
                  <a:gd name="T1" fmla="*/ 0 h 528"/>
                  <a:gd name="T2" fmla="*/ 0 w 678"/>
                  <a:gd name="T3" fmla="*/ 482 h 528"/>
                  <a:gd name="T4" fmla="*/ 247 w 678"/>
                  <a:gd name="T5" fmla="*/ 528 h 528"/>
                  <a:gd name="T6" fmla="*/ 678 w 678"/>
                  <a:gd name="T7" fmla="*/ 373 h 528"/>
                  <a:gd name="T8" fmla="*/ 451 w 678"/>
                  <a:gd name="T9" fmla="*/ 0 h 528"/>
                </a:gdLst>
                <a:ahLst/>
                <a:cxnLst>
                  <a:cxn ang="0">
                    <a:pos x="T0" y="T1"/>
                  </a:cxn>
                  <a:cxn ang="0">
                    <a:pos x="T2" y="T3"/>
                  </a:cxn>
                  <a:cxn ang="0">
                    <a:pos x="T4" y="T5"/>
                  </a:cxn>
                  <a:cxn ang="0">
                    <a:pos x="T6" y="T7"/>
                  </a:cxn>
                  <a:cxn ang="0">
                    <a:pos x="T8" y="T9"/>
                  </a:cxn>
                </a:cxnLst>
                <a:rect l="0" t="0" r="r" b="b"/>
                <a:pathLst>
                  <a:path w="678" h="528">
                    <a:moveTo>
                      <a:pt x="451" y="0"/>
                    </a:moveTo>
                    <a:cubicBezTo>
                      <a:pt x="229" y="70"/>
                      <a:pt x="56" y="253"/>
                      <a:pt x="0" y="482"/>
                    </a:cubicBezTo>
                    <a:cubicBezTo>
                      <a:pt x="77" y="512"/>
                      <a:pt x="160" y="528"/>
                      <a:pt x="247" y="528"/>
                    </a:cubicBezTo>
                    <a:cubicBezTo>
                      <a:pt x="411" y="528"/>
                      <a:pt x="561" y="470"/>
                      <a:pt x="678" y="373"/>
                    </a:cubicBezTo>
                    <a:cubicBezTo>
                      <a:pt x="565" y="278"/>
                      <a:pt x="484" y="148"/>
                      <a:pt x="451" y="0"/>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3" name="Freeform 14"/>
              <p:cNvSpPr>
                <a:spLocks/>
              </p:cNvSpPr>
              <p:nvPr/>
            </p:nvSpPr>
            <p:spPr bwMode="auto">
              <a:xfrm>
                <a:off x="1785773" y="2953442"/>
                <a:ext cx="715962" cy="642937"/>
              </a:xfrm>
              <a:custGeom>
                <a:avLst/>
                <a:gdLst>
                  <a:gd name="T0" fmla="*/ 0 w 451"/>
                  <a:gd name="T1" fmla="*/ 50800 h 405"/>
                  <a:gd name="T2" fmla="*/ 360362 w 451"/>
                  <a:gd name="T3" fmla="*/ 642938 h 405"/>
                  <a:gd name="T4" fmla="*/ 715962 w 451"/>
                  <a:gd name="T5" fmla="*/ 74613 h 405"/>
                  <a:gd name="T6" fmla="*/ 323850 w 451"/>
                  <a:gd name="T7" fmla="*/ 0 h 405"/>
                  <a:gd name="T8" fmla="*/ 0 w 451"/>
                  <a:gd name="T9" fmla="*/ 50800 h 4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1" h="405">
                    <a:moveTo>
                      <a:pt x="0" y="32"/>
                    </a:moveTo>
                    <a:cubicBezTo>
                      <a:pt x="33" y="180"/>
                      <a:pt x="114" y="310"/>
                      <a:pt x="227" y="405"/>
                    </a:cubicBezTo>
                    <a:cubicBezTo>
                      <a:pt x="336" y="314"/>
                      <a:pt x="416" y="189"/>
                      <a:pt x="451" y="47"/>
                    </a:cubicBezTo>
                    <a:cubicBezTo>
                      <a:pt x="375" y="17"/>
                      <a:pt x="291" y="0"/>
                      <a:pt x="204" y="0"/>
                    </a:cubicBezTo>
                    <a:cubicBezTo>
                      <a:pt x="133" y="0"/>
                      <a:pt x="64" y="11"/>
                      <a:pt x="0" y="32"/>
                    </a:cubicBezTo>
                  </a:path>
                </a:pathLst>
              </a:custGeom>
              <a:solidFill>
                <a:srgbClr val="F9F9F9"/>
              </a:solidFill>
              <a:ln w="25400" cap="rnd">
                <a:solidFill>
                  <a:sysClr val="window" lastClr="FFFFFF"/>
                </a:solidFill>
                <a:prstDash val="solid"/>
                <a:round/>
                <a:headEnd/>
                <a:tailEnd/>
              </a:ln>
              <a:effectLst>
                <a:outerShdw blurRad="50800" dist="38100" dir="2700000" algn="tl"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4" name="WordArt 20"/>
              <p:cNvSpPr>
                <a:spLocks noChangeArrowheads="1" noChangeShapeType="1" noTextEdit="1"/>
              </p:cNvSpPr>
              <p:nvPr/>
            </p:nvSpPr>
            <p:spPr bwMode="gray">
              <a:xfrm rot="18900000">
                <a:off x="118004" y="1796713"/>
                <a:ext cx="1598574" cy="82388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5555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 b="0" i="0" u="none" strike="noStrike" kern="10" cap="none" spc="0" normalizeH="0" baseline="0" noProof="0" dirty="0">
                    <a:ln>
                      <a:noFill/>
                    </a:ln>
                    <a:solidFill>
                      <a:srgbClr val="7D7D7D"/>
                    </a:solidFill>
                    <a:effectLst/>
                    <a:uLnTx/>
                    <a:uFillTx/>
                    <a:latin typeface="微软雅黑" pitchFamily="34" charset="-122"/>
                    <a:ea typeface="微软雅黑" pitchFamily="34" charset="-122"/>
                  </a:rPr>
                  <a:t>单击此处输入文字</a:t>
                </a:r>
              </a:p>
            </p:txBody>
          </p:sp>
          <p:sp>
            <p:nvSpPr>
              <p:cNvPr id="15" name="WordArt 20"/>
              <p:cNvSpPr>
                <a:spLocks noChangeArrowheads="1" noChangeShapeType="1" noTextEdit="1"/>
              </p:cNvSpPr>
              <p:nvPr/>
            </p:nvSpPr>
            <p:spPr bwMode="gray">
              <a:xfrm rot="3547591">
                <a:off x="2735851" y="1971789"/>
                <a:ext cx="1598574" cy="82388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2246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 b="0" i="0" u="none" strike="noStrike" kern="10" cap="none" spc="0" normalizeH="0" baseline="0" noProof="0" dirty="0">
                    <a:ln>
                      <a:noFill/>
                    </a:ln>
                    <a:solidFill>
                      <a:srgbClr val="7D7D7D"/>
                    </a:solidFill>
                    <a:effectLst/>
                    <a:uLnTx/>
                    <a:uFillTx/>
                    <a:latin typeface="微软雅黑" pitchFamily="34" charset="-122"/>
                    <a:ea typeface="微软雅黑" pitchFamily="34" charset="-122"/>
                  </a:rPr>
                  <a:t>单击此处输入文字</a:t>
                </a:r>
              </a:p>
            </p:txBody>
          </p:sp>
          <p:sp>
            <p:nvSpPr>
              <p:cNvPr id="16" name="WordArt 20"/>
              <p:cNvSpPr>
                <a:spLocks noChangeArrowheads="1" noChangeShapeType="1" noTextEdit="1"/>
              </p:cNvSpPr>
              <p:nvPr/>
            </p:nvSpPr>
            <p:spPr bwMode="gray">
              <a:xfrm rot="10800000">
                <a:off x="1310336" y="4438101"/>
                <a:ext cx="1598574" cy="82388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numCol="1" fromWordArt="1">
                <a:prstTxWarp prst="textArchUp">
                  <a:avLst>
                    <a:gd name="adj" fmla="val 1235212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 b="0" i="0" u="none" strike="noStrike" kern="10" cap="none" spc="0" normalizeH="0" baseline="0" noProof="0" dirty="0">
                    <a:ln>
                      <a:noFill/>
                    </a:ln>
                    <a:solidFill>
                      <a:srgbClr val="7D7D7D"/>
                    </a:solidFill>
                    <a:effectLst/>
                    <a:uLnTx/>
                    <a:uFillTx/>
                    <a:latin typeface="微软雅黑" pitchFamily="34" charset="-122"/>
                    <a:ea typeface="微软雅黑" pitchFamily="34" charset="-122"/>
                  </a:rPr>
                  <a:t>单击此处输入</a:t>
                </a:r>
                <a:r>
                  <a:rPr kumimoji="0" lang="zh-CN" altLang="en-US" sz="200" b="0" i="0" u="none" strike="noStrike" kern="10" cap="none" spc="0" normalizeH="0" baseline="0" noProof="0" dirty="0" smtClean="0">
                    <a:ln>
                      <a:noFill/>
                    </a:ln>
                    <a:solidFill>
                      <a:srgbClr val="7D7D7D"/>
                    </a:solidFill>
                    <a:effectLst/>
                    <a:uLnTx/>
                    <a:uFillTx/>
                    <a:latin typeface="微软雅黑" pitchFamily="34" charset="-122"/>
                    <a:ea typeface="微软雅黑" pitchFamily="34" charset="-122"/>
                  </a:rPr>
                  <a:t>文字</a:t>
                </a:r>
                <a:endParaRPr kumimoji="0" lang="zh-CN" altLang="en-US" sz="200" b="0" i="0" u="none" strike="noStrike" kern="1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4" name="组合 3"/>
            <p:cNvGrpSpPr/>
            <p:nvPr/>
          </p:nvGrpSpPr>
          <p:grpSpPr>
            <a:xfrm>
              <a:off x="5220072" y="1321900"/>
              <a:ext cx="3024336" cy="4243387"/>
              <a:chOff x="4692209" y="1266599"/>
              <a:chExt cx="3024336" cy="4243387"/>
            </a:xfrm>
          </p:grpSpPr>
          <p:sp>
            <p:nvSpPr>
              <p:cNvPr id="5" name="矩形 11"/>
              <p:cNvSpPr>
                <a:spLocks noChangeArrowheads="1"/>
              </p:cNvSpPr>
              <p:nvPr/>
            </p:nvSpPr>
            <p:spPr bwMode="auto">
              <a:xfrm>
                <a:off x="4692209" y="1266599"/>
                <a:ext cx="3024336" cy="358775"/>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单击此处添加</a:t>
                </a:r>
                <a:r>
                  <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标题</a:t>
                </a:r>
              </a:p>
            </p:txBody>
          </p:sp>
          <p:sp>
            <p:nvSpPr>
              <p:cNvPr id="6" name="矩形 5"/>
              <p:cNvSpPr/>
              <p:nvPr/>
            </p:nvSpPr>
            <p:spPr>
              <a:xfrm>
                <a:off x="4692209" y="1622199"/>
                <a:ext cx="3024336" cy="3887787"/>
              </a:xfrm>
              <a:prstGeom prst="rect">
                <a:avLst/>
              </a:prstGeom>
              <a:gradFill>
                <a:gsLst>
                  <a:gs pos="33000">
                    <a:sysClr val="window" lastClr="FFFFFF">
                      <a:lumMod val="95000"/>
                    </a:sysClr>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grpSp>
      </p:grpSp>
    </p:spTree>
    <p:extLst>
      <p:ext uri="{BB962C8B-B14F-4D97-AF65-F5344CB8AC3E}">
        <p14:creationId xmlns:p14="http://schemas.microsoft.com/office/powerpoint/2010/main" val="1422442645"/>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1133581" y="1307307"/>
            <a:ext cx="6876838" cy="4243387"/>
            <a:chOff x="1295562" y="1277021"/>
            <a:chExt cx="6876838" cy="4243387"/>
          </a:xfrm>
        </p:grpSpPr>
        <p:grpSp>
          <p:nvGrpSpPr>
            <p:cNvPr id="3" name="组合 3"/>
            <p:cNvGrpSpPr/>
            <p:nvPr/>
          </p:nvGrpSpPr>
          <p:grpSpPr>
            <a:xfrm>
              <a:off x="1295562" y="1670181"/>
              <a:ext cx="3594100" cy="3474530"/>
              <a:chOff x="1295562" y="1338933"/>
              <a:chExt cx="3594100" cy="3474530"/>
            </a:xfrm>
          </p:grpSpPr>
          <p:sp>
            <p:nvSpPr>
              <p:cNvPr id="7" name="Freeform 8"/>
              <p:cNvSpPr>
                <a:spLocks/>
              </p:cNvSpPr>
              <p:nvPr/>
            </p:nvSpPr>
            <p:spPr bwMode="auto">
              <a:xfrm>
                <a:off x="3100549" y="3070896"/>
                <a:ext cx="1789113" cy="1730375"/>
              </a:xfrm>
              <a:custGeom>
                <a:avLst/>
                <a:gdLst>
                  <a:gd name="T0" fmla="*/ 115927220 w 1127"/>
                  <a:gd name="T1" fmla="*/ 126007813 h 1090"/>
                  <a:gd name="T2" fmla="*/ 441026673 w 1127"/>
                  <a:gd name="T3" fmla="*/ 1106349388 h 1090"/>
                  <a:gd name="T4" fmla="*/ 0 w 1127"/>
                  <a:gd name="T5" fmla="*/ 2147483647 h 1090"/>
                  <a:gd name="T6" fmla="*/ 1199594710 w 1127"/>
                  <a:gd name="T7" fmla="*/ 2147483647 h 1090"/>
                  <a:gd name="T8" fmla="*/ 2147483647 w 1127"/>
                  <a:gd name="T9" fmla="*/ 1106349388 h 1090"/>
                  <a:gd name="T10" fmla="*/ 2147483647 w 1127"/>
                  <a:gd name="T11" fmla="*/ 0 h 1090"/>
                  <a:gd name="T12" fmla="*/ 1199594710 w 1127"/>
                  <a:gd name="T13" fmla="*/ 536794075 h 1090"/>
                  <a:gd name="T14" fmla="*/ 115927220 w 1127"/>
                  <a:gd name="T15" fmla="*/ 126007813 h 10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27" h="1090">
                    <a:moveTo>
                      <a:pt x="46" y="50"/>
                    </a:moveTo>
                    <a:cubicBezTo>
                      <a:pt x="127" y="158"/>
                      <a:pt x="175" y="293"/>
                      <a:pt x="175" y="439"/>
                    </a:cubicBezTo>
                    <a:cubicBezTo>
                      <a:pt x="175" y="611"/>
                      <a:pt x="109" y="767"/>
                      <a:pt x="0" y="883"/>
                    </a:cubicBezTo>
                    <a:cubicBezTo>
                      <a:pt x="119" y="1011"/>
                      <a:pt x="288" y="1090"/>
                      <a:pt x="476" y="1090"/>
                    </a:cubicBezTo>
                    <a:cubicBezTo>
                      <a:pt x="836" y="1090"/>
                      <a:pt x="1127" y="799"/>
                      <a:pt x="1127" y="439"/>
                    </a:cubicBezTo>
                    <a:cubicBezTo>
                      <a:pt x="1127" y="270"/>
                      <a:pt x="1063" y="116"/>
                      <a:pt x="957" y="0"/>
                    </a:cubicBezTo>
                    <a:cubicBezTo>
                      <a:pt x="838" y="131"/>
                      <a:pt x="667" y="213"/>
                      <a:pt x="476" y="213"/>
                    </a:cubicBezTo>
                    <a:cubicBezTo>
                      <a:pt x="311" y="213"/>
                      <a:pt x="160" y="151"/>
                      <a:pt x="46" y="50"/>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 name="Freeform 12"/>
              <p:cNvSpPr>
                <a:spLocks/>
              </p:cNvSpPr>
              <p:nvPr/>
            </p:nvSpPr>
            <p:spPr bwMode="auto">
              <a:xfrm>
                <a:off x="1323629" y="3083088"/>
                <a:ext cx="1789112" cy="1730375"/>
              </a:xfrm>
              <a:custGeom>
                <a:avLst/>
                <a:gdLst>
                  <a:gd name="T0" fmla="*/ 2147483647 w 1127"/>
                  <a:gd name="T1" fmla="*/ 0 h 1090"/>
                  <a:gd name="T2" fmla="*/ 1615420499 w 1127"/>
                  <a:gd name="T3" fmla="*/ 534273125 h 1090"/>
                  <a:gd name="T4" fmla="*/ 418345821 w 1127"/>
                  <a:gd name="T5" fmla="*/ 15120938 h 1090"/>
                  <a:gd name="T6" fmla="*/ 0 w 1127"/>
                  <a:gd name="T7" fmla="*/ 1106349388 h 1090"/>
                  <a:gd name="T8" fmla="*/ 1643141416 w 1127"/>
                  <a:gd name="T9" fmla="*/ 2147483647 h 1090"/>
                  <a:gd name="T10" fmla="*/ 2147483647 w 1127"/>
                  <a:gd name="T11" fmla="*/ 2147483647 h 1090"/>
                  <a:gd name="T12" fmla="*/ 2147483647 w 1127"/>
                  <a:gd name="T13" fmla="*/ 1106349388 h 1090"/>
                  <a:gd name="T14" fmla="*/ 2147483647 w 1127"/>
                  <a:gd name="T15" fmla="*/ 0 h 1090"/>
                  <a:gd name="T16" fmla="*/ 2147483647 w 1127"/>
                  <a:gd name="T17" fmla="*/ 0 h 10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27" h="1090">
                    <a:moveTo>
                      <a:pt x="1122" y="0"/>
                    </a:moveTo>
                    <a:cubicBezTo>
                      <a:pt x="1003" y="130"/>
                      <a:pt x="832" y="212"/>
                      <a:pt x="641" y="212"/>
                    </a:cubicBezTo>
                    <a:cubicBezTo>
                      <a:pt x="454" y="212"/>
                      <a:pt x="285" y="132"/>
                      <a:pt x="166" y="6"/>
                    </a:cubicBezTo>
                    <a:cubicBezTo>
                      <a:pt x="63" y="121"/>
                      <a:pt x="0" y="273"/>
                      <a:pt x="0" y="439"/>
                    </a:cubicBezTo>
                    <a:cubicBezTo>
                      <a:pt x="0" y="799"/>
                      <a:pt x="292" y="1090"/>
                      <a:pt x="652" y="1090"/>
                    </a:cubicBezTo>
                    <a:cubicBezTo>
                      <a:pt x="839" y="1090"/>
                      <a:pt x="1009" y="1011"/>
                      <a:pt x="1127" y="883"/>
                    </a:cubicBezTo>
                    <a:cubicBezTo>
                      <a:pt x="1019" y="767"/>
                      <a:pt x="952" y="611"/>
                      <a:pt x="952" y="439"/>
                    </a:cubicBezTo>
                    <a:cubicBezTo>
                      <a:pt x="952" y="270"/>
                      <a:pt x="1017" y="116"/>
                      <a:pt x="1123" y="0"/>
                    </a:cubicBezTo>
                    <a:cubicBezTo>
                      <a:pt x="1122" y="0"/>
                      <a:pt x="1122" y="0"/>
                      <a:pt x="1122" y="0"/>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 name="Freeform 13"/>
              <p:cNvSpPr>
                <a:spLocks/>
              </p:cNvSpPr>
              <p:nvPr/>
            </p:nvSpPr>
            <p:spPr bwMode="auto">
              <a:xfrm>
                <a:off x="3092612" y="3061371"/>
                <a:ext cx="7937" cy="9525"/>
              </a:xfrm>
              <a:custGeom>
                <a:avLst/>
                <a:gdLst>
                  <a:gd name="T0" fmla="*/ 0 w 5"/>
                  <a:gd name="T1" fmla="*/ 15120938 h 6"/>
                  <a:gd name="T2" fmla="*/ 2520791 w 5"/>
                  <a:gd name="T3" fmla="*/ 15120938 h 6"/>
                  <a:gd name="T4" fmla="*/ 12600781 w 5"/>
                  <a:gd name="T5" fmla="*/ 5040313 h 6"/>
                  <a:gd name="T6" fmla="*/ 10079990 w 5"/>
                  <a:gd name="T7" fmla="*/ 0 h 6"/>
                  <a:gd name="T8" fmla="*/ 0 w 5"/>
                  <a:gd name="T9" fmla="*/ 15120938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6">
                    <a:moveTo>
                      <a:pt x="0" y="6"/>
                    </a:moveTo>
                    <a:cubicBezTo>
                      <a:pt x="0" y="6"/>
                      <a:pt x="0" y="6"/>
                      <a:pt x="1" y="6"/>
                    </a:cubicBezTo>
                    <a:cubicBezTo>
                      <a:pt x="2" y="5"/>
                      <a:pt x="4" y="3"/>
                      <a:pt x="5" y="2"/>
                    </a:cubicBezTo>
                    <a:cubicBezTo>
                      <a:pt x="5" y="1"/>
                      <a:pt x="5" y="1"/>
                      <a:pt x="4" y="0"/>
                    </a:cubicBezTo>
                    <a:cubicBezTo>
                      <a:pt x="3" y="2"/>
                      <a:pt x="1" y="4"/>
                      <a:pt x="0" y="6"/>
                    </a:cubicBezTo>
                  </a:path>
                </a:pathLst>
              </a:custGeom>
              <a:solidFill>
                <a:sysClr val="window" lastClr="FFFFFF"/>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0" name="Freeform 14"/>
              <p:cNvSpPr>
                <a:spLocks/>
              </p:cNvSpPr>
              <p:nvPr/>
            </p:nvSpPr>
            <p:spPr bwMode="auto">
              <a:xfrm>
                <a:off x="3094199" y="1340521"/>
                <a:ext cx="1795463" cy="1730375"/>
              </a:xfrm>
              <a:custGeom>
                <a:avLst/>
                <a:gdLst>
                  <a:gd name="T0" fmla="*/ 0 w 1131"/>
                  <a:gd name="T1" fmla="*/ 534273125 h 1090"/>
                  <a:gd name="T2" fmla="*/ 425905731 w 1131"/>
                  <a:gd name="T3" fmla="*/ 1640622513 h 1090"/>
                  <a:gd name="T4" fmla="*/ 7559677 w 1131"/>
                  <a:gd name="T5" fmla="*/ 2147483647 h 1090"/>
                  <a:gd name="T6" fmla="*/ 10080628 w 1131"/>
                  <a:gd name="T7" fmla="*/ 2147483647 h 1090"/>
                  <a:gd name="T8" fmla="*/ 1209675337 w 1131"/>
                  <a:gd name="T9" fmla="*/ 2147483647 h 1090"/>
                  <a:gd name="T10" fmla="*/ 2147483647 w 1131"/>
                  <a:gd name="T11" fmla="*/ 2147483647 h 1090"/>
                  <a:gd name="T12" fmla="*/ 2147483647 w 1131"/>
                  <a:gd name="T13" fmla="*/ 1640622513 h 1090"/>
                  <a:gd name="T14" fmla="*/ 1209675337 w 1131"/>
                  <a:gd name="T15" fmla="*/ 0 h 1090"/>
                  <a:gd name="T16" fmla="*/ 0 w 1131"/>
                  <a:gd name="T17" fmla="*/ 534273125 h 10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31" h="1090">
                    <a:moveTo>
                      <a:pt x="0" y="212"/>
                    </a:moveTo>
                    <a:cubicBezTo>
                      <a:pt x="105" y="328"/>
                      <a:pt x="169" y="482"/>
                      <a:pt x="169" y="651"/>
                    </a:cubicBezTo>
                    <a:cubicBezTo>
                      <a:pt x="169" y="817"/>
                      <a:pt x="107" y="969"/>
                      <a:pt x="3" y="1084"/>
                    </a:cubicBezTo>
                    <a:cubicBezTo>
                      <a:pt x="4" y="1085"/>
                      <a:pt x="4" y="1085"/>
                      <a:pt x="4" y="1086"/>
                    </a:cubicBezTo>
                    <a:cubicBezTo>
                      <a:pt x="123" y="958"/>
                      <a:pt x="292" y="879"/>
                      <a:pt x="480" y="879"/>
                    </a:cubicBezTo>
                    <a:cubicBezTo>
                      <a:pt x="671" y="879"/>
                      <a:pt x="842" y="960"/>
                      <a:pt x="961" y="1090"/>
                    </a:cubicBezTo>
                    <a:cubicBezTo>
                      <a:pt x="1067" y="975"/>
                      <a:pt x="1131" y="820"/>
                      <a:pt x="1131" y="651"/>
                    </a:cubicBezTo>
                    <a:cubicBezTo>
                      <a:pt x="1131" y="291"/>
                      <a:pt x="840" y="0"/>
                      <a:pt x="480" y="0"/>
                    </a:cubicBezTo>
                    <a:cubicBezTo>
                      <a:pt x="290" y="0"/>
                      <a:pt x="119" y="82"/>
                      <a:pt x="0" y="212"/>
                    </a:cubicBezTo>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1" name="Freeform 16"/>
              <p:cNvSpPr>
                <a:spLocks/>
              </p:cNvSpPr>
              <p:nvPr/>
            </p:nvSpPr>
            <p:spPr bwMode="auto">
              <a:xfrm>
                <a:off x="1295562" y="1338933"/>
                <a:ext cx="1798637" cy="1741488"/>
              </a:xfrm>
              <a:custGeom>
                <a:avLst/>
                <a:gdLst>
                  <a:gd name="T0" fmla="*/ 2147483647 w 1133"/>
                  <a:gd name="T1" fmla="*/ 2147483647 h 1097"/>
                  <a:gd name="T2" fmla="*/ 2147483647 w 1133"/>
                  <a:gd name="T3" fmla="*/ 1643142347 h 1097"/>
                  <a:gd name="T4" fmla="*/ 2147483647 w 1133"/>
                  <a:gd name="T5" fmla="*/ 536792642 h 1097"/>
                  <a:gd name="T6" fmla="*/ 1640622056 w 1133"/>
                  <a:gd name="T7" fmla="*/ 0 h 1097"/>
                  <a:gd name="T8" fmla="*/ 0 w 1133"/>
                  <a:gd name="T9" fmla="*/ 1643142347 h 1097"/>
                  <a:gd name="T10" fmla="*/ 443547377 w 1133"/>
                  <a:gd name="T11" fmla="*/ 2147483647 h 1097"/>
                  <a:gd name="T12" fmla="*/ 1668342974 w 1133"/>
                  <a:gd name="T13" fmla="*/ 2147483647 h 1097"/>
                  <a:gd name="T14" fmla="*/ 2147483647 w 1133"/>
                  <a:gd name="T15" fmla="*/ 2147483647 h 10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33" h="1097">
                    <a:moveTo>
                      <a:pt x="1092" y="1042"/>
                    </a:moveTo>
                    <a:cubicBezTo>
                      <a:pt x="1011" y="934"/>
                      <a:pt x="962" y="799"/>
                      <a:pt x="962" y="652"/>
                    </a:cubicBezTo>
                    <a:cubicBezTo>
                      <a:pt x="962" y="483"/>
                      <a:pt x="1027" y="329"/>
                      <a:pt x="1133" y="213"/>
                    </a:cubicBezTo>
                    <a:cubicBezTo>
                      <a:pt x="1013" y="82"/>
                      <a:pt x="842" y="0"/>
                      <a:pt x="651" y="0"/>
                    </a:cubicBezTo>
                    <a:cubicBezTo>
                      <a:pt x="292" y="0"/>
                      <a:pt x="0" y="292"/>
                      <a:pt x="0" y="652"/>
                    </a:cubicBezTo>
                    <a:cubicBezTo>
                      <a:pt x="0" y="824"/>
                      <a:pt x="67" y="980"/>
                      <a:pt x="176" y="1097"/>
                    </a:cubicBezTo>
                    <a:cubicBezTo>
                      <a:pt x="295" y="964"/>
                      <a:pt x="468" y="880"/>
                      <a:pt x="662" y="880"/>
                    </a:cubicBezTo>
                    <a:cubicBezTo>
                      <a:pt x="827" y="880"/>
                      <a:pt x="977" y="941"/>
                      <a:pt x="1092" y="1042"/>
                    </a:cubicBezTo>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2" name="Freeform 17"/>
              <p:cNvSpPr>
                <a:spLocks/>
              </p:cNvSpPr>
              <p:nvPr/>
            </p:nvSpPr>
            <p:spPr bwMode="auto">
              <a:xfrm>
                <a:off x="1574962" y="2735933"/>
                <a:ext cx="1517650" cy="671513"/>
              </a:xfrm>
              <a:custGeom>
                <a:avLst/>
                <a:gdLst>
                  <a:gd name="T0" fmla="*/ 2147483647 w 956"/>
                  <a:gd name="T1" fmla="*/ 408265616 h 423"/>
                  <a:gd name="T2" fmla="*/ 1224795938 w 956"/>
                  <a:gd name="T3" fmla="*/ 0 h 423"/>
                  <a:gd name="T4" fmla="*/ 0 w 956"/>
                  <a:gd name="T5" fmla="*/ 546873520 h 423"/>
                  <a:gd name="T6" fmla="*/ 1197075013 w 956"/>
                  <a:gd name="T7" fmla="*/ 1066026094 h 423"/>
                  <a:gd name="T8" fmla="*/ 2147483647 w 956"/>
                  <a:gd name="T9" fmla="*/ 531752571 h 423"/>
                  <a:gd name="T10" fmla="*/ 2147483647 w 956"/>
                  <a:gd name="T11" fmla="*/ 408265616 h 4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56" h="423">
                    <a:moveTo>
                      <a:pt x="916" y="162"/>
                    </a:moveTo>
                    <a:cubicBezTo>
                      <a:pt x="801" y="61"/>
                      <a:pt x="651" y="0"/>
                      <a:pt x="486" y="0"/>
                    </a:cubicBezTo>
                    <a:cubicBezTo>
                      <a:pt x="292" y="0"/>
                      <a:pt x="119" y="84"/>
                      <a:pt x="0" y="217"/>
                    </a:cubicBezTo>
                    <a:cubicBezTo>
                      <a:pt x="119" y="343"/>
                      <a:pt x="288" y="423"/>
                      <a:pt x="475" y="423"/>
                    </a:cubicBezTo>
                    <a:cubicBezTo>
                      <a:pt x="666" y="423"/>
                      <a:pt x="837" y="341"/>
                      <a:pt x="956" y="211"/>
                    </a:cubicBezTo>
                    <a:cubicBezTo>
                      <a:pt x="942" y="195"/>
                      <a:pt x="928" y="179"/>
                      <a:pt x="916" y="162"/>
                    </a:cubicBezTo>
                  </a:path>
                </a:pathLst>
              </a:custGeom>
              <a:solidFill>
                <a:sysClr val="window" lastClr="FFFFFF"/>
              </a:solidFill>
              <a:ln w="9525" cap="rnd" cmpd="sng">
                <a:solidFill>
                  <a:sysClr val="window" lastClr="FFFFFF"/>
                </a:solidFill>
                <a:prstDash val="solid"/>
                <a:round/>
                <a:headEnd type="none" w="med" len="med"/>
                <a:tailEnd type="none" w="med" len="med"/>
              </a:ln>
              <a:effectLst>
                <a:outerShdw blurRad="50800" dist="38100" dir="2700000" algn="tl" rotWithShape="0">
                  <a:prstClr val="black">
                    <a:alpha val="40000"/>
                  </a:prstClr>
                </a:outerShdw>
              </a:effectLst>
              <a:ex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3" name="Freeform 15"/>
              <p:cNvSpPr>
                <a:spLocks/>
              </p:cNvSpPr>
              <p:nvPr/>
            </p:nvSpPr>
            <p:spPr bwMode="auto">
              <a:xfrm>
                <a:off x="2822737" y="1677071"/>
                <a:ext cx="539750" cy="1384300"/>
              </a:xfrm>
              <a:custGeom>
                <a:avLst/>
                <a:gdLst>
                  <a:gd name="T0" fmla="*/ 327620313 w 340"/>
                  <a:gd name="T1" fmla="*/ 2089210325 h 872"/>
                  <a:gd name="T2" fmla="*/ 438507188 w 340"/>
                  <a:gd name="T3" fmla="*/ 2147483647 h 872"/>
                  <a:gd name="T4" fmla="*/ 856853125 w 340"/>
                  <a:gd name="T5" fmla="*/ 1106349388 h 872"/>
                  <a:gd name="T6" fmla="*/ 430947513 w 340"/>
                  <a:gd name="T7" fmla="*/ 0 h 872"/>
                  <a:gd name="T8" fmla="*/ 0 w 340"/>
                  <a:gd name="T9" fmla="*/ 1106349388 h 872"/>
                  <a:gd name="T10" fmla="*/ 327620313 w 340"/>
                  <a:gd name="T11" fmla="*/ 2089210325 h 87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872">
                    <a:moveTo>
                      <a:pt x="130" y="829"/>
                    </a:moveTo>
                    <a:cubicBezTo>
                      <a:pt x="145" y="843"/>
                      <a:pt x="160" y="857"/>
                      <a:pt x="174" y="872"/>
                    </a:cubicBezTo>
                    <a:cubicBezTo>
                      <a:pt x="278" y="757"/>
                      <a:pt x="340" y="605"/>
                      <a:pt x="340" y="439"/>
                    </a:cubicBezTo>
                    <a:cubicBezTo>
                      <a:pt x="340" y="270"/>
                      <a:pt x="276" y="116"/>
                      <a:pt x="171" y="0"/>
                    </a:cubicBezTo>
                    <a:cubicBezTo>
                      <a:pt x="65" y="116"/>
                      <a:pt x="0" y="270"/>
                      <a:pt x="0" y="439"/>
                    </a:cubicBezTo>
                    <a:cubicBezTo>
                      <a:pt x="0" y="586"/>
                      <a:pt x="49" y="721"/>
                      <a:pt x="130" y="829"/>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4" name="Freeform 9"/>
              <p:cNvSpPr>
                <a:spLocks/>
              </p:cNvSpPr>
              <p:nvPr/>
            </p:nvSpPr>
            <p:spPr bwMode="auto">
              <a:xfrm>
                <a:off x="3100549" y="2735933"/>
                <a:ext cx="1519238" cy="673100"/>
              </a:xfrm>
              <a:custGeom>
                <a:avLst/>
                <a:gdLst>
                  <a:gd name="T0" fmla="*/ 115927226 w 957"/>
                  <a:gd name="T1" fmla="*/ 657761575 h 424"/>
                  <a:gd name="T2" fmla="*/ 1199594770 w 957"/>
                  <a:gd name="T3" fmla="*/ 1068546250 h 424"/>
                  <a:gd name="T4" fmla="*/ 2147483647 w 957"/>
                  <a:gd name="T5" fmla="*/ 531753763 h 424"/>
                  <a:gd name="T6" fmla="*/ 1199594770 w 957"/>
                  <a:gd name="T7" fmla="*/ 0 h 424"/>
                  <a:gd name="T8" fmla="*/ 0 w 957"/>
                  <a:gd name="T9" fmla="*/ 521673138 h 424"/>
                  <a:gd name="T10" fmla="*/ 115927226 w 957"/>
                  <a:gd name="T11" fmla="*/ 657761575 h 4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57" h="424">
                    <a:moveTo>
                      <a:pt x="46" y="261"/>
                    </a:moveTo>
                    <a:cubicBezTo>
                      <a:pt x="160" y="362"/>
                      <a:pt x="311" y="424"/>
                      <a:pt x="476" y="424"/>
                    </a:cubicBezTo>
                    <a:cubicBezTo>
                      <a:pt x="667" y="424"/>
                      <a:pt x="838" y="342"/>
                      <a:pt x="957" y="211"/>
                    </a:cubicBezTo>
                    <a:cubicBezTo>
                      <a:pt x="838" y="81"/>
                      <a:pt x="667" y="0"/>
                      <a:pt x="476" y="0"/>
                    </a:cubicBezTo>
                    <a:cubicBezTo>
                      <a:pt x="288" y="0"/>
                      <a:pt x="119" y="79"/>
                      <a:pt x="0" y="207"/>
                    </a:cubicBezTo>
                    <a:cubicBezTo>
                      <a:pt x="16" y="224"/>
                      <a:pt x="32" y="242"/>
                      <a:pt x="46" y="261"/>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5" name="Freeform 10"/>
              <p:cNvSpPr>
                <a:spLocks/>
              </p:cNvSpPr>
              <p:nvPr/>
            </p:nvSpPr>
            <p:spPr bwMode="auto">
              <a:xfrm>
                <a:off x="2822737" y="3070896"/>
                <a:ext cx="555625" cy="1401762"/>
              </a:xfrm>
              <a:custGeom>
                <a:avLst/>
                <a:gdLst>
                  <a:gd name="T0" fmla="*/ 430947513 w 350"/>
                  <a:gd name="T1" fmla="*/ 0 h 883"/>
                  <a:gd name="T2" fmla="*/ 0 w 350"/>
                  <a:gd name="T3" fmla="*/ 1106348993 h 883"/>
                  <a:gd name="T4" fmla="*/ 441028138 w 350"/>
                  <a:gd name="T5" fmla="*/ 2147483647 h 883"/>
                  <a:gd name="T6" fmla="*/ 882054688 w 350"/>
                  <a:gd name="T7" fmla="*/ 1106348993 h 883"/>
                  <a:gd name="T8" fmla="*/ 556955325 w 350"/>
                  <a:gd name="T9" fmla="*/ 126007768 h 883"/>
                  <a:gd name="T10" fmla="*/ 430947513 w 350"/>
                  <a:gd name="T11" fmla="*/ 0 h 8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0" h="883">
                    <a:moveTo>
                      <a:pt x="171" y="0"/>
                    </a:moveTo>
                    <a:cubicBezTo>
                      <a:pt x="65" y="116"/>
                      <a:pt x="0" y="270"/>
                      <a:pt x="0" y="439"/>
                    </a:cubicBezTo>
                    <a:cubicBezTo>
                      <a:pt x="0" y="611"/>
                      <a:pt x="67" y="767"/>
                      <a:pt x="175" y="883"/>
                    </a:cubicBezTo>
                    <a:cubicBezTo>
                      <a:pt x="284" y="767"/>
                      <a:pt x="350" y="611"/>
                      <a:pt x="350" y="439"/>
                    </a:cubicBezTo>
                    <a:cubicBezTo>
                      <a:pt x="350" y="293"/>
                      <a:pt x="302" y="158"/>
                      <a:pt x="221" y="50"/>
                    </a:cubicBezTo>
                    <a:cubicBezTo>
                      <a:pt x="203" y="34"/>
                      <a:pt x="186" y="18"/>
                      <a:pt x="171" y="0"/>
                    </a:cubicBezTo>
                  </a:path>
                </a:pathLst>
              </a:custGeom>
              <a:solidFill>
                <a:sysClr val="window" lastClr="FFFFFF"/>
              </a:solidFill>
              <a:ln w="9525" cap="rnd" cmpd="sng">
                <a:solidFill>
                  <a:sysClr val="window" lastClr="FFFFFF"/>
                </a:solidFill>
                <a:prstDash val="solid"/>
                <a:round/>
                <a:headEnd type="none" w="med" len="med"/>
                <a:tailEnd type="none" w="med" len="med"/>
              </a:ln>
              <a:effectLst>
                <a:outerShdw blurRad="50800" dist="38100" dir="2700000" algn="tl" rotWithShape="0">
                  <a:prstClr val="black">
                    <a:alpha val="40000"/>
                  </a:prstClr>
                </a:outerShdw>
              </a:effectLst>
              <a:ex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6" name="TextBox 35"/>
              <p:cNvSpPr txBox="1">
                <a:spLocks noChangeArrowheads="1"/>
              </p:cNvSpPr>
              <p:nvPr/>
            </p:nvSpPr>
            <p:spPr bwMode="auto">
              <a:xfrm>
                <a:off x="1655329" y="1704331"/>
                <a:ext cx="1008112"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此处添加文本</a:t>
                </a:r>
              </a:p>
            </p:txBody>
          </p:sp>
          <p:sp>
            <p:nvSpPr>
              <p:cNvPr id="17" name="TextBox 35"/>
              <p:cNvSpPr txBox="1">
                <a:spLocks noChangeArrowheads="1"/>
              </p:cNvSpPr>
              <p:nvPr/>
            </p:nvSpPr>
            <p:spPr bwMode="auto">
              <a:xfrm>
                <a:off x="3527537" y="1704331"/>
                <a:ext cx="1008112"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此处添加文本</a:t>
                </a:r>
              </a:p>
            </p:txBody>
          </p:sp>
          <p:sp>
            <p:nvSpPr>
              <p:cNvPr id="18" name="TextBox 35"/>
              <p:cNvSpPr txBox="1">
                <a:spLocks noChangeArrowheads="1"/>
              </p:cNvSpPr>
              <p:nvPr/>
            </p:nvSpPr>
            <p:spPr bwMode="auto">
              <a:xfrm>
                <a:off x="3527537" y="3701511"/>
                <a:ext cx="100811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此处添加文本</a:t>
                </a:r>
              </a:p>
            </p:txBody>
          </p:sp>
          <p:sp>
            <p:nvSpPr>
              <p:cNvPr id="19" name="TextBox 35"/>
              <p:cNvSpPr txBox="1">
                <a:spLocks noChangeArrowheads="1"/>
              </p:cNvSpPr>
              <p:nvPr/>
            </p:nvSpPr>
            <p:spPr bwMode="auto">
              <a:xfrm>
                <a:off x="1655329" y="3701511"/>
                <a:ext cx="100811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此处添加文本</a:t>
                </a:r>
              </a:p>
            </p:txBody>
          </p:sp>
        </p:grpSp>
        <p:grpSp>
          <p:nvGrpSpPr>
            <p:cNvPr id="4" name="组合 10"/>
            <p:cNvGrpSpPr/>
            <p:nvPr/>
          </p:nvGrpSpPr>
          <p:grpSpPr>
            <a:xfrm>
              <a:off x="5148064" y="1277021"/>
              <a:ext cx="3024336" cy="4243387"/>
              <a:chOff x="6335874" y="1277021"/>
              <a:chExt cx="2520950" cy="4243387"/>
            </a:xfrm>
          </p:grpSpPr>
          <p:sp>
            <p:nvSpPr>
              <p:cNvPr id="5" name="矩形 11"/>
              <p:cNvSpPr>
                <a:spLocks noChangeArrowheads="1"/>
              </p:cNvSpPr>
              <p:nvPr/>
            </p:nvSpPr>
            <p:spPr bwMode="auto">
              <a:xfrm>
                <a:off x="6335874" y="1277021"/>
                <a:ext cx="2520950" cy="358775"/>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400" b="1" i="0" u="none" strike="noStrike" kern="0" cap="none" spc="0" normalizeH="0" baseline="0" noProof="0" dirty="0" smtClean="0">
                    <a:ln>
                      <a:noFill/>
                    </a:ln>
                    <a:solidFill>
                      <a:srgbClr val="FFFFFF"/>
                    </a:solidFill>
                    <a:effectLst/>
                    <a:uLnTx/>
                    <a:uFillTx/>
                    <a:latin typeface="Impact" pitchFamily="34" charset="0"/>
                    <a:ea typeface="微软雅黑" pitchFamily="34" charset="-122"/>
                    <a:cs typeface="+mn-cs"/>
                  </a:rPr>
                  <a:t>单击此处添加</a:t>
                </a:r>
                <a:r>
                  <a:rPr kumimoji="0" lang="zh-CN" altLang="en-US" sz="1400" b="1" i="0" u="none" strike="noStrike" kern="0" cap="none" spc="0" normalizeH="0" baseline="0" noProof="0" dirty="0">
                    <a:ln>
                      <a:noFill/>
                    </a:ln>
                    <a:solidFill>
                      <a:srgbClr val="FFFFFF"/>
                    </a:solidFill>
                    <a:effectLst/>
                    <a:uLnTx/>
                    <a:uFillTx/>
                    <a:latin typeface="Impact" pitchFamily="34" charset="0"/>
                    <a:ea typeface="微软雅黑" pitchFamily="34" charset="-122"/>
                    <a:cs typeface="+mn-cs"/>
                  </a:rPr>
                  <a:t>标题</a:t>
                </a:r>
              </a:p>
            </p:txBody>
          </p:sp>
          <p:sp>
            <p:nvSpPr>
              <p:cNvPr id="6" name="矩形 5"/>
              <p:cNvSpPr/>
              <p:nvPr/>
            </p:nvSpPr>
            <p:spPr>
              <a:xfrm>
                <a:off x="6335874" y="1632621"/>
                <a:ext cx="2520950" cy="3887787"/>
              </a:xfrm>
              <a:prstGeom prst="rect">
                <a:avLst/>
              </a:prstGeom>
              <a:gradFill>
                <a:gsLst>
                  <a:gs pos="33000">
                    <a:sysClr val="window" lastClr="FFFFFF">
                      <a:lumMod val="95000"/>
                    </a:sysClr>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grpSp>
      </p:grpSp>
    </p:spTree>
    <p:extLst>
      <p:ext uri="{BB962C8B-B14F-4D97-AF65-F5344CB8AC3E}">
        <p14:creationId xmlns:p14="http://schemas.microsoft.com/office/powerpoint/2010/main" val="420923670"/>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4525" y="1272381"/>
            <a:ext cx="7854950" cy="4313238"/>
            <a:chOff x="1031081" y="1284392"/>
            <a:chExt cx="7854950" cy="4313238"/>
          </a:xfrm>
        </p:grpSpPr>
        <p:grpSp>
          <p:nvGrpSpPr>
            <p:cNvPr id="3" name="组合 2"/>
            <p:cNvGrpSpPr/>
            <p:nvPr/>
          </p:nvGrpSpPr>
          <p:grpSpPr>
            <a:xfrm>
              <a:off x="1031081" y="1705080"/>
              <a:ext cx="3443287" cy="3471862"/>
              <a:chOff x="257969" y="1511405"/>
              <a:chExt cx="3443287" cy="3471862"/>
            </a:xfrm>
          </p:grpSpPr>
          <p:sp>
            <p:nvSpPr>
              <p:cNvPr id="13" name="Freeform 17"/>
              <p:cNvSpPr>
                <a:spLocks/>
              </p:cNvSpPr>
              <p:nvPr/>
            </p:nvSpPr>
            <p:spPr bwMode="auto">
              <a:xfrm>
                <a:off x="1042194" y="1511405"/>
                <a:ext cx="1874837" cy="1185862"/>
              </a:xfrm>
              <a:custGeom>
                <a:avLst/>
                <a:gdLst>
                  <a:gd name="T0" fmla="*/ 591 w 1181"/>
                  <a:gd name="T1" fmla="*/ 747 h 747"/>
                  <a:gd name="T2" fmla="*/ 1078 w 1181"/>
                  <a:gd name="T3" fmla="*/ 496 h 747"/>
                  <a:gd name="T4" fmla="*/ 1181 w 1181"/>
                  <a:gd name="T5" fmla="*/ 505 h 747"/>
                  <a:gd name="T6" fmla="*/ 591 w 1181"/>
                  <a:gd name="T7" fmla="*/ 0 h 747"/>
                  <a:gd name="T8" fmla="*/ 0 w 1181"/>
                  <a:gd name="T9" fmla="*/ 505 h 747"/>
                  <a:gd name="T10" fmla="*/ 104 w 1181"/>
                  <a:gd name="T11" fmla="*/ 496 h 747"/>
                  <a:gd name="T12" fmla="*/ 591 w 1181"/>
                  <a:gd name="T13" fmla="*/ 747 h 747"/>
                </a:gdLst>
                <a:ahLst/>
                <a:cxnLst>
                  <a:cxn ang="0">
                    <a:pos x="T0" y="T1"/>
                  </a:cxn>
                  <a:cxn ang="0">
                    <a:pos x="T2" y="T3"/>
                  </a:cxn>
                  <a:cxn ang="0">
                    <a:pos x="T4" y="T5"/>
                  </a:cxn>
                  <a:cxn ang="0">
                    <a:pos x="T6" y="T7"/>
                  </a:cxn>
                  <a:cxn ang="0">
                    <a:pos x="T8" y="T9"/>
                  </a:cxn>
                  <a:cxn ang="0">
                    <a:pos x="T10" y="T11"/>
                  </a:cxn>
                  <a:cxn ang="0">
                    <a:pos x="T12" y="T13"/>
                  </a:cxn>
                </a:cxnLst>
                <a:rect l="0" t="0" r="r" b="b"/>
                <a:pathLst>
                  <a:path w="1181" h="747">
                    <a:moveTo>
                      <a:pt x="591" y="747"/>
                    </a:moveTo>
                    <a:cubicBezTo>
                      <a:pt x="699" y="595"/>
                      <a:pt x="877" y="496"/>
                      <a:pt x="1078" y="496"/>
                    </a:cubicBezTo>
                    <a:cubicBezTo>
                      <a:pt x="1113" y="496"/>
                      <a:pt x="1148" y="499"/>
                      <a:pt x="1181" y="505"/>
                    </a:cubicBezTo>
                    <a:cubicBezTo>
                      <a:pt x="1137" y="219"/>
                      <a:pt x="889" y="0"/>
                      <a:pt x="591" y="0"/>
                    </a:cubicBezTo>
                    <a:cubicBezTo>
                      <a:pt x="292" y="0"/>
                      <a:pt x="45" y="219"/>
                      <a:pt x="0" y="505"/>
                    </a:cubicBezTo>
                    <a:cubicBezTo>
                      <a:pt x="34" y="499"/>
                      <a:pt x="69" y="496"/>
                      <a:pt x="104" y="496"/>
                    </a:cubicBezTo>
                    <a:cubicBezTo>
                      <a:pt x="304" y="496"/>
                      <a:pt x="482" y="595"/>
                      <a:pt x="591" y="747"/>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 name="Freeform 11"/>
              <p:cNvSpPr>
                <a:spLocks/>
              </p:cNvSpPr>
              <p:nvPr/>
            </p:nvSpPr>
            <p:spPr bwMode="auto">
              <a:xfrm>
                <a:off x="2510631" y="2313092"/>
                <a:ext cx="1190625" cy="1870075"/>
              </a:xfrm>
              <a:custGeom>
                <a:avLst/>
                <a:gdLst>
                  <a:gd name="T0" fmla="*/ 256 w 750"/>
                  <a:gd name="T1" fmla="*/ 1178 h 1178"/>
                  <a:gd name="T2" fmla="*/ 750 w 750"/>
                  <a:gd name="T3" fmla="*/ 589 h 1178"/>
                  <a:gd name="T4" fmla="*/ 256 w 750"/>
                  <a:gd name="T5" fmla="*/ 0 h 1178"/>
                  <a:gd name="T6" fmla="*/ 264 w 750"/>
                  <a:gd name="T7" fmla="*/ 93 h 1178"/>
                  <a:gd name="T8" fmla="*/ 0 w 750"/>
                  <a:gd name="T9" fmla="*/ 589 h 1178"/>
                  <a:gd name="T10" fmla="*/ 264 w 750"/>
                  <a:gd name="T11" fmla="*/ 1085 h 1178"/>
                  <a:gd name="T12" fmla="*/ 256 w 750"/>
                  <a:gd name="T13" fmla="*/ 1178 h 1178"/>
                </a:gdLst>
                <a:ahLst/>
                <a:cxnLst>
                  <a:cxn ang="0">
                    <a:pos x="T0" y="T1"/>
                  </a:cxn>
                  <a:cxn ang="0">
                    <a:pos x="T2" y="T3"/>
                  </a:cxn>
                  <a:cxn ang="0">
                    <a:pos x="T4" y="T5"/>
                  </a:cxn>
                  <a:cxn ang="0">
                    <a:pos x="T6" y="T7"/>
                  </a:cxn>
                  <a:cxn ang="0">
                    <a:pos x="T8" y="T9"/>
                  </a:cxn>
                  <a:cxn ang="0">
                    <a:pos x="T10" y="T11"/>
                  </a:cxn>
                  <a:cxn ang="0">
                    <a:pos x="T12" y="T13"/>
                  </a:cxn>
                </a:cxnLst>
                <a:rect l="0" t="0" r="r" b="b"/>
                <a:pathLst>
                  <a:path w="750" h="1178">
                    <a:moveTo>
                      <a:pt x="256" y="1178"/>
                    </a:moveTo>
                    <a:cubicBezTo>
                      <a:pt x="537" y="1129"/>
                      <a:pt x="750" y="884"/>
                      <a:pt x="750" y="589"/>
                    </a:cubicBezTo>
                    <a:cubicBezTo>
                      <a:pt x="750" y="294"/>
                      <a:pt x="537" y="50"/>
                      <a:pt x="256" y="0"/>
                    </a:cubicBezTo>
                    <a:cubicBezTo>
                      <a:pt x="261" y="30"/>
                      <a:pt x="264" y="62"/>
                      <a:pt x="264" y="93"/>
                    </a:cubicBezTo>
                    <a:cubicBezTo>
                      <a:pt x="264" y="300"/>
                      <a:pt x="159" y="482"/>
                      <a:pt x="0" y="589"/>
                    </a:cubicBezTo>
                    <a:cubicBezTo>
                      <a:pt x="159" y="697"/>
                      <a:pt x="264" y="878"/>
                      <a:pt x="264" y="1085"/>
                    </a:cubicBezTo>
                    <a:cubicBezTo>
                      <a:pt x="264" y="1117"/>
                      <a:pt x="261" y="1148"/>
                      <a:pt x="256" y="1178"/>
                    </a:cubicBezTo>
                  </a:path>
                </a:pathLst>
              </a:custGeom>
              <a:gradFill>
                <a:gsLst>
                  <a:gs pos="100000">
                    <a:srgbClr val="2676FF">
                      <a:lumMod val="60000"/>
                      <a:lumOff val="40000"/>
                    </a:srgbClr>
                  </a:gs>
                  <a:gs pos="0">
                    <a:srgbClr val="2676FF"/>
                  </a:gs>
                </a:gsLst>
                <a:lin ang="16200000" scaled="0"/>
              </a:gradFill>
              <a:ln w="3175" cap="flat" cmpd="sng" algn="ctr">
                <a:solidFill>
                  <a:sysClr val="window" lastClr="FFFFFF"/>
                </a:solid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5" name="Freeform 13"/>
              <p:cNvSpPr>
                <a:spLocks/>
              </p:cNvSpPr>
              <p:nvPr/>
            </p:nvSpPr>
            <p:spPr bwMode="auto">
              <a:xfrm>
                <a:off x="1980406" y="3248130"/>
                <a:ext cx="949325" cy="949325"/>
              </a:xfrm>
              <a:custGeom>
                <a:avLst/>
                <a:gdLst>
                  <a:gd name="T0" fmla="*/ 0 w 598"/>
                  <a:gd name="T1" fmla="*/ 874495013 h 598"/>
                  <a:gd name="T2" fmla="*/ 1227316888 w 598"/>
                  <a:gd name="T3" fmla="*/ 1507053438 h 598"/>
                  <a:gd name="T4" fmla="*/ 1486892188 w 598"/>
                  <a:gd name="T5" fmla="*/ 1484372825 h 598"/>
                  <a:gd name="T6" fmla="*/ 1507053438 w 598"/>
                  <a:gd name="T7" fmla="*/ 1249997500 h 598"/>
                  <a:gd name="T8" fmla="*/ 841732188 w 598"/>
                  <a:gd name="T9" fmla="*/ 0 h 598"/>
                  <a:gd name="T10" fmla="*/ 259576888 w 598"/>
                  <a:gd name="T11" fmla="*/ 234375325 h 598"/>
                  <a:gd name="T12" fmla="*/ 0 w 598"/>
                  <a:gd name="T13" fmla="*/ 874495013 h 5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8" h="598">
                    <a:moveTo>
                      <a:pt x="0" y="347"/>
                    </a:moveTo>
                    <a:cubicBezTo>
                      <a:pt x="108" y="499"/>
                      <a:pt x="286" y="598"/>
                      <a:pt x="487" y="598"/>
                    </a:cubicBezTo>
                    <a:cubicBezTo>
                      <a:pt x="522" y="598"/>
                      <a:pt x="556" y="595"/>
                      <a:pt x="590" y="589"/>
                    </a:cubicBezTo>
                    <a:cubicBezTo>
                      <a:pt x="595" y="559"/>
                      <a:pt x="598" y="528"/>
                      <a:pt x="598" y="496"/>
                    </a:cubicBezTo>
                    <a:cubicBezTo>
                      <a:pt x="598" y="289"/>
                      <a:pt x="493" y="108"/>
                      <a:pt x="334" y="0"/>
                    </a:cubicBezTo>
                    <a:cubicBezTo>
                      <a:pt x="266" y="46"/>
                      <a:pt x="188" y="78"/>
                      <a:pt x="103" y="93"/>
                    </a:cubicBezTo>
                    <a:cubicBezTo>
                      <a:pt x="89" y="187"/>
                      <a:pt x="52" y="273"/>
                      <a:pt x="0" y="347"/>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6" name="Freeform 12"/>
              <p:cNvSpPr>
                <a:spLocks/>
              </p:cNvSpPr>
              <p:nvPr/>
            </p:nvSpPr>
            <p:spPr bwMode="auto">
              <a:xfrm>
                <a:off x="1042194" y="3798992"/>
                <a:ext cx="1874837" cy="1184275"/>
              </a:xfrm>
              <a:custGeom>
                <a:avLst/>
                <a:gdLst>
                  <a:gd name="T0" fmla="*/ 591 w 1181"/>
                  <a:gd name="T1" fmla="*/ 0 h 746"/>
                  <a:gd name="T2" fmla="*/ 104 w 1181"/>
                  <a:gd name="T3" fmla="*/ 251 h 746"/>
                  <a:gd name="T4" fmla="*/ 0 w 1181"/>
                  <a:gd name="T5" fmla="*/ 242 h 746"/>
                  <a:gd name="T6" fmla="*/ 591 w 1181"/>
                  <a:gd name="T7" fmla="*/ 746 h 746"/>
                  <a:gd name="T8" fmla="*/ 1181 w 1181"/>
                  <a:gd name="T9" fmla="*/ 242 h 746"/>
                  <a:gd name="T10" fmla="*/ 1078 w 1181"/>
                  <a:gd name="T11" fmla="*/ 251 h 746"/>
                  <a:gd name="T12" fmla="*/ 591 w 1181"/>
                  <a:gd name="T13" fmla="*/ 0 h 746"/>
                </a:gdLst>
                <a:ahLst/>
                <a:cxnLst>
                  <a:cxn ang="0">
                    <a:pos x="T0" y="T1"/>
                  </a:cxn>
                  <a:cxn ang="0">
                    <a:pos x="T2" y="T3"/>
                  </a:cxn>
                  <a:cxn ang="0">
                    <a:pos x="T4" y="T5"/>
                  </a:cxn>
                  <a:cxn ang="0">
                    <a:pos x="T6" y="T7"/>
                  </a:cxn>
                  <a:cxn ang="0">
                    <a:pos x="T8" y="T9"/>
                  </a:cxn>
                  <a:cxn ang="0">
                    <a:pos x="T10" y="T11"/>
                  </a:cxn>
                  <a:cxn ang="0">
                    <a:pos x="T12" y="T13"/>
                  </a:cxn>
                </a:cxnLst>
                <a:rect l="0" t="0" r="r" b="b"/>
                <a:pathLst>
                  <a:path w="1181" h="746">
                    <a:moveTo>
                      <a:pt x="591" y="0"/>
                    </a:moveTo>
                    <a:cubicBezTo>
                      <a:pt x="482" y="152"/>
                      <a:pt x="304" y="251"/>
                      <a:pt x="104" y="251"/>
                    </a:cubicBezTo>
                    <a:cubicBezTo>
                      <a:pt x="69" y="251"/>
                      <a:pt x="34" y="248"/>
                      <a:pt x="0" y="242"/>
                    </a:cubicBezTo>
                    <a:cubicBezTo>
                      <a:pt x="45" y="528"/>
                      <a:pt x="292" y="746"/>
                      <a:pt x="591" y="746"/>
                    </a:cubicBezTo>
                    <a:cubicBezTo>
                      <a:pt x="889" y="746"/>
                      <a:pt x="1136" y="528"/>
                      <a:pt x="1181" y="242"/>
                    </a:cubicBezTo>
                    <a:cubicBezTo>
                      <a:pt x="1147" y="248"/>
                      <a:pt x="1113" y="251"/>
                      <a:pt x="1078" y="251"/>
                    </a:cubicBezTo>
                    <a:cubicBezTo>
                      <a:pt x="877" y="251"/>
                      <a:pt x="699" y="152"/>
                      <a:pt x="591" y="0"/>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 name="Freeform 16"/>
              <p:cNvSpPr>
                <a:spLocks/>
              </p:cNvSpPr>
              <p:nvPr/>
            </p:nvSpPr>
            <p:spPr bwMode="auto">
              <a:xfrm>
                <a:off x="1980406" y="2298805"/>
                <a:ext cx="949325" cy="949325"/>
              </a:xfrm>
              <a:custGeom>
                <a:avLst/>
                <a:gdLst>
                  <a:gd name="T0" fmla="*/ 0 w 598"/>
                  <a:gd name="T1" fmla="*/ 632560013 h 598"/>
                  <a:gd name="T2" fmla="*/ 259576888 w 598"/>
                  <a:gd name="T3" fmla="*/ 1272679700 h 598"/>
                  <a:gd name="T4" fmla="*/ 841732188 w 598"/>
                  <a:gd name="T5" fmla="*/ 1507053438 h 598"/>
                  <a:gd name="T6" fmla="*/ 1507053438 w 598"/>
                  <a:gd name="T7" fmla="*/ 257055938 h 598"/>
                  <a:gd name="T8" fmla="*/ 1486892188 w 598"/>
                  <a:gd name="T9" fmla="*/ 22682200 h 598"/>
                  <a:gd name="T10" fmla="*/ 1227316888 w 598"/>
                  <a:gd name="T11" fmla="*/ 0 h 598"/>
                  <a:gd name="T12" fmla="*/ 0 w 598"/>
                  <a:gd name="T13" fmla="*/ 632560013 h 5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8" h="598">
                    <a:moveTo>
                      <a:pt x="0" y="251"/>
                    </a:moveTo>
                    <a:cubicBezTo>
                      <a:pt x="52" y="325"/>
                      <a:pt x="89" y="411"/>
                      <a:pt x="103" y="505"/>
                    </a:cubicBezTo>
                    <a:cubicBezTo>
                      <a:pt x="188" y="520"/>
                      <a:pt x="266" y="552"/>
                      <a:pt x="334" y="598"/>
                    </a:cubicBezTo>
                    <a:cubicBezTo>
                      <a:pt x="493" y="491"/>
                      <a:pt x="598" y="309"/>
                      <a:pt x="598" y="102"/>
                    </a:cubicBezTo>
                    <a:cubicBezTo>
                      <a:pt x="598" y="71"/>
                      <a:pt x="595" y="39"/>
                      <a:pt x="590" y="9"/>
                    </a:cubicBezTo>
                    <a:cubicBezTo>
                      <a:pt x="557" y="3"/>
                      <a:pt x="522" y="0"/>
                      <a:pt x="487" y="0"/>
                    </a:cubicBezTo>
                    <a:cubicBezTo>
                      <a:pt x="286" y="0"/>
                      <a:pt x="108" y="99"/>
                      <a:pt x="0" y="251"/>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8" name="Freeform 9"/>
              <p:cNvSpPr>
                <a:spLocks/>
              </p:cNvSpPr>
              <p:nvPr/>
            </p:nvSpPr>
            <p:spPr bwMode="auto">
              <a:xfrm>
                <a:off x="2143422" y="3100467"/>
                <a:ext cx="366713" cy="295275"/>
              </a:xfrm>
              <a:custGeom>
                <a:avLst/>
                <a:gdLst>
                  <a:gd name="T0" fmla="*/ 0 w 231"/>
                  <a:gd name="T1" fmla="*/ 186 h 186"/>
                  <a:gd name="T2" fmla="*/ 231 w 231"/>
                  <a:gd name="T3" fmla="*/ 93 h 186"/>
                  <a:gd name="T4" fmla="*/ 0 w 231"/>
                  <a:gd name="T5" fmla="*/ 0 h 186"/>
                  <a:gd name="T6" fmla="*/ 8 w 231"/>
                  <a:gd name="T7" fmla="*/ 93 h 186"/>
                  <a:gd name="T8" fmla="*/ 0 w 231"/>
                  <a:gd name="T9" fmla="*/ 186 h 186"/>
                </a:gdLst>
                <a:ahLst/>
                <a:cxnLst>
                  <a:cxn ang="0">
                    <a:pos x="T0" y="T1"/>
                  </a:cxn>
                  <a:cxn ang="0">
                    <a:pos x="T2" y="T3"/>
                  </a:cxn>
                  <a:cxn ang="0">
                    <a:pos x="T4" y="T5"/>
                  </a:cxn>
                  <a:cxn ang="0">
                    <a:pos x="T6" y="T7"/>
                  </a:cxn>
                  <a:cxn ang="0">
                    <a:pos x="T8" y="T9"/>
                  </a:cxn>
                </a:cxnLst>
                <a:rect l="0" t="0" r="r" b="b"/>
                <a:pathLst>
                  <a:path w="231" h="186">
                    <a:moveTo>
                      <a:pt x="0" y="186"/>
                    </a:moveTo>
                    <a:cubicBezTo>
                      <a:pt x="85" y="171"/>
                      <a:pt x="163" y="139"/>
                      <a:pt x="231" y="93"/>
                    </a:cubicBezTo>
                    <a:cubicBezTo>
                      <a:pt x="163" y="47"/>
                      <a:pt x="85" y="15"/>
                      <a:pt x="0" y="0"/>
                    </a:cubicBezTo>
                    <a:cubicBezTo>
                      <a:pt x="5" y="30"/>
                      <a:pt x="8" y="61"/>
                      <a:pt x="8" y="93"/>
                    </a:cubicBezTo>
                    <a:cubicBezTo>
                      <a:pt x="8" y="125"/>
                      <a:pt x="5" y="156"/>
                      <a:pt x="0" y="186"/>
                    </a:cubicBezTo>
                  </a:path>
                </a:pathLst>
              </a:custGeom>
              <a:solidFill>
                <a:sysClr val="window" lastClr="FFFFFF">
                  <a:lumMod val="95000"/>
                </a:sysClr>
              </a:solidFill>
              <a:ln w="12700" cap="flat" cmpd="sng" algn="ctr">
                <a:solidFill>
                  <a:sysClr val="window" lastClr="FFFFFF">
                    <a:lumMod val="95000"/>
                  </a:sysClr>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nvGrpSpPr>
              <p:cNvPr id="19" name="组合 18"/>
              <p:cNvGrpSpPr/>
              <p:nvPr/>
            </p:nvGrpSpPr>
            <p:grpSpPr>
              <a:xfrm>
                <a:off x="257969" y="2298805"/>
                <a:ext cx="1898153" cy="1898650"/>
                <a:chOff x="265113" y="2544763"/>
                <a:chExt cx="1898153" cy="1898650"/>
              </a:xfrm>
              <a:effectLst>
                <a:outerShdw blurRad="50800" dist="38100" dir="2700000" algn="tl" rotWithShape="0">
                  <a:prstClr val="black">
                    <a:alpha val="40000"/>
                  </a:prstClr>
                </a:outerShdw>
              </a:effectLst>
            </p:grpSpPr>
            <p:sp>
              <p:nvSpPr>
                <p:cNvPr id="24" name="Freeform 10"/>
                <p:cNvSpPr>
                  <a:spLocks/>
                </p:cNvSpPr>
                <p:nvPr/>
              </p:nvSpPr>
              <p:spPr bwMode="auto">
                <a:xfrm>
                  <a:off x="265113" y="2559050"/>
                  <a:ext cx="1192212" cy="1870075"/>
                </a:xfrm>
                <a:custGeom>
                  <a:avLst/>
                  <a:gdLst>
                    <a:gd name="T0" fmla="*/ 494 w 751"/>
                    <a:gd name="T1" fmla="*/ 0 h 1178"/>
                    <a:gd name="T2" fmla="*/ 0 w 751"/>
                    <a:gd name="T3" fmla="*/ 589 h 1178"/>
                    <a:gd name="T4" fmla="*/ 494 w 751"/>
                    <a:gd name="T5" fmla="*/ 1178 h 1178"/>
                    <a:gd name="T6" fmla="*/ 487 w 751"/>
                    <a:gd name="T7" fmla="*/ 1085 h 1178"/>
                    <a:gd name="T8" fmla="*/ 751 w 751"/>
                    <a:gd name="T9" fmla="*/ 589 h 1178"/>
                    <a:gd name="T10" fmla="*/ 487 w 751"/>
                    <a:gd name="T11" fmla="*/ 93 h 1178"/>
                    <a:gd name="T12" fmla="*/ 494 w 751"/>
                    <a:gd name="T13" fmla="*/ 0 h 1178"/>
                  </a:gdLst>
                  <a:ahLst/>
                  <a:cxnLst>
                    <a:cxn ang="0">
                      <a:pos x="T0" y="T1"/>
                    </a:cxn>
                    <a:cxn ang="0">
                      <a:pos x="T2" y="T3"/>
                    </a:cxn>
                    <a:cxn ang="0">
                      <a:pos x="T4" y="T5"/>
                    </a:cxn>
                    <a:cxn ang="0">
                      <a:pos x="T6" y="T7"/>
                    </a:cxn>
                    <a:cxn ang="0">
                      <a:pos x="T8" y="T9"/>
                    </a:cxn>
                    <a:cxn ang="0">
                      <a:pos x="T10" y="T11"/>
                    </a:cxn>
                    <a:cxn ang="0">
                      <a:pos x="T12" y="T13"/>
                    </a:cxn>
                  </a:cxnLst>
                  <a:rect l="0" t="0" r="r" b="b"/>
                  <a:pathLst>
                    <a:path w="751" h="1178">
                      <a:moveTo>
                        <a:pt x="494" y="0"/>
                      </a:moveTo>
                      <a:cubicBezTo>
                        <a:pt x="214" y="49"/>
                        <a:pt x="0" y="294"/>
                        <a:pt x="0" y="589"/>
                      </a:cubicBezTo>
                      <a:cubicBezTo>
                        <a:pt x="0" y="884"/>
                        <a:pt x="214" y="1129"/>
                        <a:pt x="494" y="1178"/>
                      </a:cubicBezTo>
                      <a:cubicBezTo>
                        <a:pt x="490" y="1148"/>
                        <a:pt x="487" y="1117"/>
                        <a:pt x="487" y="1085"/>
                      </a:cubicBezTo>
                      <a:cubicBezTo>
                        <a:pt x="487" y="878"/>
                        <a:pt x="592" y="697"/>
                        <a:pt x="751" y="589"/>
                      </a:cubicBezTo>
                      <a:cubicBezTo>
                        <a:pt x="592" y="482"/>
                        <a:pt x="487" y="300"/>
                        <a:pt x="487" y="93"/>
                      </a:cubicBezTo>
                      <a:cubicBezTo>
                        <a:pt x="487" y="62"/>
                        <a:pt x="490" y="30"/>
                        <a:pt x="494" y="0"/>
                      </a:cubicBezTo>
                    </a:path>
                  </a:pathLst>
                </a:custGeom>
                <a:gradFill>
                  <a:gsLst>
                    <a:gs pos="100000">
                      <a:srgbClr val="2676FF">
                        <a:lumMod val="60000"/>
                        <a:lumOff val="40000"/>
                      </a:srgbClr>
                    </a:gs>
                    <a:gs pos="0">
                      <a:srgbClr val="2676FF"/>
                    </a:gs>
                  </a:gsLst>
                  <a:lin ang="16200000" scaled="0"/>
                </a:gradFill>
                <a:ln w="3175" cap="flat" cmpd="sng" algn="ctr">
                  <a:solidFill>
                    <a:sysClr val="window" lastClr="FFFFFF"/>
                  </a:solid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5" name="Freeform 19"/>
                <p:cNvSpPr>
                  <a:spLocks/>
                </p:cNvSpPr>
                <p:nvPr/>
              </p:nvSpPr>
              <p:spPr bwMode="auto">
                <a:xfrm>
                  <a:off x="1038225" y="2544763"/>
                  <a:ext cx="949325" cy="949325"/>
                </a:xfrm>
                <a:custGeom>
                  <a:avLst/>
                  <a:gdLst>
                    <a:gd name="T0" fmla="*/ 1244957188 w 598"/>
                    <a:gd name="T1" fmla="*/ 1272679700 h 598"/>
                    <a:gd name="T2" fmla="*/ 1507053438 w 598"/>
                    <a:gd name="T3" fmla="*/ 632560013 h 598"/>
                    <a:gd name="T4" fmla="*/ 279738138 w 598"/>
                    <a:gd name="T5" fmla="*/ 0 h 598"/>
                    <a:gd name="T6" fmla="*/ 17641888 w 598"/>
                    <a:gd name="T7" fmla="*/ 22682200 h 598"/>
                    <a:gd name="T8" fmla="*/ 0 w 598"/>
                    <a:gd name="T9" fmla="*/ 257055938 h 598"/>
                    <a:gd name="T10" fmla="*/ 665321250 w 598"/>
                    <a:gd name="T11" fmla="*/ 1507053438 h 598"/>
                    <a:gd name="T12" fmla="*/ 1244957188 w 598"/>
                    <a:gd name="T13" fmla="*/ 1272679700 h 5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8" h="598">
                      <a:moveTo>
                        <a:pt x="494" y="505"/>
                      </a:moveTo>
                      <a:cubicBezTo>
                        <a:pt x="509" y="411"/>
                        <a:pt x="545" y="325"/>
                        <a:pt x="598" y="251"/>
                      </a:cubicBezTo>
                      <a:cubicBezTo>
                        <a:pt x="489" y="99"/>
                        <a:pt x="311" y="0"/>
                        <a:pt x="111" y="0"/>
                      </a:cubicBezTo>
                      <a:cubicBezTo>
                        <a:pt x="76" y="0"/>
                        <a:pt x="41" y="3"/>
                        <a:pt x="7" y="9"/>
                      </a:cubicBezTo>
                      <a:cubicBezTo>
                        <a:pt x="3" y="39"/>
                        <a:pt x="0" y="71"/>
                        <a:pt x="0" y="102"/>
                      </a:cubicBezTo>
                      <a:cubicBezTo>
                        <a:pt x="0" y="309"/>
                        <a:pt x="105" y="491"/>
                        <a:pt x="264" y="598"/>
                      </a:cubicBezTo>
                      <a:cubicBezTo>
                        <a:pt x="332" y="552"/>
                        <a:pt x="410" y="520"/>
                        <a:pt x="494" y="505"/>
                      </a:cubicBezTo>
                    </a:path>
                  </a:pathLst>
                </a:custGeom>
                <a:solidFill>
                  <a:srgbClr val="2676FF">
                    <a:lumMod val="40000"/>
                    <a:lumOff val="60000"/>
                  </a:srgbClr>
                </a:solidFill>
                <a:ln w="3175" cap="flat" cmpd="sng" algn="ctr">
                  <a:solidFill>
                    <a:srgbClr val="2676FF">
                      <a:lumMod val="20000"/>
                      <a:lumOff val="8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26" name="Freeform 18"/>
                <p:cNvSpPr>
                  <a:spLocks/>
                </p:cNvSpPr>
                <p:nvPr/>
              </p:nvSpPr>
              <p:spPr bwMode="auto">
                <a:xfrm>
                  <a:off x="1821954" y="2943200"/>
                  <a:ext cx="328612" cy="403225"/>
                </a:xfrm>
                <a:custGeom>
                  <a:avLst/>
                  <a:gdLst>
                    <a:gd name="T0" fmla="*/ 0 w 207"/>
                    <a:gd name="T1" fmla="*/ 254 h 254"/>
                    <a:gd name="T2" fmla="*/ 104 w 207"/>
                    <a:gd name="T3" fmla="*/ 245 h 254"/>
                    <a:gd name="T4" fmla="*/ 207 w 207"/>
                    <a:gd name="T5" fmla="*/ 254 h 254"/>
                    <a:gd name="T6" fmla="*/ 104 w 207"/>
                    <a:gd name="T7" fmla="*/ 0 h 254"/>
                    <a:gd name="T8" fmla="*/ 0 w 207"/>
                    <a:gd name="T9" fmla="*/ 254 h 254"/>
                  </a:gdLst>
                  <a:ahLst/>
                  <a:cxnLst>
                    <a:cxn ang="0">
                      <a:pos x="T0" y="T1"/>
                    </a:cxn>
                    <a:cxn ang="0">
                      <a:pos x="T2" y="T3"/>
                    </a:cxn>
                    <a:cxn ang="0">
                      <a:pos x="T4" y="T5"/>
                    </a:cxn>
                    <a:cxn ang="0">
                      <a:pos x="T6" y="T7"/>
                    </a:cxn>
                    <a:cxn ang="0">
                      <a:pos x="T8" y="T9"/>
                    </a:cxn>
                  </a:cxnLst>
                  <a:rect l="0" t="0" r="r" b="b"/>
                  <a:pathLst>
                    <a:path w="207" h="254">
                      <a:moveTo>
                        <a:pt x="0" y="254"/>
                      </a:moveTo>
                      <a:cubicBezTo>
                        <a:pt x="34" y="248"/>
                        <a:pt x="68" y="245"/>
                        <a:pt x="104" y="245"/>
                      </a:cubicBezTo>
                      <a:cubicBezTo>
                        <a:pt x="139" y="245"/>
                        <a:pt x="174" y="248"/>
                        <a:pt x="207" y="254"/>
                      </a:cubicBezTo>
                      <a:cubicBezTo>
                        <a:pt x="193" y="160"/>
                        <a:pt x="156" y="74"/>
                        <a:pt x="104" y="0"/>
                      </a:cubicBezTo>
                      <a:cubicBezTo>
                        <a:pt x="51" y="74"/>
                        <a:pt x="15" y="160"/>
                        <a:pt x="0" y="254"/>
                      </a:cubicBezTo>
                    </a:path>
                  </a:pathLst>
                </a:custGeom>
                <a:solidFill>
                  <a:sysClr val="window" lastClr="FFFFFF">
                    <a:lumMod val="95000"/>
                  </a:sysClr>
                </a:solidFill>
                <a:ln w="12700"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7" name="Freeform 20"/>
                <p:cNvSpPr>
                  <a:spLocks/>
                </p:cNvSpPr>
                <p:nvPr/>
              </p:nvSpPr>
              <p:spPr bwMode="auto">
                <a:xfrm>
                  <a:off x="1456829" y="3346425"/>
                  <a:ext cx="365125" cy="295275"/>
                </a:xfrm>
                <a:custGeom>
                  <a:avLst/>
                  <a:gdLst>
                    <a:gd name="T0" fmla="*/ 230 w 230"/>
                    <a:gd name="T1" fmla="*/ 0 h 186"/>
                    <a:gd name="T2" fmla="*/ 0 w 230"/>
                    <a:gd name="T3" fmla="*/ 93 h 186"/>
                    <a:gd name="T4" fmla="*/ 230 w 230"/>
                    <a:gd name="T5" fmla="*/ 186 h 186"/>
                    <a:gd name="T6" fmla="*/ 223 w 230"/>
                    <a:gd name="T7" fmla="*/ 93 h 186"/>
                    <a:gd name="T8" fmla="*/ 230 w 230"/>
                    <a:gd name="T9" fmla="*/ 0 h 186"/>
                  </a:gdLst>
                  <a:ahLst/>
                  <a:cxnLst>
                    <a:cxn ang="0">
                      <a:pos x="T0" y="T1"/>
                    </a:cxn>
                    <a:cxn ang="0">
                      <a:pos x="T2" y="T3"/>
                    </a:cxn>
                    <a:cxn ang="0">
                      <a:pos x="T4" y="T5"/>
                    </a:cxn>
                    <a:cxn ang="0">
                      <a:pos x="T6" y="T7"/>
                    </a:cxn>
                    <a:cxn ang="0">
                      <a:pos x="T8" y="T9"/>
                    </a:cxn>
                  </a:cxnLst>
                  <a:rect l="0" t="0" r="r" b="b"/>
                  <a:pathLst>
                    <a:path w="230" h="186">
                      <a:moveTo>
                        <a:pt x="230" y="0"/>
                      </a:moveTo>
                      <a:cubicBezTo>
                        <a:pt x="146" y="15"/>
                        <a:pt x="68" y="47"/>
                        <a:pt x="0" y="93"/>
                      </a:cubicBezTo>
                      <a:cubicBezTo>
                        <a:pt x="68" y="139"/>
                        <a:pt x="146" y="171"/>
                        <a:pt x="230" y="186"/>
                      </a:cubicBezTo>
                      <a:cubicBezTo>
                        <a:pt x="225" y="156"/>
                        <a:pt x="223" y="125"/>
                        <a:pt x="223" y="93"/>
                      </a:cubicBezTo>
                      <a:cubicBezTo>
                        <a:pt x="223" y="61"/>
                        <a:pt x="225" y="30"/>
                        <a:pt x="230" y="0"/>
                      </a:cubicBezTo>
                    </a:path>
                  </a:pathLst>
                </a:custGeom>
                <a:solidFill>
                  <a:sysClr val="window" lastClr="FFFFFF">
                    <a:lumMod val="95000"/>
                  </a:sysClr>
                </a:solidFill>
                <a:ln w="12700" cap="flat" cmpd="sng" algn="ctr">
                  <a:solidFill>
                    <a:sysClr val="window" lastClr="FFFFFF">
                      <a:lumMod val="95000"/>
                    </a:sysClr>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8" name="Freeform 21"/>
                <p:cNvSpPr>
                  <a:spLocks/>
                </p:cNvSpPr>
                <p:nvPr/>
              </p:nvSpPr>
              <p:spPr bwMode="auto">
                <a:xfrm>
                  <a:off x="1810841" y="3332138"/>
                  <a:ext cx="352425" cy="323850"/>
                </a:xfrm>
                <a:custGeom>
                  <a:avLst/>
                  <a:gdLst>
                    <a:gd name="T0" fmla="*/ 7 w 222"/>
                    <a:gd name="T1" fmla="*/ 9 h 204"/>
                    <a:gd name="T2" fmla="*/ 0 w 222"/>
                    <a:gd name="T3" fmla="*/ 102 h 204"/>
                    <a:gd name="T4" fmla="*/ 7 w 222"/>
                    <a:gd name="T5" fmla="*/ 195 h 204"/>
                    <a:gd name="T6" fmla="*/ 111 w 222"/>
                    <a:gd name="T7" fmla="*/ 204 h 204"/>
                    <a:gd name="T8" fmla="*/ 214 w 222"/>
                    <a:gd name="T9" fmla="*/ 195 h 204"/>
                    <a:gd name="T10" fmla="*/ 222 w 222"/>
                    <a:gd name="T11" fmla="*/ 102 h 204"/>
                    <a:gd name="T12" fmla="*/ 214 w 222"/>
                    <a:gd name="T13" fmla="*/ 9 h 204"/>
                    <a:gd name="T14" fmla="*/ 111 w 222"/>
                    <a:gd name="T15" fmla="*/ 0 h 204"/>
                    <a:gd name="T16" fmla="*/ 7 w 222"/>
                    <a:gd name="T17" fmla="*/ 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204">
                      <a:moveTo>
                        <a:pt x="7" y="9"/>
                      </a:moveTo>
                      <a:cubicBezTo>
                        <a:pt x="2" y="39"/>
                        <a:pt x="0" y="70"/>
                        <a:pt x="0" y="102"/>
                      </a:cubicBezTo>
                      <a:cubicBezTo>
                        <a:pt x="0" y="134"/>
                        <a:pt x="2" y="165"/>
                        <a:pt x="7" y="195"/>
                      </a:cubicBezTo>
                      <a:cubicBezTo>
                        <a:pt x="40" y="201"/>
                        <a:pt x="75" y="204"/>
                        <a:pt x="111" y="204"/>
                      </a:cubicBezTo>
                      <a:cubicBezTo>
                        <a:pt x="146" y="204"/>
                        <a:pt x="181" y="201"/>
                        <a:pt x="214" y="195"/>
                      </a:cubicBezTo>
                      <a:cubicBezTo>
                        <a:pt x="219" y="165"/>
                        <a:pt x="222" y="134"/>
                        <a:pt x="222" y="102"/>
                      </a:cubicBezTo>
                      <a:cubicBezTo>
                        <a:pt x="222" y="70"/>
                        <a:pt x="219" y="39"/>
                        <a:pt x="214" y="9"/>
                      </a:cubicBezTo>
                      <a:cubicBezTo>
                        <a:pt x="181" y="3"/>
                        <a:pt x="146" y="0"/>
                        <a:pt x="111" y="0"/>
                      </a:cubicBezTo>
                      <a:cubicBezTo>
                        <a:pt x="75" y="0"/>
                        <a:pt x="41" y="3"/>
                        <a:pt x="7" y="9"/>
                      </a:cubicBezTo>
                    </a:path>
                  </a:pathLst>
                </a:custGeom>
                <a:solidFill>
                  <a:sysClr val="window" lastClr="FFFFFF">
                    <a:lumMod val="95000"/>
                  </a:sysClr>
                </a:solidFill>
                <a:ln w="12700" cap="flat" cmpd="sng" algn="ctr">
                  <a:solidFill>
                    <a:sysClr val="window" lastClr="FFFFFF">
                      <a:lumMod val="95000"/>
                    </a:sysClr>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9" name="Freeform 15"/>
                <p:cNvSpPr>
                  <a:spLocks/>
                </p:cNvSpPr>
                <p:nvPr/>
              </p:nvSpPr>
              <p:spPr bwMode="auto">
                <a:xfrm>
                  <a:off x="1821954" y="3641700"/>
                  <a:ext cx="328612" cy="403225"/>
                </a:xfrm>
                <a:custGeom>
                  <a:avLst/>
                  <a:gdLst>
                    <a:gd name="T0" fmla="*/ 0 w 207"/>
                    <a:gd name="T1" fmla="*/ 0 h 254"/>
                    <a:gd name="T2" fmla="*/ 104 w 207"/>
                    <a:gd name="T3" fmla="*/ 254 h 254"/>
                    <a:gd name="T4" fmla="*/ 207 w 207"/>
                    <a:gd name="T5" fmla="*/ 0 h 254"/>
                    <a:gd name="T6" fmla="*/ 104 w 207"/>
                    <a:gd name="T7" fmla="*/ 9 h 254"/>
                    <a:gd name="T8" fmla="*/ 0 w 207"/>
                    <a:gd name="T9" fmla="*/ 0 h 254"/>
                  </a:gdLst>
                  <a:ahLst/>
                  <a:cxnLst>
                    <a:cxn ang="0">
                      <a:pos x="T0" y="T1"/>
                    </a:cxn>
                    <a:cxn ang="0">
                      <a:pos x="T2" y="T3"/>
                    </a:cxn>
                    <a:cxn ang="0">
                      <a:pos x="T4" y="T5"/>
                    </a:cxn>
                    <a:cxn ang="0">
                      <a:pos x="T6" y="T7"/>
                    </a:cxn>
                    <a:cxn ang="0">
                      <a:pos x="T8" y="T9"/>
                    </a:cxn>
                  </a:cxnLst>
                  <a:rect l="0" t="0" r="r" b="b"/>
                  <a:pathLst>
                    <a:path w="207" h="254">
                      <a:moveTo>
                        <a:pt x="0" y="0"/>
                      </a:moveTo>
                      <a:cubicBezTo>
                        <a:pt x="14" y="94"/>
                        <a:pt x="51" y="180"/>
                        <a:pt x="104" y="254"/>
                      </a:cubicBezTo>
                      <a:cubicBezTo>
                        <a:pt x="156" y="180"/>
                        <a:pt x="193" y="94"/>
                        <a:pt x="207" y="0"/>
                      </a:cubicBezTo>
                      <a:cubicBezTo>
                        <a:pt x="174" y="6"/>
                        <a:pt x="139" y="9"/>
                        <a:pt x="104" y="9"/>
                      </a:cubicBezTo>
                      <a:cubicBezTo>
                        <a:pt x="68" y="9"/>
                        <a:pt x="33" y="6"/>
                        <a:pt x="0" y="0"/>
                      </a:cubicBezTo>
                    </a:path>
                  </a:pathLst>
                </a:custGeom>
                <a:solidFill>
                  <a:sysClr val="window" lastClr="FFFFFF">
                    <a:lumMod val="95000"/>
                  </a:sysClr>
                </a:solidFill>
                <a:ln w="12700"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0" name="Freeform 14"/>
                <p:cNvSpPr>
                  <a:spLocks/>
                </p:cNvSpPr>
                <p:nvPr/>
              </p:nvSpPr>
              <p:spPr bwMode="auto">
                <a:xfrm>
                  <a:off x="1038225" y="3494088"/>
                  <a:ext cx="949325" cy="949325"/>
                </a:xfrm>
                <a:custGeom>
                  <a:avLst/>
                  <a:gdLst>
                    <a:gd name="T0" fmla="*/ 1244957188 w 598"/>
                    <a:gd name="T1" fmla="*/ 234375325 h 598"/>
                    <a:gd name="T2" fmla="*/ 665321250 w 598"/>
                    <a:gd name="T3" fmla="*/ 0 h 598"/>
                    <a:gd name="T4" fmla="*/ 0 w 598"/>
                    <a:gd name="T5" fmla="*/ 1249997500 h 598"/>
                    <a:gd name="T6" fmla="*/ 17641888 w 598"/>
                    <a:gd name="T7" fmla="*/ 1484372825 h 598"/>
                    <a:gd name="T8" fmla="*/ 279738138 w 598"/>
                    <a:gd name="T9" fmla="*/ 1507053438 h 598"/>
                    <a:gd name="T10" fmla="*/ 1507053438 w 598"/>
                    <a:gd name="T11" fmla="*/ 874495013 h 598"/>
                    <a:gd name="T12" fmla="*/ 1244957188 w 598"/>
                    <a:gd name="T13" fmla="*/ 234375325 h 5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8" h="598">
                      <a:moveTo>
                        <a:pt x="494" y="93"/>
                      </a:moveTo>
                      <a:cubicBezTo>
                        <a:pt x="410" y="78"/>
                        <a:pt x="332" y="46"/>
                        <a:pt x="264" y="0"/>
                      </a:cubicBezTo>
                      <a:cubicBezTo>
                        <a:pt x="105" y="108"/>
                        <a:pt x="0" y="289"/>
                        <a:pt x="0" y="496"/>
                      </a:cubicBezTo>
                      <a:cubicBezTo>
                        <a:pt x="0" y="528"/>
                        <a:pt x="3" y="559"/>
                        <a:pt x="7" y="589"/>
                      </a:cubicBezTo>
                      <a:cubicBezTo>
                        <a:pt x="41" y="595"/>
                        <a:pt x="76" y="598"/>
                        <a:pt x="111" y="598"/>
                      </a:cubicBezTo>
                      <a:cubicBezTo>
                        <a:pt x="311" y="598"/>
                        <a:pt x="489" y="499"/>
                        <a:pt x="598" y="347"/>
                      </a:cubicBezTo>
                      <a:cubicBezTo>
                        <a:pt x="545" y="273"/>
                        <a:pt x="508" y="187"/>
                        <a:pt x="494" y="93"/>
                      </a:cubicBezTo>
                    </a:path>
                  </a:pathLst>
                </a:custGeom>
                <a:solidFill>
                  <a:srgbClr val="2676FF">
                    <a:lumMod val="40000"/>
                    <a:lumOff val="60000"/>
                  </a:srgbClr>
                </a:solidFill>
                <a:ln w="3175" cap="flat" cmpd="sng" algn="ctr">
                  <a:solidFill>
                    <a:srgbClr val="2676FF">
                      <a:lumMod val="20000"/>
                      <a:lumOff val="8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sp>
            <p:nvSpPr>
              <p:cNvPr id="20" name="TextBox 35"/>
              <p:cNvSpPr txBox="1">
                <a:spLocks noChangeArrowheads="1"/>
              </p:cNvSpPr>
              <p:nvPr/>
            </p:nvSpPr>
            <p:spPr bwMode="auto">
              <a:xfrm>
                <a:off x="1475556" y="1705356"/>
                <a:ext cx="10081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此处添加文本</a:t>
                </a:r>
              </a:p>
            </p:txBody>
          </p:sp>
          <p:sp>
            <p:nvSpPr>
              <p:cNvPr id="21" name="TextBox 35"/>
              <p:cNvSpPr txBox="1">
                <a:spLocks noChangeArrowheads="1"/>
              </p:cNvSpPr>
              <p:nvPr/>
            </p:nvSpPr>
            <p:spPr bwMode="auto">
              <a:xfrm>
                <a:off x="1475556" y="4153628"/>
                <a:ext cx="10081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此处添加文本</a:t>
                </a:r>
              </a:p>
            </p:txBody>
          </p:sp>
          <p:sp>
            <p:nvSpPr>
              <p:cNvPr id="22" name="TextBox 35"/>
              <p:cNvSpPr txBox="1">
                <a:spLocks noChangeArrowheads="1"/>
              </p:cNvSpPr>
              <p:nvPr/>
            </p:nvSpPr>
            <p:spPr bwMode="auto">
              <a:xfrm>
                <a:off x="2771800" y="2924964"/>
                <a:ext cx="90775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此处添加文本</a:t>
                </a:r>
              </a:p>
            </p:txBody>
          </p:sp>
          <p:sp>
            <p:nvSpPr>
              <p:cNvPr id="23" name="TextBox 35"/>
              <p:cNvSpPr txBox="1">
                <a:spLocks noChangeArrowheads="1"/>
              </p:cNvSpPr>
              <p:nvPr/>
            </p:nvSpPr>
            <p:spPr bwMode="auto">
              <a:xfrm>
                <a:off x="316384" y="2924964"/>
                <a:ext cx="8712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此处添加文本</a:t>
                </a:r>
              </a:p>
            </p:txBody>
          </p:sp>
        </p:grpSp>
        <p:grpSp>
          <p:nvGrpSpPr>
            <p:cNvPr id="4" name="组合 3"/>
            <p:cNvGrpSpPr/>
            <p:nvPr/>
          </p:nvGrpSpPr>
          <p:grpSpPr>
            <a:xfrm>
              <a:off x="4601369" y="1284392"/>
              <a:ext cx="4284662" cy="4313238"/>
              <a:chOff x="4601369" y="1284392"/>
              <a:chExt cx="4284662" cy="4313238"/>
            </a:xfrm>
          </p:grpSpPr>
          <p:sp>
            <p:nvSpPr>
              <p:cNvPr id="5" name="矩形 4"/>
              <p:cNvSpPr/>
              <p:nvPr/>
            </p:nvSpPr>
            <p:spPr>
              <a:xfrm>
                <a:off x="4601369" y="1284392"/>
                <a:ext cx="4284662" cy="274638"/>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单击此处添加</a:t>
                </a:r>
                <a:r>
                  <a:rPr kumimoji="0" lang="zh-CN" altLang="en-US" sz="1400" b="1"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标题</a:t>
                </a:r>
                <a:endPar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矩形 5"/>
              <p:cNvSpPr/>
              <p:nvPr/>
            </p:nvSpPr>
            <p:spPr>
              <a:xfrm>
                <a:off x="4601369" y="2413105"/>
                <a:ext cx="4284662" cy="284162"/>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单击此处添加</a:t>
                </a:r>
                <a:r>
                  <a:rPr kumimoji="0" lang="zh-CN" altLang="en-US" sz="1400" b="1"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标题</a:t>
                </a:r>
                <a:endPar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矩形 6"/>
              <p:cNvSpPr/>
              <p:nvPr/>
            </p:nvSpPr>
            <p:spPr>
              <a:xfrm>
                <a:off x="4601369" y="3508479"/>
                <a:ext cx="4284662" cy="290487"/>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单击此处添加</a:t>
                </a:r>
                <a:r>
                  <a:rPr kumimoji="0" lang="zh-CN" altLang="en-US" sz="1400" b="1"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标题</a:t>
                </a:r>
                <a:endPar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矩形 7"/>
              <p:cNvSpPr/>
              <p:nvPr/>
            </p:nvSpPr>
            <p:spPr>
              <a:xfrm>
                <a:off x="4601369" y="4603855"/>
                <a:ext cx="4284662" cy="273050"/>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单击此处添加</a:t>
                </a:r>
                <a:r>
                  <a:rPr kumimoji="0" lang="zh-CN" altLang="en-US" sz="1400" b="1"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标题</a:t>
                </a:r>
                <a:endPar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矩形 8"/>
              <p:cNvSpPr/>
              <p:nvPr/>
            </p:nvSpPr>
            <p:spPr>
              <a:xfrm>
                <a:off x="4601369" y="2686155"/>
                <a:ext cx="4284662" cy="720725"/>
              </a:xfrm>
              <a:prstGeom prst="rect">
                <a:avLst/>
              </a:prstGeom>
              <a:gradFill>
                <a:gsLst>
                  <a:gs pos="33000">
                    <a:sysClr val="window" lastClr="FFFFFF">
                      <a:lumMod val="95000"/>
                    </a:sysClr>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a:t>
                </a:r>
              </a:p>
            </p:txBody>
          </p:sp>
          <p:sp>
            <p:nvSpPr>
              <p:cNvPr id="10" name="矩形 9"/>
              <p:cNvSpPr/>
              <p:nvPr/>
            </p:nvSpPr>
            <p:spPr>
              <a:xfrm>
                <a:off x="4601369" y="3781530"/>
                <a:ext cx="4284662" cy="720725"/>
              </a:xfrm>
              <a:prstGeom prst="rect">
                <a:avLst/>
              </a:prstGeom>
              <a:gradFill>
                <a:gsLst>
                  <a:gs pos="33000">
                    <a:sysClr val="window" lastClr="FFFFFF">
                      <a:lumMod val="95000"/>
                    </a:sysClr>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a:t>
                </a:r>
              </a:p>
            </p:txBody>
          </p:sp>
          <p:sp>
            <p:nvSpPr>
              <p:cNvPr id="11" name="矩形 10"/>
              <p:cNvSpPr/>
              <p:nvPr/>
            </p:nvSpPr>
            <p:spPr>
              <a:xfrm>
                <a:off x="4601369" y="4876905"/>
                <a:ext cx="4284662" cy="720725"/>
              </a:xfrm>
              <a:prstGeom prst="rect">
                <a:avLst/>
              </a:prstGeom>
              <a:gradFill>
                <a:gsLst>
                  <a:gs pos="33000">
                    <a:sysClr val="window" lastClr="FFFFFF">
                      <a:lumMod val="95000"/>
                    </a:sysClr>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a:t>
                </a:r>
              </a:p>
            </p:txBody>
          </p:sp>
          <p:sp>
            <p:nvSpPr>
              <p:cNvPr id="12" name="矩形 11"/>
              <p:cNvSpPr/>
              <p:nvPr/>
            </p:nvSpPr>
            <p:spPr>
              <a:xfrm>
                <a:off x="4601369" y="1559030"/>
                <a:ext cx="4284662" cy="719137"/>
              </a:xfrm>
              <a:prstGeom prst="rect">
                <a:avLst/>
              </a:prstGeom>
              <a:gradFill>
                <a:gsLst>
                  <a:gs pos="33000">
                    <a:sysClr val="window" lastClr="FFFFFF">
                      <a:lumMod val="95000"/>
                    </a:sysClr>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a:t>
                </a:r>
              </a:p>
            </p:txBody>
          </p:sp>
        </p:grpSp>
      </p:grpSp>
    </p:spTree>
    <p:extLst>
      <p:ext uri="{BB962C8B-B14F-4D97-AF65-F5344CB8AC3E}">
        <p14:creationId xmlns:p14="http://schemas.microsoft.com/office/powerpoint/2010/main" val="2863294033"/>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7185" y="1075101"/>
            <a:ext cx="8009631" cy="4707798"/>
            <a:chOff x="567185" y="1019573"/>
            <a:chExt cx="8009631" cy="4707798"/>
          </a:xfrm>
        </p:grpSpPr>
        <p:grpSp>
          <p:nvGrpSpPr>
            <p:cNvPr id="3" name="组合 2"/>
            <p:cNvGrpSpPr/>
            <p:nvPr/>
          </p:nvGrpSpPr>
          <p:grpSpPr>
            <a:xfrm>
              <a:off x="2409975" y="1130630"/>
              <a:ext cx="4391025" cy="4397375"/>
              <a:chOff x="2409975" y="1130630"/>
              <a:chExt cx="4391025" cy="4397375"/>
            </a:xfrm>
          </p:grpSpPr>
          <p:sp>
            <p:nvSpPr>
              <p:cNvPr id="8" name="Freeform 8"/>
              <p:cNvSpPr>
                <a:spLocks/>
              </p:cNvSpPr>
              <p:nvPr/>
            </p:nvSpPr>
            <p:spPr bwMode="auto">
              <a:xfrm>
                <a:off x="4605487" y="3329317"/>
                <a:ext cx="2195513" cy="2198688"/>
              </a:xfrm>
              <a:custGeom>
                <a:avLst/>
                <a:gdLst>
                  <a:gd name="T0" fmla="*/ 0 w 1383"/>
                  <a:gd name="T1" fmla="*/ 2147483647 h 1385"/>
                  <a:gd name="T2" fmla="*/ 904737094 w 1383"/>
                  <a:gd name="T3" fmla="*/ 2147483647 h 1385"/>
                  <a:gd name="T4" fmla="*/ 2147483647 w 1383"/>
                  <a:gd name="T5" fmla="*/ 909777407 h 1385"/>
                  <a:gd name="T6" fmla="*/ 2147483647 w 1383"/>
                  <a:gd name="T7" fmla="*/ 0 h 1385"/>
                  <a:gd name="T8" fmla="*/ 1590219750 w 1383"/>
                  <a:gd name="T9" fmla="*/ 1580139122 h 1385"/>
                  <a:gd name="T10" fmla="*/ 0 w 1383"/>
                  <a:gd name="T11" fmla="*/ 2147483647 h 13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3" h="1385">
                    <a:moveTo>
                      <a:pt x="0" y="1320"/>
                    </a:moveTo>
                    <a:cubicBezTo>
                      <a:pt x="112" y="1362"/>
                      <a:pt x="233" y="1385"/>
                      <a:pt x="359" y="1385"/>
                    </a:cubicBezTo>
                    <a:cubicBezTo>
                      <a:pt x="925" y="1385"/>
                      <a:pt x="1383" y="927"/>
                      <a:pt x="1383" y="361"/>
                    </a:cubicBezTo>
                    <a:cubicBezTo>
                      <a:pt x="1383" y="234"/>
                      <a:pt x="1360" y="112"/>
                      <a:pt x="1318" y="0"/>
                    </a:cubicBezTo>
                    <a:cubicBezTo>
                      <a:pt x="1203" y="305"/>
                      <a:pt x="948" y="540"/>
                      <a:pt x="631" y="627"/>
                    </a:cubicBezTo>
                    <a:cubicBezTo>
                      <a:pt x="545" y="947"/>
                      <a:pt x="308" y="1206"/>
                      <a:pt x="0" y="1320"/>
                    </a:cubicBezTo>
                  </a:path>
                </a:pathLst>
              </a:custGeom>
              <a:gradFill rotWithShape="0">
                <a:gsLst>
                  <a:gs pos="0">
                    <a:srgbClr val="2676FF"/>
                  </a:gs>
                  <a:gs pos="100000">
                    <a:srgbClr val="2676FF">
                      <a:lumMod val="60000"/>
                      <a:lumOff val="40000"/>
                    </a:srgbClr>
                  </a:gs>
                </a:gsLst>
                <a:lin ang="16200000"/>
              </a:gradFill>
              <a:ln w="3175" cap="flat" cmpd="sng">
                <a:solidFill>
                  <a:sysClr val="window" lastClr="FFFFFF"/>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9" name="Freeform 12"/>
              <p:cNvSpPr>
                <a:spLocks/>
              </p:cNvSpPr>
              <p:nvPr/>
            </p:nvSpPr>
            <p:spPr bwMode="auto">
              <a:xfrm>
                <a:off x="5557987" y="2333955"/>
                <a:ext cx="1139825" cy="1990725"/>
              </a:xfrm>
              <a:custGeom>
                <a:avLst/>
                <a:gdLst>
                  <a:gd name="T0" fmla="*/ 0 w 718"/>
                  <a:gd name="T1" fmla="*/ 1580138763 h 1254"/>
                  <a:gd name="T2" fmla="*/ 166330313 w 718"/>
                  <a:gd name="T3" fmla="*/ 2147483647 h 1254"/>
                  <a:gd name="T4" fmla="*/ 78125638 w 718"/>
                  <a:gd name="T5" fmla="*/ 2147483647 h 1254"/>
                  <a:gd name="T6" fmla="*/ 1809472188 w 718"/>
                  <a:gd name="T7" fmla="*/ 1580138763 h 1254"/>
                  <a:gd name="T8" fmla="*/ 78125638 w 718"/>
                  <a:gd name="T9" fmla="*/ 0 h 1254"/>
                  <a:gd name="T10" fmla="*/ 166330313 w 718"/>
                  <a:gd name="T11" fmla="*/ 670361563 h 1254"/>
                  <a:gd name="T12" fmla="*/ 0 w 718"/>
                  <a:gd name="T13" fmla="*/ 1580138763 h 12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8" h="1254">
                    <a:moveTo>
                      <a:pt x="0" y="627"/>
                    </a:moveTo>
                    <a:cubicBezTo>
                      <a:pt x="42" y="739"/>
                      <a:pt x="66" y="861"/>
                      <a:pt x="66" y="988"/>
                    </a:cubicBezTo>
                    <a:cubicBezTo>
                      <a:pt x="66" y="1080"/>
                      <a:pt x="53" y="1169"/>
                      <a:pt x="31" y="1254"/>
                    </a:cubicBezTo>
                    <a:cubicBezTo>
                      <a:pt x="348" y="1167"/>
                      <a:pt x="603" y="932"/>
                      <a:pt x="718" y="627"/>
                    </a:cubicBezTo>
                    <a:cubicBezTo>
                      <a:pt x="603" y="323"/>
                      <a:pt x="348" y="87"/>
                      <a:pt x="31" y="0"/>
                    </a:cubicBezTo>
                    <a:cubicBezTo>
                      <a:pt x="53" y="85"/>
                      <a:pt x="66" y="174"/>
                      <a:pt x="66" y="266"/>
                    </a:cubicBezTo>
                    <a:cubicBezTo>
                      <a:pt x="66" y="393"/>
                      <a:pt x="42" y="515"/>
                      <a:pt x="0" y="627"/>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Freeform 10"/>
              <p:cNvSpPr>
                <a:spLocks/>
              </p:cNvSpPr>
              <p:nvPr/>
            </p:nvSpPr>
            <p:spPr bwMode="auto">
              <a:xfrm>
                <a:off x="4605487" y="1130630"/>
                <a:ext cx="2195513" cy="2198687"/>
              </a:xfrm>
              <a:custGeom>
                <a:avLst/>
                <a:gdLst>
                  <a:gd name="T0" fmla="*/ 1590219750 w 1383"/>
                  <a:gd name="T1" fmla="*/ 1910278003 h 1385"/>
                  <a:gd name="T2" fmla="*/ 2147483647 w 1383"/>
                  <a:gd name="T3" fmla="*/ 2147483647 h 1385"/>
                  <a:gd name="T4" fmla="*/ 2147483647 w 1383"/>
                  <a:gd name="T5" fmla="*/ 2147483647 h 1385"/>
                  <a:gd name="T6" fmla="*/ 904737094 w 1383"/>
                  <a:gd name="T7" fmla="*/ 0 h 1385"/>
                  <a:gd name="T8" fmla="*/ 0 w 1383"/>
                  <a:gd name="T9" fmla="*/ 163809325 h 1385"/>
                  <a:gd name="T10" fmla="*/ 1590219750 w 1383"/>
                  <a:gd name="T11" fmla="*/ 1910278003 h 13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3" h="1385">
                    <a:moveTo>
                      <a:pt x="631" y="758"/>
                    </a:moveTo>
                    <a:cubicBezTo>
                      <a:pt x="948" y="845"/>
                      <a:pt x="1203" y="1081"/>
                      <a:pt x="1318" y="1385"/>
                    </a:cubicBezTo>
                    <a:cubicBezTo>
                      <a:pt x="1360" y="1273"/>
                      <a:pt x="1383" y="1151"/>
                      <a:pt x="1383" y="1024"/>
                    </a:cubicBezTo>
                    <a:cubicBezTo>
                      <a:pt x="1383" y="459"/>
                      <a:pt x="925" y="0"/>
                      <a:pt x="359" y="0"/>
                    </a:cubicBezTo>
                    <a:cubicBezTo>
                      <a:pt x="233" y="0"/>
                      <a:pt x="112" y="23"/>
                      <a:pt x="0" y="65"/>
                    </a:cubicBezTo>
                    <a:cubicBezTo>
                      <a:pt x="308" y="180"/>
                      <a:pt x="545" y="438"/>
                      <a:pt x="631" y="758"/>
                    </a:cubicBezTo>
                  </a:path>
                </a:pathLst>
              </a:custGeom>
              <a:gradFill>
                <a:gsLst>
                  <a:gs pos="100000">
                    <a:srgbClr val="9BBB59">
                      <a:lumMod val="75000"/>
                    </a:srgbClr>
                  </a:gs>
                  <a:gs pos="0">
                    <a:srgbClr val="9BBB59">
                      <a:lumMod val="20000"/>
                      <a:lumOff val="80000"/>
                    </a:srgbClr>
                  </a:gs>
                </a:gsLst>
                <a:lin ang="5400000" scaled="0"/>
              </a:gradFill>
              <a:ln w="3175" cap="flat" cmpd="sng" algn="ctr">
                <a:noFill/>
                <a:prstDash val="solid"/>
              </a:ln>
              <a:effectLst>
                <a:outerShdw blurRad="50800" dist="38100" dir="2700000" algn="tl" rotWithShape="0">
                  <a:prstClr val="black">
                    <a:alpha val="40000"/>
                  </a:prstClr>
                </a:outerShdw>
                <a:reflection blurRad="6350" stA="52000" endA="300" endPos="35000" dir="5400000" sy="-100000" algn="bl" rotWithShape="0"/>
              </a:effectLst>
              <a:ex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1" name="Freeform 18"/>
              <p:cNvSpPr>
                <a:spLocks/>
              </p:cNvSpPr>
              <p:nvPr/>
            </p:nvSpPr>
            <p:spPr bwMode="auto">
              <a:xfrm>
                <a:off x="2409975" y="3329317"/>
                <a:ext cx="2195512" cy="2198688"/>
              </a:xfrm>
              <a:custGeom>
                <a:avLst/>
                <a:gdLst>
                  <a:gd name="T0" fmla="*/ 1897676430 w 1383"/>
                  <a:gd name="T1" fmla="*/ 1580139122 h 1385"/>
                  <a:gd name="T2" fmla="*/ 163809325 w 1383"/>
                  <a:gd name="T3" fmla="*/ 0 h 1385"/>
                  <a:gd name="T4" fmla="*/ 0 w 1383"/>
                  <a:gd name="T5" fmla="*/ 909777407 h 1385"/>
                  <a:gd name="T6" fmla="*/ 2147483647 w 1383"/>
                  <a:gd name="T7" fmla="*/ 2147483647 h 1385"/>
                  <a:gd name="T8" fmla="*/ 2147483647 w 1383"/>
                  <a:gd name="T9" fmla="*/ 2147483647 h 1385"/>
                  <a:gd name="T10" fmla="*/ 1897676430 w 1383"/>
                  <a:gd name="T11" fmla="*/ 1580139122 h 13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3" h="1385">
                    <a:moveTo>
                      <a:pt x="753" y="627"/>
                    </a:moveTo>
                    <a:cubicBezTo>
                      <a:pt x="436" y="540"/>
                      <a:pt x="180" y="305"/>
                      <a:pt x="65" y="0"/>
                    </a:cubicBezTo>
                    <a:cubicBezTo>
                      <a:pt x="23" y="112"/>
                      <a:pt x="0" y="234"/>
                      <a:pt x="0" y="361"/>
                    </a:cubicBezTo>
                    <a:cubicBezTo>
                      <a:pt x="0" y="927"/>
                      <a:pt x="459" y="1385"/>
                      <a:pt x="1024" y="1385"/>
                    </a:cubicBezTo>
                    <a:cubicBezTo>
                      <a:pt x="1151" y="1385"/>
                      <a:pt x="1271" y="1362"/>
                      <a:pt x="1383" y="1320"/>
                    </a:cubicBezTo>
                    <a:cubicBezTo>
                      <a:pt x="1076" y="1206"/>
                      <a:pt x="839" y="947"/>
                      <a:pt x="753" y="627"/>
                    </a:cubicBezTo>
                  </a:path>
                </a:pathLst>
              </a:custGeom>
              <a:gradFill>
                <a:gsLst>
                  <a:gs pos="100000">
                    <a:srgbClr val="9BBB59">
                      <a:lumMod val="75000"/>
                    </a:srgbClr>
                  </a:gs>
                  <a:gs pos="0">
                    <a:srgbClr val="9BBB59">
                      <a:lumMod val="20000"/>
                      <a:lumOff val="80000"/>
                    </a:srgbClr>
                  </a:gs>
                </a:gsLst>
                <a:lin ang="5400000" scaled="0"/>
              </a:gradFill>
              <a:ln w="3175" cap="flat" cmpd="sng" algn="ctr">
                <a:noFill/>
                <a:prstDash val="solid"/>
              </a:ln>
              <a:effectLst>
                <a:outerShdw blurRad="50800" dist="38100" dir="2700000" algn="tl" rotWithShape="0">
                  <a:prstClr val="black">
                    <a:alpha val="40000"/>
                  </a:prstClr>
                </a:outerShdw>
                <a:reflection blurRad="6350" stA="52000" endA="300" endPos="35000" dir="5400000" sy="-100000" algn="bl" rotWithShape="0"/>
              </a:effectLst>
              <a:ex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2" name="Freeform 14"/>
              <p:cNvSpPr>
                <a:spLocks/>
              </p:cNvSpPr>
              <p:nvPr/>
            </p:nvSpPr>
            <p:spPr bwMode="auto">
              <a:xfrm>
                <a:off x="4605487" y="3329317"/>
                <a:ext cx="1057275" cy="1054100"/>
              </a:xfrm>
              <a:custGeom>
                <a:avLst/>
                <a:gdLst>
                  <a:gd name="T0" fmla="*/ 0 w 666"/>
                  <a:gd name="T1" fmla="*/ 599 h 664"/>
                  <a:gd name="T2" fmla="*/ 359 w 666"/>
                  <a:gd name="T3" fmla="*/ 664 h 664"/>
                  <a:gd name="T4" fmla="*/ 631 w 666"/>
                  <a:gd name="T5" fmla="*/ 627 h 664"/>
                  <a:gd name="T6" fmla="*/ 666 w 666"/>
                  <a:gd name="T7" fmla="*/ 361 h 664"/>
                  <a:gd name="T8" fmla="*/ 600 w 666"/>
                  <a:gd name="T9" fmla="*/ 0 h 664"/>
                  <a:gd name="T10" fmla="*/ 0 w 666"/>
                  <a:gd name="T11" fmla="*/ 599 h 664"/>
                </a:gdLst>
                <a:ahLst/>
                <a:cxnLst>
                  <a:cxn ang="0">
                    <a:pos x="T0" y="T1"/>
                  </a:cxn>
                  <a:cxn ang="0">
                    <a:pos x="T2" y="T3"/>
                  </a:cxn>
                  <a:cxn ang="0">
                    <a:pos x="T4" y="T5"/>
                  </a:cxn>
                  <a:cxn ang="0">
                    <a:pos x="T6" y="T7"/>
                  </a:cxn>
                  <a:cxn ang="0">
                    <a:pos x="T8" y="T9"/>
                  </a:cxn>
                  <a:cxn ang="0">
                    <a:pos x="T10" y="T11"/>
                  </a:cxn>
                </a:cxnLst>
                <a:rect l="0" t="0" r="r" b="b"/>
                <a:pathLst>
                  <a:path w="666" h="664">
                    <a:moveTo>
                      <a:pt x="0" y="599"/>
                    </a:moveTo>
                    <a:cubicBezTo>
                      <a:pt x="112" y="641"/>
                      <a:pt x="233" y="664"/>
                      <a:pt x="359" y="664"/>
                    </a:cubicBezTo>
                    <a:cubicBezTo>
                      <a:pt x="453" y="664"/>
                      <a:pt x="544" y="651"/>
                      <a:pt x="631" y="627"/>
                    </a:cubicBezTo>
                    <a:cubicBezTo>
                      <a:pt x="653" y="542"/>
                      <a:pt x="666" y="453"/>
                      <a:pt x="666" y="361"/>
                    </a:cubicBezTo>
                    <a:cubicBezTo>
                      <a:pt x="666" y="234"/>
                      <a:pt x="642" y="112"/>
                      <a:pt x="600" y="0"/>
                    </a:cubicBezTo>
                    <a:cubicBezTo>
                      <a:pt x="496" y="276"/>
                      <a:pt x="276" y="496"/>
                      <a:pt x="0" y="599"/>
                    </a:cubicBezTo>
                  </a:path>
                </a:pathLst>
              </a:custGeom>
              <a:solidFill>
                <a:srgbClr val="2676FF">
                  <a:lumMod val="20000"/>
                  <a:lumOff val="80000"/>
                </a:srgbClr>
              </a:solidFill>
              <a:ln w="3175" cap="rnd" cmpd="sng">
                <a:solidFill>
                  <a:sysClr val="window" lastClr="FFFFFF"/>
                </a:solidFill>
                <a:prstDash val="solid"/>
                <a:round/>
                <a:headEnd type="none" w="med" len="med"/>
                <a:tailEnd type="none" w="med" len="med"/>
              </a:ln>
              <a:effectLst>
                <a:outerShdw blurRad="50800" dist="38100" dir="2700000" algn="tl" rotWithShape="0">
                  <a:prstClr val="black">
                    <a:alpha val="40000"/>
                  </a:prstClr>
                </a:outerShdw>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3" name="Freeform 19"/>
              <p:cNvSpPr>
                <a:spLocks/>
              </p:cNvSpPr>
              <p:nvPr/>
            </p:nvSpPr>
            <p:spPr bwMode="auto">
              <a:xfrm>
                <a:off x="3605362" y="4280230"/>
                <a:ext cx="2001838" cy="1144587"/>
              </a:xfrm>
              <a:custGeom>
                <a:avLst/>
                <a:gdLst>
                  <a:gd name="T0" fmla="*/ 0 w 1261"/>
                  <a:gd name="T1" fmla="*/ 70564344 h 721"/>
                  <a:gd name="T2" fmla="*/ 1587698834 w 1261"/>
                  <a:gd name="T3" fmla="*/ 1817031069 h 721"/>
                  <a:gd name="T4" fmla="*/ 2147483647 w 1261"/>
                  <a:gd name="T5" fmla="*/ 70564344 h 721"/>
                  <a:gd name="T6" fmla="*/ 2147483647 w 1261"/>
                  <a:gd name="T7" fmla="*/ 163809291 h 721"/>
                  <a:gd name="T8" fmla="*/ 1587698834 w 1261"/>
                  <a:gd name="T9" fmla="*/ 0 h 721"/>
                  <a:gd name="T10" fmla="*/ 682963308 w 1261"/>
                  <a:gd name="T11" fmla="*/ 163809291 h 721"/>
                  <a:gd name="T12" fmla="*/ 0 w 1261"/>
                  <a:gd name="T13" fmla="*/ 70564344 h 7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61" h="721">
                    <a:moveTo>
                      <a:pt x="0" y="28"/>
                    </a:moveTo>
                    <a:cubicBezTo>
                      <a:pt x="86" y="348"/>
                      <a:pt x="323" y="607"/>
                      <a:pt x="630" y="721"/>
                    </a:cubicBezTo>
                    <a:cubicBezTo>
                      <a:pt x="938" y="607"/>
                      <a:pt x="1175" y="348"/>
                      <a:pt x="1261" y="28"/>
                    </a:cubicBezTo>
                    <a:cubicBezTo>
                      <a:pt x="1174" y="52"/>
                      <a:pt x="1083" y="65"/>
                      <a:pt x="989" y="65"/>
                    </a:cubicBezTo>
                    <a:cubicBezTo>
                      <a:pt x="863" y="65"/>
                      <a:pt x="742" y="42"/>
                      <a:pt x="630" y="0"/>
                    </a:cubicBezTo>
                    <a:cubicBezTo>
                      <a:pt x="518" y="42"/>
                      <a:pt x="398" y="65"/>
                      <a:pt x="271" y="65"/>
                    </a:cubicBezTo>
                    <a:cubicBezTo>
                      <a:pt x="177" y="65"/>
                      <a:pt x="86" y="52"/>
                      <a:pt x="0" y="28"/>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nvGrpSpPr>
              <p:cNvPr id="14" name="组合 13"/>
              <p:cNvGrpSpPr/>
              <p:nvPr/>
            </p:nvGrpSpPr>
            <p:grpSpPr>
              <a:xfrm>
                <a:off x="2409975" y="1130630"/>
                <a:ext cx="3252787" cy="3252787"/>
                <a:chOff x="1862138" y="1008063"/>
                <a:chExt cx="3252787" cy="3252787"/>
              </a:xfrm>
              <a:effectLst>
                <a:outerShdw blurRad="50800" dist="38100" dir="2700000" algn="tl" rotWithShape="0">
                  <a:prstClr val="black">
                    <a:alpha val="40000"/>
                  </a:prstClr>
                </a:outerShdw>
              </a:effectLst>
            </p:grpSpPr>
            <p:sp>
              <p:nvSpPr>
                <p:cNvPr id="20" name="Freeform 9"/>
                <p:cNvSpPr>
                  <a:spLocks/>
                </p:cNvSpPr>
                <p:nvPr/>
              </p:nvSpPr>
              <p:spPr bwMode="auto">
                <a:xfrm>
                  <a:off x="3001963" y="2154238"/>
                  <a:ext cx="1055687" cy="1052512"/>
                </a:xfrm>
                <a:custGeom>
                  <a:avLst/>
                  <a:gdLst>
                    <a:gd name="T0" fmla="*/ 665 w 665"/>
                    <a:gd name="T1" fmla="*/ 65 h 663"/>
                    <a:gd name="T2" fmla="*/ 306 w 665"/>
                    <a:gd name="T3" fmla="*/ 0 h 663"/>
                    <a:gd name="T4" fmla="*/ 35 w 665"/>
                    <a:gd name="T5" fmla="*/ 36 h 663"/>
                    <a:gd name="T6" fmla="*/ 0 w 665"/>
                    <a:gd name="T7" fmla="*/ 302 h 663"/>
                    <a:gd name="T8" fmla="*/ 65 w 665"/>
                    <a:gd name="T9" fmla="*/ 663 h 663"/>
                    <a:gd name="T10" fmla="*/ 665 w 665"/>
                    <a:gd name="T11" fmla="*/ 65 h 663"/>
                  </a:gdLst>
                  <a:ahLst/>
                  <a:cxnLst>
                    <a:cxn ang="0">
                      <a:pos x="T0" y="T1"/>
                    </a:cxn>
                    <a:cxn ang="0">
                      <a:pos x="T2" y="T3"/>
                    </a:cxn>
                    <a:cxn ang="0">
                      <a:pos x="T4" y="T5"/>
                    </a:cxn>
                    <a:cxn ang="0">
                      <a:pos x="T6" y="T7"/>
                    </a:cxn>
                    <a:cxn ang="0">
                      <a:pos x="T8" y="T9"/>
                    </a:cxn>
                    <a:cxn ang="0">
                      <a:pos x="T10" y="T11"/>
                    </a:cxn>
                  </a:cxnLst>
                  <a:rect l="0" t="0" r="r" b="b"/>
                  <a:pathLst>
                    <a:path w="665" h="663">
                      <a:moveTo>
                        <a:pt x="665" y="65"/>
                      </a:moveTo>
                      <a:cubicBezTo>
                        <a:pt x="553" y="23"/>
                        <a:pt x="433" y="0"/>
                        <a:pt x="306" y="0"/>
                      </a:cubicBezTo>
                      <a:cubicBezTo>
                        <a:pt x="213" y="0"/>
                        <a:pt x="121" y="13"/>
                        <a:pt x="35" y="36"/>
                      </a:cubicBezTo>
                      <a:cubicBezTo>
                        <a:pt x="12" y="121"/>
                        <a:pt x="0" y="210"/>
                        <a:pt x="0" y="302"/>
                      </a:cubicBezTo>
                      <a:cubicBezTo>
                        <a:pt x="0" y="429"/>
                        <a:pt x="23" y="551"/>
                        <a:pt x="65" y="663"/>
                      </a:cubicBezTo>
                      <a:cubicBezTo>
                        <a:pt x="169" y="387"/>
                        <a:pt x="389" y="168"/>
                        <a:pt x="665" y="65"/>
                      </a:cubicBezTo>
                    </a:path>
                  </a:pathLst>
                </a:custGeom>
                <a:solidFill>
                  <a:srgbClr val="2676FF">
                    <a:lumMod val="20000"/>
                    <a:lumOff val="80000"/>
                  </a:srgbClr>
                </a:solidFill>
                <a:ln w="3175" cap="rnd" cmpd="sng">
                  <a:solidFill>
                    <a:sysClr val="window" lastClr="FFFFFF"/>
                  </a:solidFill>
                  <a:prstDash val="solid"/>
                  <a:round/>
                  <a:headEnd type="none" w="med" len="med"/>
                  <a:tailEnd type="none" w="med" len="me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1" name="Freeform 20"/>
                <p:cNvSpPr>
                  <a:spLocks/>
                </p:cNvSpPr>
                <p:nvPr/>
              </p:nvSpPr>
              <p:spPr bwMode="auto">
                <a:xfrm>
                  <a:off x="3001963" y="3206750"/>
                  <a:ext cx="1055687" cy="1054100"/>
                </a:xfrm>
                <a:custGeom>
                  <a:avLst/>
                  <a:gdLst>
                    <a:gd name="T0" fmla="*/ 35 w 665"/>
                    <a:gd name="T1" fmla="*/ 627 h 664"/>
                    <a:gd name="T2" fmla="*/ 306 w 665"/>
                    <a:gd name="T3" fmla="*/ 664 h 664"/>
                    <a:gd name="T4" fmla="*/ 665 w 665"/>
                    <a:gd name="T5" fmla="*/ 599 h 664"/>
                    <a:gd name="T6" fmla="*/ 65 w 665"/>
                    <a:gd name="T7" fmla="*/ 0 h 664"/>
                    <a:gd name="T8" fmla="*/ 0 w 665"/>
                    <a:gd name="T9" fmla="*/ 361 h 664"/>
                    <a:gd name="T10" fmla="*/ 35 w 665"/>
                    <a:gd name="T11" fmla="*/ 627 h 664"/>
                  </a:gdLst>
                  <a:ahLst/>
                  <a:cxnLst>
                    <a:cxn ang="0">
                      <a:pos x="T0" y="T1"/>
                    </a:cxn>
                    <a:cxn ang="0">
                      <a:pos x="T2" y="T3"/>
                    </a:cxn>
                    <a:cxn ang="0">
                      <a:pos x="T4" y="T5"/>
                    </a:cxn>
                    <a:cxn ang="0">
                      <a:pos x="T6" y="T7"/>
                    </a:cxn>
                    <a:cxn ang="0">
                      <a:pos x="T8" y="T9"/>
                    </a:cxn>
                    <a:cxn ang="0">
                      <a:pos x="T10" y="T11"/>
                    </a:cxn>
                  </a:cxnLst>
                  <a:rect l="0" t="0" r="r" b="b"/>
                  <a:pathLst>
                    <a:path w="665" h="664">
                      <a:moveTo>
                        <a:pt x="35" y="627"/>
                      </a:moveTo>
                      <a:cubicBezTo>
                        <a:pt x="121" y="651"/>
                        <a:pt x="212" y="664"/>
                        <a:pt x="306" y="664"/>
                      </a:cubicBezTo>
                      <a:cubicBezTo>
                        <a:pt x="433" y="664"/>
                        <a:pt x="553" y="641"/>
                        <a:pt x="665" y="599"/>
                      </a:cubicBezTo>
                      <a:cubicBezTo>
                        <a:pt x="389" y="496"/>
                        <a:pt x="169" y="276"/>
                        <a:pt x="65" y="0"/>
                      </a:cubicBezTo>
                      <a:cubicBezTo>
                        <a:pt x="23" y="112"/>
                        <a:pt x="0" y="234"/>
                        <a:pt x="0" y="361"/>
                      </a:cubicBezTo>
                      <a:cubicBezTo>
                        <a:pt x="0" y="453"/>
                        <a:pt x="12" y="542"/>
                        <a:pt x="35" y="627"/>
                      </a:cubicBezTo>
                    </a:path>
                  </a:pathLst>
                </a:custGeom>
                <a:solidFill>
                  <a:srgbClr val="2676FF">
                    <a:lumMod val="20000"/>
                    <a:lumOff val="80000"/>
                  </a:srgbClr>
                </a:solidFill>
                <a:ln w="3175" cap="rnd" cmpd="sng">
                  <a:solidFill>
                    <a:sysClr val="window" lastClr="FFFFFF"/>
                  </a:solidFill>
                  <a:prstDash val="solid"/>
                  <a:round/>
                  <a:headEnd type="none" w="med" len="med"/>
                  <a:tailEnd type="none" w="med" len="me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2" name="Freeform 11"/>
                <p:cNvSpPr>
                  <a:spLocks/>
                </p:cNvSpPr>
                <p:nvPr/>
              </p:nvSpPr>
              <p:spPr bwMode="auto">
                <a:xfrm>
                  <a:off x="3057525" y="1111250"/>
                  <a:ext cx="2001838" cy="1146175"/>
                </a:xfrm>
                <a:custGeom>
                  <a:avLst/>
                  <a:gdLst>
                    <a:gd name="T0" fmla="*/ 2147483647 w 1261"/>
                    <a:gd name="T1" fmla="*/ 1746469075 h 722"/>
                    <a:gd name="T2" fmla="*/ 1587698834 w 1261"/>
                    <a:gd name="T3" fmla="*/ 0 h 722"/>
                    <a:gd name="T4" fmla="*/ 0 w 1261"/>
                    <a:gd name="T5" fmla="*/ 1746469075 h 722"/>
                    <a:gd name="T6" fmla="*/ 682963308 w 1261"/>
                    <a:gd name="T7" fmla="*/ 1655743450 h 722"/>
                    <a:gd name="T8" fmla="*/ 1587698834 w 1261"/>
                    <a:gd name="T9" fmla="*/ 1819552813 h 722"/>
                    <a:gd name="T10" fmla="*/ 2147483647 w 1261"/>
                    <a:gd name="T11" fmla="*/ 1655743450 h 722"/>
                    <a:gd name="T12" fmla="*/ 2147483647 w 1261"/>
                    <a:gd name="T13" fmla="*/ 1746469075 h 7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61" h="722">
                      <a:moveTo>
                        <a:pt x="1261" y="693"/>
                      </a:moveTo>
                      <a:cubicBezTo>
                        <a:pt x="1175" y="373"/>
                        <a:pt x="938" y="115"/>
                        <a:pt x="630" y="0"/>
                      </a:cubicBezTo>
                      <a:cubicBezTo>
                        <a:pt x="323" y="115"/>
                        <a:pt x="86" y="373"/>
                        <a:pt x="0" y="693"/>
                      </a:cubicBezTo>
                      <a:cubicBezTo>
                        <a:pt x="86" y="670"/>
                        <a:pt x="178" y="657"/>
                        <a:pt x="271" y="657"/>
                      </a:cubicBezTo>
                      <a:cubicBezTo>
                        <a:pt x="398" y="657"/>
                        <a:pt x="518" y="680"/>
                        <a:pt x="630" y="722"/>
                      </a:cubicBezTo>
                      <a:cubicBezTo>
                        <a:pt x="742" y="680"/>
                        <a:pt x="863" y="657"/>
                        <a:pt x="989" y="657"/>
                      </a:cubicBezTo>
                      <a:cubicBezTo>
                        <a:pt x="1083" y="657"/>
                        <a:pt x="1174" y="670"/>
                        <a:pt x="1261" y="693"/>
                      </a:cubicBezTo>
                    </a:path>
                  </a:pathLst>
                </a:custGeom>
                <a:solidFill>
                  <a:srgbClr val="2676FF">
                    <a:lumMod val="40000"/>
                    <a:lumOff val="60000"/>
                  </a:srgbClr>
                </a:solidFill>
                <a:ln w="3175" cap="flat" cmpd="sng" algn="ctr">
                  <a:solidFill>
                    <a:srgbClr val="2676FF">
                      <a:lumMod val="20000"/>
                      <a:lumOff val="80000"/>
                    </a:srgbClr>
                  </a:solidFill>
                  <a:prstDash val="solid"/>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23" name="Freeform 13"/>
                <p:cNvSpPr>
                  <a:spLocks/>
                </p:cNvSpPr>
                <p:nvPr/>
              </p:nvSpPr>
              <p:spPr bwMode="auto">
                <a:xfrm>
                  <a:off x="4057650" y="2154238"/>
                  <a:ext cx="1057275" cy="1052512"/>
                </a:xfrm>
                <a:custGeom>
                  <a:avLst/>
                  <a:gdLst>
                    <a:gd name="T0" fmla="*/ 600 w 666"/>
                    <a:gd name="T1" fmla="*/ 663 h 663"/>
                    <a:gd name="T2" fmla="*/ 666 w 666"/>
                    <a:gd name="T3" fmla="*/ 302 h 663"/>
                    <a:gd name="T4" fmla="*/ 631 w 666"/>
                    <a:gd name="T5" fmla="*/ 36 h 663"/>
                    <a:gd name="T6" fmla="*/ 359 w 666"/>
                    <a:gd name="T7" fmla="*/ 0 h 663"/>
                    <a:gd name="T8" fmla="*/ 0 w 666"/>
                    <a:gd name="T9" fmla="*/ 65 h 663"/>
                    <a:gd name="T10" fmla="*/ 600 w 666"/>
                    <a:gd name="T11" fmla="*/ 663 h 663"/>
                  </a:gdLst>
                  <a:ahLst/>
                  <a:cxnLst>
                    <a:cxn ang="0">
                      <a:pos x="T0" y="T1"/>
                    </a:cxn>
                    <a:cxn ang="0">
                      <a:pos x="T2" y="T3"/>
                    </a:cxn>
                    <a:cxn ang="0">
                      <a:pos x="T4" y="T5"/>
                    </a:cxn>
                    <a:cxn ang="0">
                      <a:pos x="T6" y="T7"/>
                    </a:cxn>
                    <a:cxn ang="0">
                      <a:pos x="T8" y="T9"/>
                    </a:cxn>
                    <a:cxn ang="0">
                      <a:pos x="T10" y="T11"/>
                    </a:cxn>
                  </a:cxnLst>
                  <a:rect l="0" t="0" r="r" b="b"/>
                  <a:pathLst>
                    <a:path w="666" h="663">
                      <a:moveTo>
                        <a:pt x="600" y="663"/>
                      </a:moveTo>
                      <a:cubicBezTo>
                        <a:pt x="642" y="551"/>
                        <a:pt x="666" y="429"/>
                        <a:pt x="666" y="302"/>
                      </a:cubicBezTo>
                      <a:cubicBezTo>
                        <a:pt x="666" y="210"/>
                        <a:pt x="653" y="121"/>
                        <a:pt x="631" y="36"/>
                      </a:cubicBezTo>
                      <a:cubicBezTo>
                        <a:pt x="544" y="13"/>
                        <a:pt x="453" y="0"/>
                        <a:pt x="359" y="0"/>
                      </a:cubicBezTo>
                      <a:cubicBezTo>
                        <a:pt x="233" y="0"/>
                        <a:pt x="112" y="23"/>
                        <a:pt x="0" y="65"/>
                      </a:cubicBezTo>
                      <a:cubicBezTo>
                        <a:pt x="276" y="168"/>
                        <a:pt x="496" y="387"/>
                        <a:pt x="600" y="663"/>
                      </a:cubicBezTo>
                    </a:path>
                  </a:pathLst>
                </a:custGeom>
                <a:solidFill>
                  <a:srgbClr val="2676FF">
                    <a:lumMod val="20000"/>
                    <a:lumOff val="80000"/>
                  </a:srgbClr>
                </a:solidFill>
                <a:ln w="3175" cap="rnd" cmpd="sng">
                  <a:solidFill>
                    <a:sysClr val="window" lastClr="FFFFFF"/>
                  </a:solidFill>
                  <a:prstDash val="solid"/>
                  <a:round/>
                  <a:headEnd type="none" w="med" len="med"/>
                  <a:tailEnd type="none" w="med" len="me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4" name="Freeform 16"/>
                <p:cNvSpPr>
                  <a:spLocks/>
                </p:cNvSpPr>
                <p:nvPr/>
              </p:nvSpPr>
              <p:spPr bwMode="auto">
                <a:xfrm>
                  <a:off x="1862138" y="1008063"/>
                  <a:ext cx="2195512" cy="2198687"/>
                </a:xfrm>
                <a:custGeom>
                  <a:avLst/>
                  <a:gdLst>
                    <a:gd name="T0" fmla="*/ 163809325 w 1383"/>
                    <a:gd name="T1" fmla="*/ 2147483647 h 1385"/>
                    <a:gd name="T2" fmla="*/ 1897676430 w 1383"/>
                    <a:gd name="T3" fmla="*/ 1910278003 h 1385"/>
                    <a:gd name="T4" fmla="*/ 2147483647 w 1383"/>
                    <a:gd name="T5" fmla="*/ 163809325 h 1385"/>
                    <a:gd name="T6" fmla="*/ 2147483647 w 1383"/>
                    <a:gd name="T7" fmla="*/ 0 h 1385"/>
                    <a:gd name="T8" fmla="*/ 0 w 1383"/>
                    <a:gd name="T9" fmla="*/ 2147483647 h 1385"/>
                    <a:gd name="T10" fmla="*/ 163809325 w 1383"/>
                    <a:gd name="T11" fmla="*/ 2147483647 h 13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3" h="1385">
                      <a:moveTo>
                        <a:pt x="65" y="1385"/>
                      </a:moveTo>
                      <a:cubicBezTo>
                        <a:pt x="180" y="1081"/>
                        <a:pt x="436" y="845"/>
                        <a:pt x="753" y="758"/>
                      </a:cubicBezTo>
                      <a:cubicBezTo>
                        <a:pt x="839" y="438"/>
                        <a:pt x="1076" y="180"/>
                        <a:pt x="1383" y="65"/>
                      </a:cubicBezTo>
                      <a:cubicBezTo>
                        <a:pt x="1271" y="23"/>
                        <a:pt x="1151" y="0"/>
                        <a:pt x="1024" y="0"/>
                      </a:cubicBezTo>
                      <a:cubicBezTo>
                        <a:pt x="459" y="0"/>
                        <a:pt x="0" y="459"/>
                        <a:pt x="0" y="1024"/>
                      </a:cubicBezTo>
                      <a:cubicBezTo>
                        <a:pt x="0" y="1151"/>
                        <a:pt x="23" y="1273"/>
                        <a:pt x="65" y="1385"/>
                      </a:cubicBezTo>
                    </a:path>
                  </a:pathLst>
                </a:custGeom>
                <a:gradFill rotWithShape="0">
                  <a:gsLst>
                    <a:gs pos="0">
                      <a:srgbClr val="2676FF"/>
                    </a:gs>
                    <a:gs pos="100000">
                      <a:srgbClr val="2676FF">
                        <a:lumMod val="60000"/>
                        <a:lumOff val="40000"/>
                      </a:srgbClr>
                    </a:gs>
                  </a:gsLst>
                  <a:lin ang="16200000"/>
                </a:gradFill>
                <a:ln w="3175" cap="flat" cmpd="sng">
                  <a:solidFill>
                    <a:sysClr val="window" lastClr="FFFFFF"/>
                  </a:solidFill>
                  <a:prstDash val="solid"/>
                  <a:round/>
                  <a:headEnd/>
                  <a:tailEnd/>
                </a:ln>
                <a:effectLst/>
                <a:ex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5" name="Freeform 17"/>
                <p:cNvSpPr>
                  <a:spLocks/>
                </p:cNvSpPr>
                <p:nvPr/>
              </p:nvSpPr>
              <p:spPr bwMode="auto">
                <a:xfrm>
                  <a:off x="1965325" y="2211388"/>
                  <a:ext cx="1139825" cy="1990725"/>
                </a:xfrm>
                <a:custGeom>
                  <a:avLst/>
                  <a:gdLst>
                    <a:gd name="T0" fmla="*/ 1733867500 w 718"/>
                    <a:gd name="T1" fmla="*/ 2147483647 h 1254"/>
                    <a:gd name="T2" fmla="*/ 1645662825 w 718"/>
                    <a:gd name="T3" fmla="*/ 2147483647 h 1254"/>
                    <a:gd name="T4" fmla="*/ 1809472188 w 718"/>
                    <a:gd name="T5" fmla="*/ 1580138763 h 1254"/>
                    <a:gd name="T6" fmla="*/ 1645662825 w 718"/>
                    <a:gd name="T7" fmla="*/ 670361563 h 1254"/>
                    <a:gd name="T8" fmla="*/ 1733867500 w 718"/>
                    <a:gd name="T9" fmla="*/ 0 h 1254"/>
                    <a:gd name="T10" fmla="*/ 0 w 718"/>
                    <a:gd name="T11" fmla="*/ 1580138763 h 1254"/>
                    <a:gd name="T12" fmla="*/ 1733867500 w 718"/>
                    <a:gd name="T13" fmla="*/ 2147483647 h 12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8" h="1254">
                      <a:moveTo>
                        <a:pt x="688" y="1254"/>
                      </a:moveTo>
                      <a:cubicBezTo>
                        <a:pt x="665" y="1169"/>
                        <a:pt x="653" y="1080"/>
                        <a:pt x="653" y="988"/>
                      </a:cubicBezTo>
                      <a:cubicBezTo>
                        <a:pt x="653" y="861"/>
                        <a:pt x="676" y="739"/>
                        <a:pt x="718" y="627"/>
                      </a:cubicBezTo>
                      <a:cubicBezTo>
                        <a:pt x="676" y="515"/>
                        <a:pt x="653" y="393"/>
                        <a:pt x="653" y="266"/>
                      </a:cubicBezTo>
                      <a:cubicBezTo>
                        <a:pt x="653" y="174"/>
                        <a:pt x="665" y="85"/>
                        <a:pt x="688" y="0"/>
                      </a:cubicBezTo>
                      <a:cubicBezTo>
                        <a:pt x="371" y="87"/>
                        <a:pt x="115" y="323"/>
                        <a:pt x="0" y="627"/>
                      </a:cubicBezTo>
                      <a:cubicBezTo>
                        <a:pt x="115" y="932"/>
                        <a:pt x="371" y="1167"/>
                        <a:pt x="688" y="1254"/>
                      </a:cubicBezTo>
                    </a:path>
                  </a:pathLst>
                </a:custGeom>
                <a:solidFill>
                  <a:srgbClr val="2676FF">
                    <a:lumMod val="40000"/>
                    <a:lumOff val="60000"/>
                  </a:srgbClr>
                </a:solidFill>
                <a:ln w="3175" cap="flat" cmpd="sng" algn="ctr">
                  <a:solidFill>
                    <a:srgbClr val="2676FF">
                      <a:lumMod val="20000"/>
                      <a:lumOff val="80000"/>
                    </a:srgbClr>
                  </a:solidFill>
                  <a:prstDash val="solid"/>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26" name="Freeform 15"/>
                <p:cNvSpPr>
                  <a:spLocks/>
                </p:cNvSpPr>
                <p:nvPr/>
              </p:nvSpPr>
              <p:spPr bwMode="auto">
                <a:xfrm>
                  <a:off x="3105150" y="2257425"/>
                  <a:ext cx="1905000" cy="1900238"/>
                </a:xfrm>
                <a:custGeom>
                  <a:avLst/>
                  <a:gdLst>
                    <a:gd name="T0" fmla="*/ 1512093750 w 1200"/>
                    <a:gd name="T1" fmla="*/ 2147483647 h 1197"/>
                    <a:gd name="T2" fmla="*/ 2147483647 w 1200"/>
                    <a:gd name="T3" fmla="*/ 1507053834 h 1197"/>
                    <a:gd name="T4" fmla="*/ 1512093750 w 1200"/>
                    <a:gd name="T5" fmla="*/ 0 h 1197"/>
                    <a:gd name="T6" fmla="*/ 0 w 1200"/>
                    <a:gd name="T7" fmla="*/ 1507053834 h 1197"/>
                    <a:gd name="T8" fmla="*/ 1512093750 w 1200"/>
                    <a:gd name="T9" fmla="*/ 2147483647 h 11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 h="1197">
                      <a:moveTo>
                        <a:pt x="600" y="1197"/>
                      </a:moveTo>
                      <a:cubicBezTo>
                        <a:pt x="876" y="1094"/>
                        <a:pt x="1096" y="874"/>
                        <a:pt x="1200" y="598"/>
                      </a:cubicBezTo>
                      <a:cubicBezTo>
                        <a:pt x="1096" y="322"/>
                        <a:pt x="876" y="103"/>
                        <a:pt x="600" y="0"/>
                      </a:cubicBezTo>
                      <a:cubicBezTo>
                        <a:pt x="324" y="103"/>
                        <a:pt x="104" y="322"/>
                        <a:pt x="0" y="598"/>
                      </a:cubicBezTo>
                      <a:cubicBezTo>
                        <a:pt x="104" y="874"/>
                        <a:pt x="324" y="1094"/>
                        <a:pt x="600" y="1197"/>
                      </a:cubicBezTo>
                    </a:path>
                  </a:pathLst>
                </a:custGeom>
                <a:solidFill>
                  <a:srgbClr val="F9F9F9"/>
                </a:solidFill>
                <a:ln w="25400" cap="rnd">
                  <a:solidFill>
                    <a:sysClr val="window" lastClr="FFFFFF"/>
                  </a:solidFill>
                  <a:prstDash val="solid"/>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7D7D7D"/>
                    </a:solidFill>
                    <a:effectLst/>
                    <a:uLnTx/>
                    <a:uFillTx/>
                    <a:latin typeface="Impact" pitchFamily="34" charset="0"/>
                    <a:ea typeface="微软雅黑" pitchFamily="34" charset="-122"/>
                  </a:endParaRPr>
                </a:p>
              </p:txBody>
            </p:sp>
          </p:grpSp>
          <p:sp>
            <p:nvSpPr>
              <p:cNvPr id="15" name="WordArt 20"/>
              <p:cNvSpPr>
                <a:spLocks noChangeArrowheads="1" noChangeShapeType="1" noTextEdit="1"/>
              </p:cNvSpPr>
              <p:nvPr/>
            </p:nvSpPr>
            <p:spPr bwMode="gray">
              <a:xfrm rot="18900000">
                <a:off x="2527978" y="1635087"/>
                <a:ext cx="1598574" cy="82388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725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 b="0" i="0" u="none" strike="noStrike" kern="10" cap="none" spc="0" normalizeH="0" baseline="0" noProof="0" dirty="0">
                    <a:ln>
                      <a:noFill/>
                    </a:ln>
                    <a:solidFill>
                      <a:sysClr val="window" lastClr="FFFFFF"/>
                    </a:solidFill>
                    <a:effectLst/>
                    <a:uLnTx/>
                    <a:uFillTx/>
                    <a:latin typeface="微软雅黑" pitchFamily="34" charset="-122"/>
                    <a:ea typeface="微软雅黑" pitchFamily="34" charset="-122"/>
                  </a:rPr>
                  <a:t>单击此处输入文字</a:t>
                </a:r>
              </a:p>
            </p:txBody>
          </p:sp>
          <p:sp>
            <p:nvSpPr>
              <p:cNvPr id="16" name="WordArt 20"/>
              <p:cNvSpPr>
                <a:spLocks noChangeArrowheads="1" noChangeShapeType="1" noTextEdit="1"/>
              </p:cNvSpPr>
              <p:nvPr/>
            </p:nvSpPr>
            <p:spPr bwMode="gray">
              <a:xfrm rot="3232754">
                <a:off x="5196485" y="1747090"/>
                <a:ext cx="1598574" cy="82388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725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 b="0" i="0" u="none" strike="noStrike" kern="10" cap="none" spc="0" normalizeH="0" baseline="0" noProof="0" dirty="0">
                    <a:ln>
                      <a:noFill/>
                    </a:ln>
                    <a:solidFill>
                      <a:sysClr val="window" lastClr="FFFFFF"/>
                    </a:solidFill>
                    <a:effectLst/>
                    <a:uLnTx/>
                    <a:uFillTx/>
                    <a:latin typeface="微软雅黑" pitchFamily="34" charset="-122"/>
                    <a:ea typeface="微软雅黑" pitchFamily="34" charset="-122"/>
                  </a:rPr>
                  <a:t>单击此处输入文字</a:t>
                </a:r>
              </a:p>
            </p:txBody>
          </p:sp>
          <p:sp>
            <p:nvSpPr>
              <p:cNvPr id="17" name="WordArt 20"/>
              <p:cNvSpPr>
                <a:spLocks noChangeArrowheads="1" noChangeShapeType="1" noTextEdit="1"/>
              </p:cNvSpPr>
              <p:nvPr/>
            </p:nvSpPr>
            <p:spPr bwMode="gray">
              <a:xfrm rot="8149316">
                <a:off x="5116425" y="4208101"/>
                <a:ext cx="1598574" cy="82388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725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 b="0" i="0" u="none" strike="noStrike" kern="10" cap="none" spc="0" normalizeH="0" baseline="0" noProof="0" dirty="0">
                    <a:ln>
                      <a:noFill/>
                    </a:ln>
                    <a:solidFill>
                      <a:sysClr val="window" lastClr="FFFFFF"/>
                    </a:solidFill>
                    <a:effectLst/>
                    <a:uLnTx/>
                    <a:uFillTx/>
                    <a:latin typeface="微软雅黑" pitchFamily="34" charset="-122"/>
                    <a:ea typeface="微软雅黑" pitchFamily="34" charset="-122"/>
                  </a:rPr>
                  <a:t>单击此处输入文字</a:t>
                </a:r>
              </a:p>
            </p:txBody>
          </p:sp>
          <p:sp>
            <p:nvSpPr>
              <p:cNvPr id="18" name="WordArt 20"/>
              <p:cNvSpPr>
                <a:spLocks noChangeArrowheads="1" noChangeShapeType="1" noTextEdit="1"/>
              </p:cNvSpPr>
              <p:nvPr/>
            </p:nvSpPr>
            <p:spPr bwMode="gray">
              <a:xfrm rot="13609482">
                <a:off x="2509988" y="4219088"/>
                <a:ext cx="1598574" cy="82388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725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 b="0" i="0" u="none" strike="noStrike" kern="10" cap="none" spc="0" normalizeH="0" baseline="0" noProof="0" dirty="0">
                    <a:ln>
                      <a:noFill/>
                    </a:ln>
                    <a:solidFill>
                      <a:sysClr val="window" lastClr="FFFFFF"/>
                    </a:solidFill>
                    <a:effectLst/>
                    <a:uLnTx/>
                    <a:uFillTx/>
                    <a:latin typeface="微软雅黑" pitchFamily="34" charset="-122"/>
                    <a:ea typeface="微软雅黑" pitchFamily="34" charset="-122"/>
                  </a:rPr>
                  <a:t>单击此处输入文字</a:t>
                </a:r>
              </a:p>
            </p:txBody>
          </p:sp>
          <p:sp>
            <p:nvSpPr>
              <p:cNvPr id="19" name="TextBox 35"/>
              <p:cNvSpPr txBox="1">
                <a:spLocks noChangeArrowheads="1"/>
              </p:cNvSpPr>
              <p:nvPr/>
            </p:nvSpPr>
            <p:spPr bwMode="auto">
              <a:xfrm>
                <a:off x="3885407" y="3121016"/>
                <a:ext cx="1440160"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7D7D7D"/>
                    </a:solidFill>
                    <a:effectLst/>
                    <a:uLnTx/>
                    <a:uFillTx/>
                    <a:latin typeface="微软雅黑" pitchFamily="34" charset="-122"/>
                    <a:ea typeface="微软雅黑" pitchFamily="34" charset="-122"/>
                  </a:rPr>
                  <a:t>此处添加</a:t>
                </a:r>
                <a:r>
                  <a:rPr kumimoji="0" lang="zh-CN" altLang="en-US" sz="16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endParaRPr kumimoji="0" lang="en-US" altLang="zh-CN" sz="1600" b="1"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sp>
          <p:nvSpPr>
            <p:cNvPr id="4" name="TextBox 3"/>
            <p:cNvSpPr txBox="1"/>
            <p:nvPr/>
          </p:nvSpPr>
          <p:spPr bwMode="auto">
            <a:xfrm>
              <a:off x="582738" y="1019573"/>
              <a:ext cx="1728787" cy="1167692"/>
            </a:xfrm>
            <a:prstGeom prst="rect">
              <a:avLst/>
            </a:prstGeom>
            <a:noFill/>
          </p:spPr>
          <p:txBody>
            <a:bodyPr>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5" name="TextBox 4"/>
            <p:cNvSpPr txBox="1"/>
            <p:nvPr/>
          </p:nvSpPr>
          <p:spPr bwMode="auto">
            <a:xfrm>
              <a:off x="567185" y="4527042"/>
              <a:ext cx="1728787" cy="1200329"/>
            </a:xfrm>
            <a:prstGeom prst="rect">
              <a:avLst/>
            </a:prstGeom>
            <a:noFill/>
          </p:spPr>
          <p:txBody>
            <a:bodyPr anchor="b">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6" name="TextBox 5"/>
            <p:cNvSpPr txBox="1"/>
            <p:nvPr/>
          </p:nvSpPr>
          <p:spPr bwMode="auto">
            <a:xfrm>
              <a:off x="6848029" y="4527042"/>
              <a:ext cx="1728787" cy="1200329"/>
            </a:xfrm>
            <a:prstGeom prst="rect">
              <a:avLst/>
            </a:prstGeom>
            <a:noFill/>
          </p:spPr>
          <p:txBody>
            <a:bodyPr anchor="b">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7" name="TextBox 6"/>
            <p:cNvSpPr txBox="1"/>
            <p:nvPr/>
          </p:nvSpPr>
          <p:spPr bwMode="auto">
            <a:xfrm>
              <a:off x="6848029" y="1019573"/>
              <a:ext cx="1728787" cy="1167692"/>
            </a:xfrm>
            <a:prstGeom prst="rect">
              <a:avLst/>
            </a:prstGeom>
            <a:noFill/>
          </p:spPr>
          <p:txBody>
            <a:bodyPr>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Tree>
    <p:extLst>
      <p:ext uri="{BB962C8B-B14F-4D97-AF65-F5344CB8AC3E}">
        <p14:creationId xmlns:p14="http://schemas.microsoft.com/office/powerpoint/2010/main" val="3489421581"/>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9629" y="1218406"/>
            <a:ext cx="8064743" cy="4421188"/>
            <a:chOff x="538957" y="1219200"/>
            <a:chExt cx="8064743" cy="4421188"/>
          </a:xfrm>
        </p:grpSpPr>
        <p:cxnSp>
          <p:nvCxnSpPr>
            <p:cNvPr id="3" name="直接连接符 2"/>
            <p:cNvCxnSpPr/>
            <p:nvPr/>
          </p:nvCxnSpPr>
          <p:spPr>
            <a:xfrm>
              <a:off x="6804025" y="2922688"/>
              <a:ext cx="1727667" cy="0"/>
            </a:xfrm>
            <a:prstGeom prst="line">
              <a:avLst/>
            </a:prstGeom>
            <a:noFill/>
            <a:ln w="3175" cap="flat" cmpd="sng" algn="ctr">
              <a:solidFill>
                <a:srgbClr val="D7D7D7"/>
              </a:solidFill>
              <a:prstDash val="solid"/>
            </a:ln>
            <a:effectLst/>
          </p:spPr>
        </p:cxnSp>
        <p:cxnSp>
          <p:nvCxnSpPr>
            <p:cNvPr id="4" name="直接连接符 3"/>
            <p:cNvCxnSpPr/>
            <p:nvPr/>
          </p:nvCxnSpPr>
          <p:spPr>
            <a:xfrm>
              <a:off x="6875463" y="5067675"/>
              <a:ext cx="1728237" cy="0"/>
            </a:xfrm>
            <a:prstGeom prst="line">
              <a:avLst/>
            </a:prstGeom>
            <a:noFill/>
            <a:ln w="3175" cap="flat" cmpd="sng" algn="ctr">
              <a:solidFill>
                <a:srgbClr val="D7D7D7"/>
              </a:solidFill>
              <a:prstDash val="solid"/>
            </a:ln>
            <a:effectLst/>
          </p:spPr>
        </p:cxnSp>
        <p:cxnSp>
          <p:nvCxnSpPr>
            <p:cNvPr id="5" name="直接连接符 4"/>
            <p:cNvCxnSpPr/>
            <p:nvPr/>
          </p:nvCxnSpPr>
          <p:spPr>
            <a:xfrm>
              <a:off x="538957" y="5067675"/>
              <a:ext cx="1729581" cy="0"/>
            </a:xfrm>
            <a:prstGeom prst="line">
              <a:avLst/>
            </a:prstGeom>
            <a:noFill/>
            <a:ln w="3175" cap="flat" cmpd="sng" algn="ctr">
              <a:solidFill>
                <a:srgbClr val="D7D7D7"/>
              </a:solidFill>
              <a:prstDash val="solid"/>
            </a:ln>
            <a:effectLst/>
          </p:spPr>
        </p:cxnSp>
        <p:cxnSp>
          <p:nvCxnSpPr>
            <p:cNvPr id="6" name="直接连接符 5"/>
            <p:cNvCxnSpPr/>
            <p:nvPr/>
          </p:nvCxnSpPr>
          <p:spPr>
            <a:xfrm>
              <a:off x="538957" y="2922688"/>
              <a:ext cx="1729581" cy="0"/>
            </a:xfrm>
            <a:prstGeom prst="line">
              <a:avLst/>
            </a:prstGeom>
            <a:noFill/>
            <a:ln w="3175" cap="flat" cmpd="sng" algn="ctr">
              <a:solidFill>
                <a:srgbClr val="D7D7D7"/>
              </a:solidFill>
              <a:prstDash val="solid"/>
            </a:ln>
            <a:effectLst/>
          </p:spPr>
        </p:cxnSp>
        <p:grpSp>
          <p:nvGrpSpPr>
            <p:cNvPr id="7" name="组合 6"/>
            <p:cNvGrpSpPr/>
            <p:nvPr/>
          </p:nvGrpSpPr>
          <p:grpSpPr>
            <a:xfrm>
              <a:off x="2327275" y="1219200"/>
              <a:ext cx="4491038" cy="4421188"/>
              <a:chOff x="2327275" y="1219200"/>
              <a:chExt cx="4491038" cy="4421188"/>
            </a:xfrm>
          </p:grpSpPr>
          <p:grpSp>
            <p:nvGrpSpPr>
              <p:cNvPr id="12" name="组合 11"/>
              <p:cNvGrpSpPr/>
              <p:nvPr/>
            </p:nvGrpSpPr>
            <p:grpSpPr>
              <a:xfrm>
                <a:off x="2327275" y="1219200"/>
                <a:ext cx="4491038" cy="4421188"/>
                <a:chOff x="2327275" y="1219200"/>
                <a:chExt cx="4491038" cy="4421188"/>
              </a:xfrm>
            </p:grpSpPr>
            <p:sp>
              <p:nvSpPr>
                <p:cNvPr id="18" name="Freeform 7"/>
                <p:cNvSpPr>
                  <a:spLocks/>
                </p:cNvSpPr>
                <p:nvPr/>
              </p:nvSpPr>
              <p:spPr bwMode="auto">
                <a:xfrm>
                  <a:off x="4537075" y="3429000"/>
                  <a:ext cx="1057275" cy="1058863"/>
                </a:xfrm>
                <a:custGeom>
                  <a:avLst/>
                  <a:gdLst>
                    <a:gd name="T0" fmla="*/ 1001713 w 666"/>
                    <a:gd name="T1" fmla="*/ 1003300 h 667"/>
                    <a:gd name="T2" fmla="*/ 1057275 w 666"/>
                    <a:gd name="T3" fmla="*/ 577850 h 667"/>
                    <a:gd name="T4" fmla="*/ 954088 w 666"/>
                    <a:gd name="T5" fmla="*/ 0 h 667"/>
                    <a:gd name="T6" fmla="*/ 0 w 666"/>
                    <a:gd name="T7" fmla="*/ 954088 h 667"/>
                    <a:gd name="T8" fmla="*/ 576263 w 666"/>
                    <a:gd name="T9" fmla="*/ 1058863 h 667"/>
                    <a:gd name="T10" fmla="*/ 1001713 w 666"/>
                    <a:gd name="T11" fmla="*/ 1003300 h 6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6" h="667">
                      <a:moveTo>
                        <a:pt x="631" y="632"/>
                      </a:moveTo>
                      <a:cubicBezTo>
                        <a:pt x="654" y="547"/>
                        <a:pt x="666" y="457"/>
                        <a:pt x="666" y="364"/>
                      </a:cubicBezTo>
                      <a:cubicBezTo>
                        <a:pt x="666" y="236"/>
                        <a:pt x="643" y="113"/>
                        <a:pt x="601" y="0"/>
                      </a:cubicBezTo>
                      <a:cubicBezTo>
                        <a:pt x="496" y="277"/>
                        <a:pt x="277" y="497"/>
                        <a:pt x="0" y="601"/>
                      </a:cubicBezTo>
                      <a:cubicBezTo>
                        <a:pt x="113" y="644"/>
                        <a:pt x="235" y="667"/>
                        <a:pt x="363" y="667"/>
                      </a:cubicBezTo>
                      <a:cubicBezTo>
                        <a:pt x="456" y="667"/>
                        <a:pt x="546" y="655"/>
                        <a:pt x="631" y="632"/>
                      </a:cubicBezTo>
                    </a:path>
                  </a:pathLst>
                </a:custGeom>
                <a:solidFill>
                  <a:sysClr val="window" lastClr="FFFFFF">
                    <a:lumMod val="85000"/>
                  </a:sysClr>
                </a:solidFill>
                <a:ln w="9525" cap="rnd">
                  <a:solidFill>
                    <a:sysClr val="window" lastClr="FFFFFF"/>
                  </a:solidFill>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9" name="Freeform 8"/>
                <p:cNvSpPr>
                  <a:spLocks/>
                </p:cNvSpPr>
                <p:nvPr/>
              </p:nvSpPr>
              <p:spPr bwMode="auto">
                <a:xfrm>
                  <a:off x="2327275" y="1219200"/>
                  <a:ext cx="2209800" cy="2209800"/>
                </a:xfrm>
                <a:custGeom>
                  <a:avLst/>
                  <a:gdLst>
                    <a:gd name="T0" fmla="*/ 761 w 1392"/>
                    <a:gd name="T1" fmla="*/ 761 h 1392"/>
                    <a:gd name="T2" fmla="*/ 1392 w 1392"/>
                    <a:gd name="T3" fmla="*/ 66 h 1392"/>
                    <a:gd name="T4" fmla="*/ 1029 w 1392"/>
                    <a:gd name="T5" fmla="*/ 0 h 1392"/>
                    <a:gd name="T6" fmla="*/ 0 w 1392"/>
                    <a:gd name="T7" fmla="*/ 1029 h 1392"/>
                    <a:gd name="T8" fmla="*/ 66 w 1392"/>
                    <a:gd name="T9" fmla="*/ 1392 h 1392"/>
                    <a:gd name="T10" fmla="*/ 761 w 1392"/>
                    <a:gd name="T11" fmla="*/ 761 h 1392"/>
                  </a:gdLst>
                  <a:ahLst/>
                  <a:cxnLst>
                    <a:cxn ang="0">
                      <a:pos x="T0" y="T1"/>
                    </a:cxn>
                    <a:cxn ang="0">
                      <a:pos x="T2" y="T3"/>
                    </a:cxn>
                    <a:cxn ang="0">
                      <a:pos x="T4" y="T5"/>
                    </a:cxn>
                    <a:cxn ang="0">
                      <a:pos x="T6" y="T7"/>
                    </a:cxn>
                    <a:cxn ang="0">
                      <a:pos x="T8" y="T9"/>
                    </a:cxn>
                    <a:cxn ang="0">
                      <a:pos x="T10" y="T11"/>
                    </a:cxn>
                  </a:cxnLst>
                  <a:rect l="0" t="0" r="r" b="b"/>
                  <a:pathLst>
                    <a:path w="1392" h="1392">
                      <a:moveTo>
                        <a:pt x="761" y="761"/>
                      </a:moveTo>
                      <a:cubicBezTo>
                        <a:pt x="848" y="441"/>
                        <a:pt x="1085" y="182"/>
                        <a:pt x="1392" y="66"/>
                      </a:cubicBezTo>
                      <a:cubicBezTo>
                        <a:pt x="1279" y="24"/>
                        <a:pt x="1157" y="0"/>
                        <a:pt x="1029" y="0"/>
                      </a:cubicBezTo>
                      <a:cubicBezTo>
                        <a:pt x="461" y="0"/>
                        <a:pt x="0" y="461"/>
                        <a:pt x="0" y="1029"/>
                      </a:cubicBezTo>
                      <a:cubicBezTo>
                        <a:pt x="0" y="1157"/>
                        <a:pt x="23" y="1280"/>
                        <a:pt x="66" y="1392"/>
                      </a:cubicBezTo>
                      <a:cubicBezTo>
                        <a:pt x="182" y="1085"/>
                        <a:pt x="440" y="848"/>
                        <a:pt x="761" y="761"/>
                      </a:cubicBezTo>
                    </a:path>
                  </a:pathLst>
                </a:custGeom>
                <a:gradFill>
                  <a:gsLst>
                    <a:gs pos="100000">
                      <a:srgbClr val="C5C5C5"/>
                    </a:gs>
                    <a:gs pos="0">
                      <a:srgbClr val="A9A9A9"/>
                    </a:gs>
                  </a:gsLst>
                  <a:lin ang="16200000" scaled="0"/>
                </a:gradFill>
                <a:ln w="3175" cap="flat" cmpd="sng" algn="ctr">
                  <a:solidFill>
                    <a:sysClr val="window" lastClr="FFFFFF"/>
                  </a:solidFill>
                  <a:prstDash val="solid"/>
                </a:ln>
                <a:effectLst/>
              </p:spPr>
              <p:txBody>
                <a:bodyPr vert="eaVert"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 name="Freeform 9"/>
                <p:cNvSpPr>
                  <a:spLocks/>
                </p:cNvSpPr>
                <p:nvPr/>
              </p:nvSpPr>
              <p:spPr bwMode="auto">
                <a:xfrm>
                  <a:off x="4537075" y="1219200"/>
                  <a:ext cx="2209800" cy="2116138"/>
                </a:xfrm>
                <a:custGeom>
                  <a:avLst/>
                  <a:gdLst>
                    <a:gd name="T0" fmla="*/ 1347 w 1392"/>
                    <a:gd name="T1" fmla="*/ 1333 h 1333"/>
                    <a:gd name="T2" fmla="*/ 1392 w 1392"/>
                    <a:gd name="T3" fmla="*/ 1029 h 1333"/>
                    <a:gd name="T4" fmla="*/ 363 w 1392"/>
                    <a:gd name="T5" fmla="*/ 0 h 1333"/>
                    <a:gd name="T6" fmla="*/ 0 w 1392"/>
                    <a:gd name="T7" fmla="*/ 66 h 1333"/>
                    <a:gd name="T8" fmla="*/ 628 w 1392"/>
                    <a:gd name="T9" fmla="*/ 750 h 1333"/>
                    <a:gd name="T10" fmla="*/ 1347 w 1392"/>
                    <a:gd name="T11" fmla="*/ 1333 h 1333"/>
                  </a:gdLst>
                  <a:ahLst/>
                  <a:cxnLst>
                    <a:cxn ang="0">
                      <a:pos x="T0" y="T1"/>
                    </a:cxn>
                    <a:cxn ang="0">
                      <a:pos x="T2" y="T3"/>
                    </a:cxn>
                    <a:cxn ang="0">
                      <a:pos x="T4" y="T5"/>
                    </a:cxn>
                    <a:cxn ang="0">
                      <a:pos x="T6" y="T7"/>
                    </a:cxn>
                    <a:cxn ang="0">
                      <a:pos x="T8" y="T9"/>
                    </a:cxn>
                    <a:cxn ang="0">
                      <a:pos x="T10" y="T11"/>
                    </a:cxn>
                  </a:cxnLst>
                  <a:rect l="0" t="0" r="r" b="b"/>
                  <a:pathLst>
                    <a:path w="1392" h="1333">
                      <a:moveTo>
                        <a:pt x="1347" y="1333"/>
                      </a:moveTo>
                      <a:cubicBezTo>
                        <a:pt x="1376" y="1237"/>
                        <a:pt x="1392" y="1135"/>
                        <a:pt x="1392" y="1029"/>
                      </a:cubicBezTo>
                      <a:cubicBezTo>
                        <a:pt x="1392" y="461"/>
                        <a:pt x="931" y="0"/>
                        <a:pt x="363" y="0"/>
                      </a:cubicBezTo>
                      <a:cubicBezTo>
                        <a:pt x="235" y="0"/>
                        <a:pt x="113" y="24"/>
                        <a:pt x="0" y="66"/>
                      </a:cubicBezTo>
                      <a:cubicBezTo>
                        <a:pt x="304" y="180"/>
                        <a:pt x="539" y="434"/>
                        <a:pt x="628" y="750"/>
                      </a:cubicBezTo>
                      <a:cubicBezTo>
                        <a:pt x="949" y="820"/>
                        <a:pt x="1214" y="1040"/>
                        <a:pt x="1347" y="1333"/>
                      </a:cubicBezTo>
                    </a:path>
                  </a:pathLst>
                </a:custGeom>
                <a:gradFill>
                  <a:gsLst>
                    <a:gs pos="100000">
                      <a:srgbClr val="2676FF">
                        <a:lumMod val="60000"/>
                        <a:lumOff val="40000"/>
                      </a:srgbClr>
                    </a:gs>
                    <a:gs pos="0">
                      <a:srgbClr val="2676FF"/>
                    </a:gs>
                  </a:gsLst>
                  <a:lin ang="16200000" scaled="0"/>
                </a:gradFill>
                <a:ln w="3175" cap="flat" cmpd="sng" algn="ctr">
                  <a:solidFill>
                    <a:sysClr val="window" lastClr="FFFFFF"/>
                  </a:solid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 name="Freeform 10"/>
                <p:cNvSpPr>
                  <a:spLocks/>
                </p:cNvSpPr>
                <p:nvPr/>
              </p:nvSpPr>
              <p:spPr bwMode="auto">
                <a:xfrm>
                  <a:off x="5491163" y="2409825"/>
                  <a:ext cx="1184275" cy="2022475"/>
                </a:xfrm>
                <a:custGeom>
                  <a:avLst/>
                  <a:gdLst>
                    <a:gd name="T0" fmla="*/ 746 w 746"/>
                    <a:gd name="T1" fmla="*/ 583 h 1274"/>
                    <a:gd name="T2" fmla="*/ 27 w 746"/>
                    <a:gd name="T3" fmla="*/ 0 h 1274"/>
                    <a:gd name="T4" fmla="*/ 65 w 746"/>
                    <a:gd name="T5" fmla="*/ 279 h 1274"/>
                    <a:gd name="T6" fmla="*/ 0 w 746"/>
                    <a:gd name="T7" fmla="*/ 642 h 1274"/>
                    <a:gd name="T8" fmla="*/ 65 w 746"/>
                    <a:gd name="T9" fmla="*/ 1006 h 1274"/>
                    <a:gd name="T10" fmla="*/ 30 w 746"/>
                    <a:gd name="T11" fmla="*/ 1274 h 1274"/>
                    <a:gd name="T12" fmla="*/ 746 w 746"/>
                    <a:gd name="T13" fmla="*/ 583 h 1274"/>
                  </a:gdLst>
                  <a:ahLst/>
                  <a:cxnLst>
                    <a:cxn ang="0">
                      <a:pos x="T0" y="T1"/>
                    </a:cxn>
                    <a:cxn ang="0">
                      <a:pos x="T2" y="T3"/>
                    </a:cxn>
                    <a:cxn ang="0">
                      <a:pos x="T4" y="T5"/>
                    </a:cxn>
                    <a:cxn ang="0">
                      <a:pos x="T6" y="T7"/>
                    </a:cxn>
                    <a:cxn ang="0">
                      <a:pos x="T8" y="T9"/>
                    </a:cxn>
                    <a:cxn ang="0">
                      <a:pos x="T10" y="T11"/>
                    </a:cxn>
                    <a:cxn ang="0">
                      <a:pos x="T12" y="T13"/>
                    </a:cxn>
                  </a:cxnLst>
                  <a:rect l="0" t="0" r="r" b="b"/>
                  <a:pathLst>
                    <a:path w="746" h="1274">
                      <a:moveTo>
                        <a:pt x="746" y="583"/>
                      </a:moveTo>
                      <a:cubicBezTo>
                        <a:pt x="613" y="290"/>
                        <a:pt x="348" y="70"/>
                        <a:pt x="27" y="0"/>
                      </a:cubicBezTo>
                      <a:cubicBezTo>
                        <a:pt x="52" y="89"/>
                        <a:pt x="65" y="183"/>
                        <a:pt x="65" y="279"/>
                      </a:cubicBezTo>
                      <a:cubicBezTo>
                        <a:pt x="65" y="407"/>
                        <a:pt x="42" y="530"/>
                        <a:pt x="0" y="642"/>
                      </a:cubicBezTo>
                      <a:cubicBezTo>
                        <a:pt x="42" y="755"/>
                        <a:pt x="65" y="878"/>
                        <a:pt x="65" y="1006"/>
                      </a:cubicBezTo>
                      <a:cubicBezTo>
                        <a:pt x="65" y="1099"/>
                        <a:pt x="53" y="1189"/>
                        <a:pt x="30" y="1274"/>
                      </a:cubicBezTo>
                      <a:cubicBezTo>
                        <a:pt x="371" y="1182"/>
                        <a:pt x="642" y="919"/>
                        <a:pt x="746" y="583"/>
                      </a:cubicBezTo>
                    </a:path>
                  </a:pathLst>
                </a:custGeom>
                <a:gradFill>
                  <a:gsLst>
                    <a:gs pos="100000">
                      <a:srgbClr val="2676FF">
                        <a:lumMod val="40000"/>
                        <a:lumOff val="60000"/>
                      </a:srgbClr>
                    </a:gs>
                    <a:gs pos="0">
                      <a:srgbClr val="2676FF">
                        <a:lumMod val="60000"/>
                        <a:lumOff val="40000"/>
                      </a:srgbClr>
                    </a:gs>
                  </a:gsLst>
                  <a:lin ang="16200000" scaled="0"/>
                </a:gradFill>
                <a:ln w="3175" cap="rnd">
                  <a:solidFill>
                    <a:sysClr val="window" lastClr="FFFFFF"/>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11"/>
                <p:cNvSpPr>
                  <a:spLocks/>
                </p:cNvSpPr>
                <p:nvPr/>
              </p:nvSpPr>
              <p:spPr bwMode="auto">
                <a:xfrm>
                  <a:off x="4573588" y="3335338"/>
                  <a:ext cx="2244725" cy="2305050"/>
                </a:xfrm>
                <a:custGeom>
                  <a:avLst/>
                  <a:gdLst>
                    <a:gd name="T0" fmla="*/ 0 w 1414"/>
                    <a:gd name="T1" fmla="*/ 1377 h 1452"/>
                    <a:gd name="T2" fmla="*/ 385 w 1414"/>
                    <a:gd name="T3" fmla="*/ 1452 h 1452"/>
                    <a:gd name="T4" fmla="*/ 1414 w 1414"/>
                    <a:gd name="T5" fmla="*/ 423 h 1452"/>
                    <a:gd name="T6" fmla="*/ 1324 w 1414"/>
                    <a:gd name="T7" fmla="*/ 0 h 1452"/>
                    <a:gd name="T8" fmla="*/ 608 w 1414"/>
                    <a:gd name="T9" fmla="*/ 691 h 1452"/>
                    <a:gd name="T10" fmla="*/ 0 w 1414"/>
                    <a:gd name="T11" fmla="*/ 1377 h 1452"/>
                  </a:gdLst>
                  <a:ahLst/>
                  <a:cxnLst>
                    <a:cxn ang="0">
                      <a:pos x="T0" y="T1"/>
                    </a:cxn>
                    <a:cxn ang="0">
                      <a:pos x="T2" y="T3"/>
                    </a:cxn>
                    <a:cxn ang="0">
                      <a:pos x="T4" y="T5"/>
                    </a:cxn>
                    <a:cxn ang="0">
                      <a:pos x="T6" y="T7"/>
                    </a:cxn>
                    <a:cxn ang="0">
                      <a:pos x="T8" y="T9"/>
                    </a:cxn>
                    <a:cxn ang="0">
                      <a:pos x="T10" y="T11"/>
                    </a:cxn>
                  </a:cxnLst>
                  <a:rect l="0" t="0" r="r" b="b"/>
                  <a:pathLst>
                    <a:path w="1414" h="1452">
                      <a:moveTo>
                        <a:pt x="0" y="1377"/>
                      </a:moveTo>
                      <a:cubicBezTo>
                        <a:pt x="119" y="1425"/>
                        <a:pt x="249" y="1452"/>
                        <a:pt x="385" y="1452"/>
                      </a:cubicBezTo>
                      <a:cubicBezTo>
                        <a:pt x="953" y="1452"/>
                        <a:pt x="1414" y="991"/>
                        <a:pt x="1414" y="423"/>
                      </a:cubicBezTo>
                      <a:cubicBezTo>
                        <a:pt x="1414" y="272"/>
                        <a:pt x="1382" y="129"/>
                        <a:pt x="1324" y="0"/>
                      </a:cubicBezTo>
                      <a:cubicBezTo>
                        <a:pt x="1220" y="336"/>
                        <a:pt x="949" y="599"/>
                        <a:pt x="608" y="691"/>
                      </a:cubicBezTo>
                      <a:cubicBezTo>
                        <a:pt x="524" y="1004"/>
                        <a:pt x="296" y="1258"/>
                        <a:pt x="0" y="1377"/>
                      </a:cubicBezTo>
                    </a:path>
                  </a:pathLst>
                </a:custGeom>
                <a:gradFill>
                  <a:gsLst>
                    <a:gs pos="83000">
                      <a:sysClr val="window" lastClr="FFFFFF">
                        <a:lumMod val="75000"/>
                      </a:sysClr>
                    </a:gs>
                    <a:gs pos="0">
                      <a:sysClr val="window" lastClr="FFFFFF">
                        <a:lumMod val="95000"/>
                      </a:sysClr>
                    </a:gs>
                  </a:gsLst>
                  <a:lin ang="5400000" scaled="0"/>
                </a:gradFill>
                <a:ln w="3175" cap="flat" cmpd="sng" algn="ctr">
                  <a:solidFill>
                    <a:sysClr val="window" lastClr="FFFFFF"/>
                  </a:solidFill>
                  <a:prstDash val="solid"/>
                </a:ln>
                <a:effectLst/>
              </p:spPr>
              <p:txBody>
                <a:bodyPr vert="eaVert"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3" name="Freeform 12"/>
                <p:cNvSpPr>
                  <a:spLocks/>
                </p:cNvSpPr>
                <p:nvPr/>
              </p:nvSpPr>
              <p:spPr bwMode="auto">
                <a:xfrm>
                  <a:off x="2327275" y="3429000"/>
                  <a:ext cx="2246313" cy="2211388"/>
                </a:xfrm>
                <a:custGeom>
                  <a:avLst/>
                  <a:gdLst>
                    <a:gd name="T0" fmla="*/ 809 w 1415"/>
                    <a:gd name="T1" fmla="*/ 644 h 1393"/>
                    <a:gd name="T2" fmla="*/ 66 w 1415"/>
                    <a:gd name="T3" fmla="*/ 0 h 1393"/>
                    <a:gd name="T4" fmla="*/ 0 w 1415"/>
                    <a:gd name="T5" fmla="*/ 364 h 1393"/>
                    <a:gd name="T6" fmla="*/ 1029 w 1415"/>
                    <a:gd name="T7" fmla="*/ 1393 h 1393"/>
                    <a:gd name="T8" fmla="*/ 1415 w 1415"/>
                    <a:gd name="T9" fmla="*/ 1318 h 1393"/>
                    <a:gd name="T10" fmla="*/ 809 w 1415"/>
                    <a:gd name="T11" fmla="*/ 644 h 1393"/>
                  </a:gdLst>
                  <a:ahLst/>
                  <a:cxnLst>
                    <a:cxn ang="0">
                      <a:pos x="T0" y="T1"/>
                    </a:cxn>
                    <a:cxn ang="0">
                      <a:pos x="T2" y="T3"/>
                    </a:cxn>
                    <a:cxn ang="0">
                      <a:pos x="T4" y="T5"/>
                    </a:cxn>
                    <a:cxn ang="0">
                      <a:pos x="T6" y="T7"/>
                    </a:cxn>
                    <a:cxn ang="0">
                      <a:pos x="T8" y="T9"/>
                    </a:cxn>
                    <a:cxn ang="0">
                      <a:pos x="T10" y="T11"/>
                    </a:cxn>
                  </a:cxnLst>
                  <a:rect l="0" t="0" r="r" b="b"/>
                  <a:pathLst>
                    <a:path w="1415" h="1393">
                      <a:moveTo>
                        <a:pt x="809" y="644"/>
                      </a:moveTo>
                      <a:cubicBezTo>
                        <a:pt x="467" y="569"/>
                        <a:pt x="188" y="323"/>
                        <a:pt x="66" y="0"/>
                      </a:cubicBezTo>
                      <a:cubicBezTo>
                        <a:pt x="23" y="113"/>
                        <a:pt x="0" y="236"/>
                        <a:pt x="0" y="364"/>
                      </a:cubicBezTo>
                      <a:cubicBezTo>
                        <a:pt x="0" y="932"/>
                        <a:pt x="461" y="1393"/>
                        <a:pt x="1029" y="1393"/>
                      </a:cubicBezTo>
                      <a:cubicBezTo>
                        <a:pt x="1166" y="1393"/>
                        <a:pt x="1296" y="1366"/>
                        <a:pt x="1415" y="1318"/>
                      </a:cubicBezTo>
                      <a:cubicBezTo>
                        <a:pt x="1122" y="1200"/>
                        <a:pt x="896" y="951"/>
                        <a:pt x="809" y="644"/>
                      </a:cubicBezTo>
                    </a:path>
                  </a:pathLst>
                </a:custGeom>
                <a:gradFill>
                  <a:gsLst>
                    <a:gs pos="73000">
                      <a:sysClr val="window" lastClr="FFFFFF">
                        <a:lumMod val="75000"/>
                      </a:sysClr>
                    </a:gs>
                    <a:gs pos="0">
                      <a:sysClr val="window" lastClr="FFFFFF">
                        <a:lumMod val="95000"/>
                      </a:sysClr>
                    </a:gs>
                  </a:gsLst>
                  <a:lin ang="5400000" scaled="0"/>
                </a:gradFill>
                <a:ln w="3175" cap="flat" cmpd="sng" algn="ctr">
                  <a:solidFill>
                    <a:sysClr val="window" lastClr="FFFFFF"/>
                  </a:solidFill>
                  <a:prstDash val="solid"/>
                </a:ln>
                <a:effectLst/>
              </p:spPr>
              <p:txBody>
                <a:bodyPr vert="eaVert"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4" name="Freeform 13"/>
                <p:cNvSpPr>
                  <a:spLocks/>
                </p:cNvSpPr>
                <p:nvPr/>
              </p:nvSpPr>
              <p:spPr bwMode="auto">
                <a:xfrm>
                  <a:off x="3611563" y="4383088"/>
                  <a:ext cx="1927225" cy="1138237"/>
                </a:xfrm>
                <a:custGeom>
                  <a:avLst/>
                  <a:gdLst>
                    <a:gd name="T0" fmla="*/ 0 w 1214"/>
                    <a:gd name="T1" fmla="*/ 68262 h 717"/>
                    <a:gd name="T2" fmla="*/ 962025 w 1214"/>
                    <a:gd name="T3" fmla="*/ 1138237 h 717"/>
                    <a:gd name="T4" fmla="*/ 1927225 w 1214"/>
                    <a:gd name="T5" fmla="*/ 49212 h 717"/>
                    <a:gd name="T6" fmla="*/ 1501775 w 1214"/>
                    <a:gd name="T7" fmla="*/ 104775 h 717"/>
                    <a:gd name="T8" fmla="*/ 925513 w 1214"/>
                    <a:gd name="T9" fmla="*/ 0 h 717"/>
                    <a:gd name="T10" fmla="*/ 349250 w 1214"/>
                    <a:gd name="T11" fmla="*/ 104775 h 717"/>
                    <a:gd name="T12" fmla="*/ 0 w 1214"/>
                    <a:gd name="T13" fmla="*/ 68262 h 7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4" h="717">
                      <a:moveTo>
                        <a:pt x="0" y="43"/>
                      </a:moveTo>
                      <a:cubicBezTo>
                        <a:pt x="87" y="350"/>
                        <a:pt x="313" y="599"/>
                        <a:pt x="606" y="717"/>
                      </a:cubicBezTo>
                      <a:cubicBezTo>
                        <a:pt x="902" y="598"/>
                        <a:pt x="1130" y="344"/>
                        <a:pt x="1214" y="31"/>
                      </a:cubicBezTo>
                      <a:cubicBezTo>
                        <a:pt x="1129" y="54"/>
                        <a:pt x="1039" y="66"/>
                        <a:pt x="946" y="66"/>
                      </a:cubicBezTo>
                      <a:cubicBezTo>
                        <a:pt x="818" y="66"/>
                        <a:pt x="696" y="43"/>
                        <a:pt x="583" y="0"/>
                      </a:cubicBezTo>
                      <a:cubicBezTo>
                        <a:pt x="470" y="43"/>
                        <a:pt x="348" y="66"/>
                        <a:pt x="220" y="66"/>
                      </a:cubicBezTo>
                      <a:cubicBezTo>
                        <a:pt x="145" y="66"/>
                        <a:pt x="71" y="58"/>
                        <a:pt x="0" y="43"/>
                      </a:cubicBezTo>
                    </a:path>
                  </a:pathLst>
                </a:custGeom>
                <a:gradFill rotWithShape="0">
                  <a:gsLst>
                    <a:gs pos="0">
                      <a:sysClr val="window" lastClr="FFFFFF">
                        <a:lumMod val="85000"/>
                      </a:sysClr>
                    </a:gs>
                    <a:gs pos="100000">
                      <a:sysClr val="window" lastClr="FFFFFF">
                        <a:lumMod val="75000"/>
                      </a:sysClr>
                    </a:gs>
                  </a:gsLst>
                  <a:lin ang="5400000" scaled="0"/>
                </a:gradFill>
                <a:ln w="9525" cap="rnd">
                  <a:solidFill>
                    <a:sysClr val="window" lastClr="FFFFFF"/>
                  </a:solidFill>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5" name="Freeform 14"/>
                <p:cNvSpPr>
                  <a:spLocks/>
                </p:cNvSpPr>
                <p:nvPr/>
              </p:nvSpPr>
              <p:spPr bwMode="auto">
                <a:xfrm>
                  <a:off x="4573588" y="2371725"/>
                  <a:ext cx="1020762" cy="1057275"/>
                </a:xfrm>
                <a:custGeom>
                  <a:avLst/>
                  <a:gdLst>
                    <a:gd name="T0" fmla="*/ 0 w 643"/>
                    <a:gd name="T1" fmla="*/ 75 h 666"/>
                    <a:gd name="T2" fmla="*/ 578 w 643"/>
                    <a:gd name="T3" fmla="*/ 666 h 666"/>
                    <a:gd name="T4" fmla="*/ 643 w 643"/>
                    <a:gd name="T5" fmla="*/ 303 h 666"/>
                    <a:gd name="T6" fmla="*/ 605 w 643"/>
                    <a:gd name="T7" fmla="*/ 24 h 666"/>
                    <a:gd name="T8" fmla="*/ 385 w 643"/>
                    <a:gd name="T9" fmla="*/ 0 h 666"/>
                    <a:gd name="T10" fmla="*/ 0 w 643"/>
                    <a:gd name="T11" fmla="*/ 75 h 666"/>
                  </a:gdLst>
                  <a:ahLst/>
                  <a:cxnLst>
                    <a:cxn ang="0">
                      <a:pos x="T0" y="T1"/>
                    </a:cxn>
                    <a:cxn ang="0">
                      <a:pos x="T2" y="T3"/>
                    </a:cxn>
                    <a:cxn ang="0">
                      <a:pos x="T4" y="T5"/>
                    </a:cxn>
                    <a:cxn ang="0">
                      <a:pos x="T6" y="T7"/>
                    </a:cxn>
                    <a:cxn ang="0">
                      <a:pos x="T8" y="T9"/>
                    </a:cxn>
                    <a:cxn ang="0">
                      <a:pos x="T10" y="T11"/>
                    </a:cxn>
                  </a:cxnLst>
                  <a:rect l="0" t="0" r="r" b="b"/>
                  <a:pathLst>
                    <a:path w="643" h="666">
                      <a:moveTo>
                        <a:pt x="0" y="75"/>
                      </a:moveTo>
                      <a:cubicBezTo>
                        <a:pt x="265" y="182"/>
                        <a:pt x="476" y="398"/>
                        <a:pt x="578" y="666"/>
                      </a:cubicBezTo>
                      <a:cubicBezTo>
                        <a:pt x="620" y="554"/>
                        <a:pt x="643" y="431"/>
                        <a:pt x="643" y="303"/>
                      </a:cubicBezTo>
                      <a:cubicBezTo>
                        <a:pt x="643" y="207"/>
                        <a:pt x="630" y="113"/>
                        <a:pt x="605" y="24"/>
                      </a:cubicBezTo>
                      <a:cubicBezTo>
                        <a:pt x="534" y="8"/>
                        <a:pt x="460" y="0"/>
                        <a:pt x="385" y="0"/>
                      </a:cubicBezTo>
                      <a:cubicBezTo>
                        <a:pt x="249" y="0"/>
                        <a:pt x="119" y="27"/>
                        <a:pt x="0" y="75"/>
                      </a:cubicBezTo>
                    </a:path>
                  </a:pathLst>
                </a:custGeom>
                <a:solidFill>
                  <a:srgbClr val="2676FF">
                    <a:lumMod val="20000"/>
                    <a:lumOff val="80000"/>
                  </a:srgbClr>
                </a:solidFill>
                <a:ln w="9525" cap="rnd">
                  <a:solidFill>
                    <a:sysClr val="window" lastClr="FFFFFF"/>
                  </a:solidFill>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6" name="Freeform 15"/>
                <p:cNvSpPr>
                  <a:spLocks/>
                </p:cNvSpPr>
                <p:nvPr/>
              </p:nvSpPr>
              <p:spPr bwMode="auto">
                <a:xfrm>
                  <a:off x="3535363" y="1323975"/>
                  <a:ext cx="1998662" cy="1166813"/>
                </a:xfrm>
                <a:custGeom>
                  <a:avLst/>
                  <a:gdLst>
                    <a:gd name="T0" fmla="*/ 654 w 1259"/>
                    <a:gd name="T1" fmla="*/ 735 h 735"/>
                    <a:gd name="T2" fmla="*/ 1039 w 1259"/>
                    <a:gd name="T3" fmla="*/ 660 h 735"/>
                    <a:gd name="T4" fmla="*/ 1259 w 1259"/>
                    <a:gd name="T5" fmla="*/ 684 h 735"/>
                    <a:gd name="T6" fmla="*/ 631 w 1259"/>
                    <a:gd name="T7" fmla="*/ 0 h 735"/>
                    <a:gd name="T8" fmla="*/ 0 w 1259"/>
                    <a:gd name="T9" fmla="*/ 695 h 735"/>
                    <a:gd name="T10" fmla="*/ 268 w 1259"/>
                    <a:gd name="T11" fmla="*/ 660 h 735"/>
                    <a:gd name="T12" fmla="*/ 654 w 1259"/>
                    <a:gd name="T13" fmla="*/ 735 h 735"/>
                  </a:gdLst>
                  <a:ahLst/>
                  <a:cxnLst>
                    <a:cxn ang="0">
                      <a:pos x="T0" y="T1"/>
                    </a:cxn>
                    <a:cxn ang="0">
                      <a:pos x="T2" y="T3"/>
                    </a:cxn>
                    <a:cxn ang="0">
                      <a:pos x="T4" y="T5"/>
                    </a:cxn>
                    <a:cxn ang="0">
                      <a:pos x="T6" y="T7"/>
                    </a:cxn>
                    <a:cxn ang="0">
                      <a:pos x="T8" y="T9"/>
                    </a:cxn>
                    <a:cxn ang="0">
                      <a:pos x="T10" y="T11"/>
                    </a:cxn>
                    <a:cxn ang="0">
                      <a:pos x="T12" y="T13"/>
                    </a:cxn>
                  </a:cxnLst>
                  <a:rect l="0" t="0" r="r" b="b"/>
                  <a:pathLst>
                    <a:path w="1259" h="735">
                      <a:moveTo>
                        <a:pt x="654" y="735"/>
                      </a:moveTo>
                      <a:cubicBezTo>
                        <a:pt x="773" y="687"/>
                        <a:pt x="903" y="660"/>
                        <a:pt x="1039" y="660"/>
                      </a:cubicBezTo>
                      <a:cubicBezTo>
                        <a:pt x="1114" y="660"/>
                        <a:pt x="1188" y="668"/>
                        <a:pt x="1259" y="684"/>
                      </a:cubicBezTo>
                      <a:cubicBezTo>
                        <a:pt x="1170" y="368"/>
                        <a:pt x="935" y="114"/>
                        <a:pt x="631" y="0"/>
                      </a:cubicBezTo>
                      <a:cubicBezTo>
                        <a:pt x="324" y="116"/>
                        <a:pt x="87" y="375"/>
                        <a:pt x="0" y="695"/>
                      </a:cubicBezTo>
                      <a:cubicBezTo>
                        <a:pt x="86" y="672"/>
                        <a:pt x="175" y="660"/>
                        <a:pt x="268" y="660"/>
                      </a:cubicBezTo>
                      <a:cubicBezTo>
                        <a:pt x="405" y="660"/>
                        <a:pt x="535" y="687"/>
                        <a:pt x="654" y="735"/>
                      </a:cubicBezTo>
                    </a:path>
                  </a:pathLst>
                </a:custGeom>
                <a:solidFill>
                  <a:srgbClr val="2676FF">
                    <a:lumMod val="40000"/>
                    <a:lumOff val="60000"/>
                  </a:srgbClr>
                </a:solidFill>
                <a:ln w="3175" cap="rnd">
                  <a:solidFill>
                    <a:sysClr val="window" lastClr="FFFFFF"/>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7" name="Freeform 16"/>
                <p:cNvSpPr>
                  <a:spLocks/>
                </p:cNvSpPr>
                <p:nvPr/>
              </p:nvSpPr>
              <p:spPr bwMode="auto">
                <a:xfrm>
                  <a:off x="2432050" y="2427288"/>
                  <a:ext cx="1190625" cy="2024062"/>
                </a:xfrm>
                <a:custGeom>
                  <a:avLst/>
                  <a:gdLst>
                    <a:gd name="T0" fmla="*/ 1190625 w 750"/>
                    <a:gd name="T1" fmla="*/ 1096962 h 1275"/>
                    <a:gd name="T2" fmla="*/ 1047750 w 750"/>
                    <a:gd name="T3" fmla="*/ 425450 h 1275"/>
                    <a:gd name="T4" fmla="*/ 1103313 w 750"/>
                    <a:gd name="T5" fmla="*/ 0 h 1275"/>
                    <a:gd name="T6" fmla="*/ 0 w 750"/>
                    <a:gd name="T7" fmla="*/ 1001712 h 1275"/>
                    <a:gd name="T8" fmla="*/ 1179513 w 750"/>
                    <a:gd name="T9" fmla="*/ 2024062 h 1275"/>
                    <a:gd name="T10" fmla="*/ 1119188 w 750"/>
                    <a:gd name="T11" fmla="*/ 1579562 h 1275"/>
                    <a:gd name="T12" fmla="*/ 1190625 w 750"/>
                    <a:gd name="T13" fmla="*/ 1096962 h 12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0" h="1275">
                      <a:moveTo>
                        <a:pt x="750" y="691"/>
                      </a:moveTo>
                      <a:cubicBezTo>
                        <a:pt x="692" y="562"/>
                        <a:pt x="660" y="419"/>
                        <a:pt x="660" y="268"/>
                      </a:cubicBezTo>
                      <a:cubicBezTo>
                        <a:pt x="660" y="176"/>
                        <a:pt x="672" y="86"/>
                        <a:pt x="695" y="0"/>
                      </a:cubicBezTo>
                      <a:cubicBezTo>
                        <a:pt x="374" y="87"/>
                        <a:pt x="116" y="324"/>
                        <a:pt x="0" y="631"/>
                      </a:cubicBezTo>
                      <a:cubicBezTo>
                        <a:pt x="122" y="954"/>
                        <a:pt x="401" y="1200"/>
                        <a:pt x="743" y="1275"/>
                      </a:cubicBezTo>
                      <a:cubicBezTo>
                        <a:pt x="718" y="1185"/>
                        <a:pt x="705" y="1092"/>
                        <a:pt x="705" y="995"/>
                      </a:cubicBezTo>
                      <a:cubicBezTo>
                        <a:pt x="705" y="889"/>
                        <a:pt x="721" y="787"/>
                        <a:pt x="750" y="691"/>
                      </a:cubicBezTo>
                    </a:path>
                  </a:pathLst>
                </a:custGeom>
                <a:gradFill rotWithShape="0">
                  <a:gsLst>
                    <a:gs pos="0">
                      <a:sysClr val="window" lastClr="FFFFFF">
                        <a:lumMod val="85000"/>
                      </a:sysClr>
                    </a:gs>
                    <a:gs pos="100000">
                      <a:sysClr val="window" lastClr="FFFFFF">
                        <a:lumMod val="75000"/>
                      </a:sysClr>
                    </a:gs>
                  </a:gsLst>
                  <a:lin ang="5400000" scaled="0"/>
                </a:gradFill>
                <a:ln w="9525" cap="rnd">
                  <a:solidFill>
                    <a:sysClr val="window" lastClr="FFFFFF"/>
                  </a:solidFill>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8" name="Freeform 17"/>
                <p:cNvSpPr>
                  <a:spLocks/>
                </p:cNvSpPr>
                <p:nvPr/>
              </p:nvSpPr>
              <p:spPr bwMode="auto">
                <a:xfrm>
                  <a:off x="3479800" y="2371725"/>
                  <a:ext cx="1093788" cy="1152525"/>
                </a:xfrm>
                <a:custGeom>
                  <a:avLst/>
                  <a:gdLst>
                    <a:gd name="T0" fmla="*/ 142875 w 689"/>
                    <a:gd name="T1" fmla="*/ 1152525 h 726"/>
                    <a:gd name="T2" fmla="*/ 1093788 w 689"/>
                    <a:gd name="T3" fmla="*/ 119063 h 726"/>
                    <a:gd name="T4" fmla="*/ 481013 w 689"/>
                    <a:gd name="T5" fmla="*/ 0 h 726"/>
                    <a:gd name="T6" fmla="*/ 55563 w 689"/>
                    <a:gd name="T7" fmla="*/ 55563 h 726"/>
                    <a:gd name="T8" fmla="*/ 0 w 689"/>
                    <a:gd name="T9" fmla="*/ 481013 h 726"/>
                    <a:gd name="T10" fmla="*/ 142875 w 689"/>
                    <a:gd name="T11" fmla="*/ 1152525 h 7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89" h="726">
                      <a:moveTo>
                        <a:pt x="90" y="726"/>
                      </a:moveTo>
                      <a:cubicBezTo>
                        <a:pt x="182" y="429"/>
                        <a:pt x="404" y="190"/>
                        <a:pt x="689" y="75"/>
                      </a:cubicBezTo>
                      <a:cubicBezTo>
                        <a:pt x="570" y="27"/>
                        <a:pt x="440" y="0"/>
                        <a:pt x="303" y="0"/>
                      </a:cubicBezTo>
                      <a:cubicBezTo>
                        <a:pt x="210" y="0"/>
                        <a:pt x="121" y="12"/>
                        <a:pt x="35" y="35"/>
                      </a:cubicBezTo>
                      <a:cubicBezTo>
                        <a:pt x="12" y="121"/>
                        <a:pt x="0" y="211"/>
                        <a:pt x="0" y="303"/>
                      </a:cubicBezTo>
                      <a:cubicBezTo>
                        <a:pt x="0" y="454"/>
                        <a:pt x="32" y="597"/>
                        <a:pt x="90" y="726"/>
                      </a:cubicBezTo>
                    </a:path>
                  </a:pathLst>
                </a:custGeom>
                <a:solidFill>
                  <a:sysClr val="window" lastClr="FFFFFF">
                    <a:lumMod val="85000"/>
                  </a:sysClr>
                </a:solidFill>
                <a:ln w="9525" cap="rnd">
                  <a:solidFill>
                    <a:sysClr val="window" lastClr="FFFFFF"/>
                  </a:solidFill>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9" name="Freeform 18"/>
                <p:cNvSpPr>
                  <a:spLocks/>
                </p:cNvSpPr>
                <p:nvPr/>
              </p:nvSpPr>
              <p:spPr bwMode="auto">
                <a:xfrm>
                  <a:off x="3622675" y="2490788"/>
                  <a:ext cx="1868488" cy="1892300"/>
                </a:xfrm>
                <a:custGeom>
                  <a:avLst/>
                  <a:gdLst>
                    <a:gd name="T0" fmla="*/ 0 w 1177"/>
                    <a:gd name="T1" fmla="*/ 1033463 h 1192"/>
                    <a:gd name="T2" fmla="*/ 914400 w 1177"/>
                    <a:gd name="T3" fmla="*/ 1892300 h 1192"/>
                    <a:gd name="T4" fmla="*/ 1868488 w 1177"/>
                    <a:gd name="T5" fmla="*/ 938213 h 1192"/>
                    <a:gd name="T6" fmla="*/ 950913 w 1177"/>
                    <a:gd name="T7" fmla="*/ 0 h 1192"/>
                    <a:gd name="T8" fmla="*/ 0 w 1177"/>
                    <a:gd name="T9" fmla="*/ 1033463 h 11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77" h="1192">
                      <a:moveTo>
                        <a:pt x="0" y="651"/>
                      </a:moveTo>
                      <a:cubicBezTo>
                        <a:pt x="112" y="900"/>
                        <a:pt x="320" y="1096"/>
                        <a:pt x="576" y="1192"/>
                      </a:cubicBezTo>
                      <a:cubicBezTo>
                        <a:pt x="853" y="1088"/>
                        <a:pt x="1072" y="868"/>
                        <a:pt x="1177" y="591"/>
                      </a:cubicBezTo>
                      <a:cubicBezTo>
                        <a:pt x="1075" y="323"/>
                        <a:pt x="864" y="107"/>
                        <a:pt x="599" y="0"/>
                      </a:cubicBezTo>
                      <a:cubicBezTo>
                        <a:pt x="314" y="115"/>
                        <a:pt x="92" y="354"/>
                        <a:pt x="0" y="651"/>
                      </a:cubicBezTo>
                    </a:path>
                  </a:pathLst>
                </a:custGeom>
                <a:solidFill>
                  <a:srgbClr val="F9F9F9"/>
                </a:solidFill>
                <a:ln w="9525" cap="rnd">
                  <a:solidFill>
                    <a:sysClr val="window" lastClr="FFFFFF"/>
                  </a:solidFill>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0" name="Freeform 19"/>
                <p:cNvSpPr>
                  <a:spLocks/>
                </p:cNvSpPr>
                <p:nvPr/>
              </p:nvSpPr>
              <p:spPr bwMode="auto">
                <a:xfrm>
                  <a:off x="3551238" y="3524250"/>
                  <a:ext cx="985837" cy="963613"/>
                </a:xfrm>
                <a:custGeom>
                  <a:avLst/>
                  <a:gdLst>
                    <a:gd name="T0" fmla="*/ 71437 w 621"/>
                    <a:gd name="T1" fmla="*/ 0 h 607"/>
                    <a:gd name="T2" fmla="*/ 0 w 621"/>
                    <a:gd name="T3" fmla="*/ 482600 h 607"/>
                    <a:gd name="T4" fmla="*/ 60325 w 621"/>
                    <a:gd name="T5" fmla="*/ 927100 h 607"/>
                    <a:gd name="T6" fmla="*/ 409575 w 621"/>
                    <a:gd name="T7" fmla="*/ 963613 h 607"/>
                    <a:gd name="T8" fmla="*/ 985837 w 621"/>
                    <a:gd name="T9" fmla="*/ 858838 h 607"/>
                    <a:gd name="T10" fmla="*/ 71437 w 621"/>
                    <a:gd name="T11" fmla="*/ 0 h 6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1" h="607">
                      <a:moveTo>
                        <a:pt x="45" y="0"/>
                      </a:moveTo>
                      <a:cubicBezTo>
                        <a:pt x="16" y="96"/>
                        <a:pt x="0" y="198"/>
                        <a:pt x="0" y="304"/>
                      </a:cubicBezTo>
                      <a:cubicBezTo>
                        <a:pt x="0" y="401"/>
                        <a:pt x="13" y="494"/>
                        <a:pt x="38" y="584"/>
                      </a:cubicBezTo>
                      <a:cubicBezTo>
                        <a:pt x="109" y="599"/>
                        <a:pt x="183" y="607"/>
                        <a:pt x="258" y="607"/>
                      </a:cubicBezTo>
                      <a:cubicBezTo>
                        <a:pt x="386" y="607"/>
                        <a:pt x="508" y="584"/>
                        <a:pt x="621" y="541"/>
                      </a:cubicBezTo>
                      <a:cubicBezTo>
                        <a:pt x="365" y="445"/>
                        <a:pt x="157" y="249"/>
                        <a:pt x="45" y="0"/>
                      </a:cubicBezTo>
                    </a:path>
                  </a:pathLst>
                </a:custGeom>
                <a:solidFill>
                  <a:sysClr val="window" lastClr="FFFFFF">
                    <a:lumMod val="85000"/>
                  </a:sysClr>
                </a:solidFill>
                <a:ln w="9525" cap="rnd">
                  <a:solidFill>
                    <a:sysClr val="window" lastClr="FFFFFF"/>
                  </a:solidFill>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13" name="WordArt 20"/>
              <p:cNvSpPr>
                <a:spLocks noChangeArrowheads="1" noChangeShapeType="1" noTextEdit="1"/>
              </p:cNvSpPr>
              <p:nvPr/>
            </p:nvSpPr>
            <p:spPr bwMode="gray">
              <a:xfrm rot="-2700000">
                <a:off x="2341881" y="1694116"/>
                <a:ext cx="1996709" cy="103675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77611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 b="0" i="0" u="none" strike="noStrike" kern="10" cap="none" spc="0" normalizeH="0" baseline="0" noProof="0" dirty="0">
                    <a:ln>
                      <a:noFill/>
                    </a:ln>
                    <a:solidFill>
                      <a:srgbClr val="F9F9F9"/>
                    </a:solidFill>
                    <a:effectLst/>
                    <a:uLnTx/>
                    <a:uFillTx/>
                    <a:latin typeface="微软雅黑" pitchFamily="34" charset="-122"/>
                    <a:ea typeface="微软雅黑" pitchFamily="34" charset="-122"/>
                  </a:rPr>
                  <a:t>单击此处输入文字</a:t>
                </a:r>
              </a:p>
            </p:txBody>
          </p:sp>
          <p:sp>
            <p:nvSpPr>
              <p:cNvPr id="14" name="WordArt 20"/>
              <p:cNvSpPr>
                <a:spLocks noChangeArrowheads="1" noChangeShapeType="1" noTextEdit="1"/>
              </p:cNvSpPr>
              <p:nvPr/>
            </p:nvSpPr>
            <p:spPr bwMode="gray">
              <a:xfrm rot="2551090">
                <a:off x="4719711" y="1709819"/>
                <a:ext cx="1996709" cy="103675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67043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 b="0" i="0" u="none" strike="noStrike" kern="10" cap="none" spc="0" normalizeH="0" baseline="0" noProof="0" dirty="0">
                    <a:ln>
                      <a:noFill/>
                    </a:ln>
                    <a:solidFill>
                      <a:srgbClr val="F9F9F9"/>
                    </a:solidFill>
                    <a:effectLst/>
                    <a:uLnTx/>
                    <a:uFillTx/>
                    <a:latin typeface="微软雅黑" pitchFamily="34" charset="-122"/>
                    <a:ea typeface="微软雅黑" pitchFamily="34" charset="-122"/>
                  </a:rPr>
                  <a:t>单击此处输入文字</a:t>
                </a:r>
              </a:p>
            </p:txBody>
          </p:sp>
          <p:sp>
            <p:nvSpPr>
              <p:cNvPr id="15" name="WordArt 20"/>
              <p:cNvSpPr>
                <a:spLocks noChangeArrowheads="1" noChangeShapeType="1" noTextEdit="1"/>
              </p:cNvSpPr>
              <p:nvPr/>
            </p:nvSpPr>
            <p:spPr bwMode="gray">
              <a:xfrm rot="8257672">
                <a:off x="4732578" y="4159077"/>
                <a:ext cx="1996709" cy="103675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899033"/>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 b="0" i="0" u="none" strike="noStrike" kern="10" cap="none" spc="0" normalizeH="0" baseline="0" noProof="0" dirty="0">
                    <a:ln>
                      <a:noFill/>
                    </a:ln>
                    <a:solidFill>
                      <a:srgbClr val="F9F9F9"/>
                    </a:solidFill>
                    <a:effectLst/>
                    <a:uLnTx/>
                    <a:uFillTx/>
                    <a:latin typeface="微软雅黑" pitchFamily="34" charset="-122"/>
                    <a:ea typeface="微软雅黑" pitchFamily="34" charset="-122"/>
                  </a:rPr>
                  <a:t>单击此处输入文字</a:t>
                </a:r>
              </a:p>
            </p:txBody>
          </p:sp>
          <p:sp>
            <p:nvSpPr>
              <p:cNvPr id="16" name="WordArt 20"/>
              <p:cNvSpPr>
                <a:spLocks noChangeArrowheads="1" noChangeShapeType="1" noTextEdit="1"/>
              </p:cNvSpPr>
              <p:nvPr/>
            </p:nvSpPr>
            <p:spPr bwMode="gray">
              <a:xfrm rot="13136331">
                <a:off x="2371722" y="4157307"/>
                <a:ext cx="1996709" cy="103675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01893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 b="0" i="0" u="none" strike="noStrike" kern="10" cap="none" spc="0" normalizeH="0" baseline="0" noProof="0" dirty="0">
                    <a:ln>
                      <a:noFill/>
                    </a:ln>
                    <a:solidFill>
                      <a:srgbClr val="F9F9F9"/>
                    </a:solidFill>
                    <a:effectLst/>
                    <a:uLnTx/>
                    <a:uFillTx/>
                    <a:latin typeface="微软雅黑" pitchFamily="34" charset="-122"/>
                    <a:ea typeface="微软雅黑" pitchFamily="34" charset="-122"/>
                  </a:rPr>
                  <a:t>单击此处输入文字</a:t>
                </a:r>
              </a:p>
            </p:txBody>
          </p:sp>
          <p:sp>
            <p:nvSpPr>
              <p:cNvPr id="17" name="矩形 16"/>
              <p:cNvSpPr/>
              <p:nvPr/>
            </p:nvSpPr>
            <p:spPr>
              <a:xfrm>
                <a:off x="4120595" y="3167390"/>
                <a:ext cx="902811"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7D7D7D"/>
                    </a:solidFill>
                    <a:effectLst/>
                    <a:uLnTx/>
                    <a:uFillTx/>
                    <a:latin typeface="微软雅黑" pitchFamily="34" charset="-122"/>
                    <a:ea typeface="微软雅黑" pitchFamily="34" charset="-122"/>
                  </a:rPr>
                  <a:t>文本</a:t>
                </a:r>
                <a:endParaRPr kumimoji="0" lang="zh-CN" altLang="en-US" sz="1800" b="0" i="0" u="none" strike="noStrike" kern="0" cap="none" spc="0" normalizeH="0" baseline="0" noProof="0" dirty="0">
                  <a:ln>
                    <a:noFill/>
                  </a:ln>
                  <a:solidFill>
                    <a:srgbClr val="7D7D7D"/>
                  </a:solidFill>
                  <a:effectLst/>
                  <a:uLnTx/>
                  <a:uFillTx/>
                  <a:latin typeface="Impact" pitchFamily="34" charset="0"/>
                  <a:ea typeface="微软雅黑" pitchFamily="34" charset="-122"/>
                </a:endParaRPr>
              </a:p>
            </p:txBody>
          </p:sp>
        </p:grpSp>
        <p:sp>
          <p:nvSpPr>
            <p:cNvPr id="8" name="TextBox 7"/>
            <p:cNvSpPr txBox="1"/>
            <p:nvPr/>
          </p:nvSpPr>
          <p:spPr bwMode="auto">
            <a:xfrm>
              <a:off x="538957" y="3987158"/>
              <a:ext cx="1728787" cy="1062037"/>
            </a:xfrm>
            <a:prstGeom prst="rect">
              <a:avLst/>
            </a:prstGeom>
            <a:noFill/>
          </p:spPr>
          <p:txBody>
            <a:bodyPr>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9" name="TextBox 8"/>
            <p:cNvSpPr txBox="1"/>
            <p:nvPr/>
          </p:nvSpPr>
          <p:spPr bwMode="auto">
            <a:xfrm>
              <a:off x="538957" y="1842394"/>
              <a:ext cx="1728787" cy="1062037"/>
            </a:xfrm>
            <a:prstGeom prst="rect">
              <a:avLst/>
            </a:prstGeom>
            <a:noFill/>
          </p:spPr>
          <p:txBody>
            <a:bodyPr>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0" name="TextBox 9"/>
            <p:cNvSpPr txBox="1"/>
            <p:nvPr/>
          </p:nvSpPr>
          <p:spPr bwMode="auto">
            <a:xfrm>
              <a:off x="6802905" y="1842394"/>
              <a:ext cx="1728787" cy="1062037"/>
            </a:xfrm>
            <a:prstGeom prst="rect">
              <a:avLst/>
            </a:prstGeom>
            <a:noFill/>
          </p:spPr>
          <p:txBody>
            <a:bodyPr>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1" name="TextBox 10"/>
            <p:cNvSpPr txBox="1"/>
            <p:nvPr/>
          </p:nvSpPr>
          <p:spPr bwMode="auto">
            <a:xfrm>
              <a:off x="6874913" y="3987158"/>
              <a:ext cx="1728787" cy="1062037"/>
            </a:xfrm>
            <a:prstGeom prst="rect">
              <a:avLst/>
            </a:prstGeom>
            <a:noFill/>
          </p:spPr>
          <p:txBody>
            <a:bodyPr>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Tree>
    <p:extLst>
      <p:ext uri="{BB962C8B-B14F-4D97-AF65-F5344CB8AC3E}">
        <p14:creationId xmlns:p14="http://schemas.microsoft.com/office/powerpoint/2010/main" val="1713366671"/>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2415045" y="1325265"/>
            <a:ext cx="4318193" cy="4207470"/>
            <a:chOff x="2649538" y="2330450"/>
            <a:chExt cx="3776662" cy="3679825"/>
          </a:xfrm>
        </p:grpSpPr>
        <p:sp>
          <p:nvSpPr>
            <p:cNvPr id="3" name="Freeform 8"/>
            <p:cNvSpPr>
              <a:spLocks/>
            </p:cNvSpPr>
            <p:nvPr/>
          </p:nvSpPr>
          <p:spPr bwMode="auto">
            <a:xfrm>
              <a:off x="5141913" y="3008313"/>
              <a:ext cx="1284287" cy="1766887"/>
            </a:xfrm>
            <a:custGeom>
              <a:avLst/>
              <a:gdLst>
                <a:gd name="T0" fmla="*/ 550 w 809"/>
                <a:gd name="T1" fmla="*/ 1113 h 1113"/>
                <a:gd name="T2" fmla="*/ 809 w 809"/>
                <a:gd name="T3" fmla="*/ 613 h 1113"/>
                <a:gd name="T4" fmla="*/ 210 w 809"/>
                <a:gd name="T5" fmla="*/ 0 h 1113"/>
                <a:gd name="T6" fmla="*/ 238 w 809"/>
                <a:gd name="T7" fmla="*/ 186 h 1113"/>
                <a:gd name="T8" fmla="*/ 0 w 809"/>
                <a:gd name="T9" fmla="*/ 671 h 1113"/>
                <a:gd name="T10" fmla="*/ 550 w 809"/>
                <a:gd name="T11" fmla="*/ 1113 h 1113"/>
              </a:gdLst>
              <a:ahLst/>
              <a:cxnLst>
                <a:cxn ang="0">
                  <a:pos x="T0" y="T1"/>
                </a:cxn>
                <a:cxn ang="0">
                  <a:pos x="T2" y="T3"/>
                </a:cxn>
                <a:cxn ang="0">
                  <a:pos x="T4" y="T5"/>
                </a:cxn>
                <a:cxn ang="0">
                  <a:pos x="T6" y="T7"/>
                </a:cxn>
                <a:cxn ang="0">
                  <a:pos x="T8" y="T9"/>
                </a:cxn>
                <a:cxn ang="0">
                  <a:pos x="T10" y="T11"/>
                </a:cxn>
              </a:cxnLst>
              <a:rect l="0" t="0" r="r" b="b"/>
              <a:pathLst>
                <a:path w="809" h="1113">
                  <a:moveTo>
                    <a:pt x="550" y="1113"/>
                  </a:moveTo>
                  <a:cubicBezTo>
                    <a:pt x="707" y="1002"/>
                    <a:pt x="809" y="819"/>
                    <a:pt x="809" y="613"/>
                  </a:cubicBezTo>
                  <a:cubicBezTo>
                    <a:pt x="809" y="279"/>
                    <a:pt x="542" y="8"/>
                    <a:pt x="210" y="0"/>
                  </a:cubicBezTo>
                  <a:cubicBezTo>
                    <a:pt x="229" y="59"/>
                    <a:pt x="238" y="121"/>
                    <a:pt x="238" y="186"/>
                  </a:cubicBezTo>
                  <a:cubicBezTo>
                    <a:pt x="238" y="383"/>
                    <a:pt x="145" y="559"/>
                    <a:pt x="0" y="671"/>
                  </a:cubicBezTo>
                  <a:cubicBezTo>
                    <a:pt x="262" y="687"/>
                    <a:pt x="480" y="869"/>
                    <a:pt x="550" y="1113"/>
                  </a:cubicBezTo>
                </a:path>
              </a:pathLst>
            </a:custGeom>
            <a:gradFill>
              <a:gsLst>
                <a:gs pos="33000">
                  <a:srgbClr val="2676FF"/>
                </a:gs>
                <a:gs pos="100000">
                  <a:srgbClr val="2676FF">
                    <a:lumMod val="75000"/>
                  </a:srgbClr>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Freeform 10"/>
            <p:cNvSpPr>
              <a:spLocks/>
            </p:cNvSpPr>
            <p:nvPr/>
          </p:nvSpPr>
          <p:spPr bwMode="auto">
            <a:xfrm>
              <a:off x="4537075" y="4067175"/>
              <a:ext cx="1487488" cy="879475"/>
            </a:xfrm>
            <a:custGeom>
              <a:avLst/>
              <a:gdLst>
                <a:gd name="T0" fmla="*/ 0 w 937"/>
                <a:gd name="T1" fmla="*/ 127 h 554"/>
                <a:gd name="T2" fmla="*/ 1 w 937"/>
                <a:gd name="T3" fmla="*/ 129 h 554"/>
                <a:gd name="T4" fmla="*/ 208 w 937"/>
                <a:gd name="T5" fmla="*/ 425 h 554"/>
                <a:gd name="T6" fmla="*/ 584 w 937"/>
                <a:gd name="T7" fmla="*/ 554 h 554"/>
                <a:gd name="T8" fmla="*/ 937 w 937"/>
                <a:gd name="T9" fmla="*/ 442 h 554"/>
                <a:gd name="T10" fmla="*/ 387 w 937"/>
                <a:gd name="T11" fmla="*/ 0 h 554"/>
                <a:gd name="T12" fmla="*/ 14 w 937"/>
                <a:gd name="T13" fmla="*/ 127 h 554"/>
                <a:gd name="T14" fmla="*/ 0 w 937"/>
                <a:gd name="T15" fmla="*/ 127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7" h="554">
                  <a:moveTo>
                    <a:pt x="0" y="127"/>
                  </a:moveTo>
                  <a:cubicBezTo>
                    <a:pt x="0" y="128"/>
                    <a:pt x="0" y="128"/>
                    <a:pt x="1" y="129"/>
                  </a:cubicBezTo>
                  <a:cubicBezTo>
                    <a:pt x="97" y="203"/>
                    <a:pt x="170" y="306"/>
                    <a:pt x="208" y="425"/>
                  </a:cubicBezTo>
                  <a:cubicBezTo>
                    <a:pt x="312" y="506"/>
                    <a:pt x="442" y="554"/>
                    <a:pt x="584" y="554"/>
                  </a:cubicBezTo>
                  <a:cubicBezTo>
                    <a:pt x="716" y="554"/>
                    <a:pt x="838" y="513"/>
                    <a:pt x="937" y="442"/>
                  </a:cubicBezTo>
                  <a:cubicBezTo>
                    <a:pt x="867" y="198"/>
                    <a:pt x="649" y="16"/>
                    <a:pt x="387" y="0"/>
                  </a:cubicBezTo>
                  <a:cubicBezTo>
                    <a:pt x="283" y="80"/>
                    <a:pt x="154" y="127"/>
                    <a:pt x="14" y="127"/>
                  </a:cubicBezTo>
                  <a:cubicBezTo>
                    <a:pt x="9" y="127"/>
                    <a:pt x="5" y="127"/>
                    <a:pt x="0" y="127"/>
                  </a:cubicBezTo>
                </a:path>
              </a:pathLst>
            </a:custGeom>
            <a:solidFill>
              <a:srgbClr val="2676FF">
                <a:lumMod val="20000"/>
                <a:lumOff val="80000"/>
              </a:srgbClr>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 name="Freeform 11"/>
            <p:cNvSpPr>
              <a:spLocks/>
            </p:cNvSpPr>
            <p:nvPr/>
          </p:nvSpPr>
          <p:spPr bwMode="auto">
            <a:xfrm>
              <a:off x="4535488" y="4268788"/>
              <a:ext cx="3175" cy="3175"/>
            </a:xfrm>
            <a:custGeom>
              <a:avLst/>
              <a:gdLst>
                <a:gd name="T0" fmla="*/ 0 w 2"/>
                <a:gd name="T1" fmla="*/ 0 h 2"/>
                <a:gd name="T2" fmla="*/ 2 w 2"/>
                <a:gd name="T3" fmla="*/ 2 h 2"/>
                <a:gd name="T4" fmla="*/ 1 w 2"/>
                <a:gd name="T5" fmla="*/ 0 h 2"/>
                <a:gd name="T6" fmla="*/ 0 w 2"/>
                <a:gd name="T7" fmla="*/ 0 h 2"/>
              </a:gdLst>
              <a:ahLst/>
              <a:cxnLst>
                <a:cxn ang="0">
                  <a:pos x="T0" y="T1"/>
                </a:cxn>
                <a:cxn ang="0">
                  <a:pos x="T2" y="T3"/>
                </a:cxn>
                <a:cxn ang="0">
                  <a:pos x="T4" y="T5"/>
                </a:cxn>
                <a:cxn ang="0">
                  <a:pos x="T6" y="T7"/>
                </a:cxn>
              </a:cxnLst>
              <a:rect l="0" t="0" r="r" b="b"/>
              <a:pathLst>
                <a:path w="2" h="2">
                  <a:moveTo>
                    <a:pt x="0" y="0"/>
                  </a:moveTo>
                  <a:cubicBezTo>
                    <a:pt x="1" y="1"/>
                    <a:pt x="1" y="1"/>
                    <a:pt x="2" y="2"/>
                  </a:cubicBezTo>
                  <a:cubicBezTo>
                    <a:pt x="1" y="1"/>
                    <a:pt x="1" y="1"/>
                    <a:pt x="1" y="0"/>
                  </a:cubicBezTo>
                  <a:cubicBezTo>
                    <a:pt x="1" y="0"/>
                    <a:pt x="0" y="0"/>
                    <a:pt x="0" y="0"/>
                  </a:cubicBezTo>
                </a:path>
              </a:pathLst>
            </a:custGeom>
            <a:solidFill>
              <a:srgbClr val="2676FF">
                <a:lumMod val="75000"/>
              </a:srgbClr>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6" name="Freeform 13"/>
            <p:cNvSpPr>
              <a:spLocks/>
            </p:cNvSpPr>
            <p:nvPr/>
          </p:nvSpPr>
          <p:spPr bwMode="auto">
            <a:xfrm>
              <a:off x="4516438" y="4741863"/>
              <a:ext cx="1546225" cy="1268412"/>
            </a:xfrm>
            <a:custGeom>
              <a:avLst/>
              <a:gdLst>
                <a:gd name="T0" fmla="*/ 0 w 974"/>
                <a:gd name="T1" fmla="*/ 680 h 799"/>
                <a:gd name="T2" fmla="*/ 362 w 974"/>
                <a:gd name="T3" fmla="*/ 799 h 799"/>
                <a:gd name="T4" fmla="*/ 974 w 974"/>
                <a:gd name="T5" fmla="*/ 187 h 799"/>
                <a:gd name="T6" fmla="*/ 950 w 974"/>
                <a:gd name="T7" fmla="*/ 17 h 799"/>
                <a:gd name="T8" fmla="*/ 597 w 974"/>
                <a:gd name="T9" fmla="*/ 129 h 799"/>
                <a:gd name="T10" fmla="*/ 221 w 974"/>
                <a:gd name="T11" fmla="*/ 0 h 799"/>
                <a:gd name="T12" fmla="*/ 250 w 974"/>
                <a:gd name="T13" fmla="*/ 187 h 799"/>
                <a:gd name="T14" fmla="*/ 0 w 974"/>
                <a:gd name="T15" fmla="*/ 680 h 7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4" h="799">
                  <a:moveTo>
                    <a:pt x="0" y="680"/>
                  </a:moveTo>
                  <a:cubicBezTo>
                    <a:pt x="101" y="755"/>
                    <a:pt x="227" y="799"/>
                    <a:pt x="362" y="799"/>
                  </a:cubicBezTo>
                  <a:cubicBezTo>
                    <a:pt x="700" y="799"/>
                    <a:pt x="974" y="525"/>
                    <a:pt x="974" y="187"/>
                  </a:cubicBezTo>
                  <a:cubicBezTo>
                    <a:pt x="974" y="128"/>
                    <a:pt x="966" y="71"/>
                    <a:pt x="950" y="17"/>
                  </a:cubicBezTo>
                  <a:cubicBezTo>
                    <a:pt x="851" y="88"/>
                    <a:pt x="729" y="129"/>
                    <a:pt x="597" y="129"/>
                  </a:cubicBezTo>
                  <a:cubicBezTo>
                    <a:pt x="455" y="129"/>
                    <a:pt x="325" y="81"/>
                    <a:pt x="221" y="0"/>
                  </a:cubicBezTo>
                  <a:cubicBezTo>
                    <a:pt x="239" y="59"/>
                    <a:pt x="250" y="122"/>
                    <a:pt x="250" y="187"/>
                  </a:cubicBezTo>
                  <a:cubicBezTo>
                    <a:pt x="250" y="389"/>
                    <a:pt x="151" y="569"/>
                    <a:pt x="0" y="680"/>
                  </a:cubicBezTo>
                </a:path>
              </a:pathLst>
            </a:custGeom>
            <a:gradFill>
              <a:gsLst>
                <a:gs pos="33000">
                  <a:srgbClr val="2676FF">
                    <a:lumMod val="40000"/>
                    <a:lumOff val="60000"/>
                  </a:srgbClr>
                </a:gs>
                <a:gs pos="100000">
                  <a:srgbClr val="2676FF">
                    <a:lumMod val="60000"/>
                    <a:lumOff val="40000"/>
                  </a:srgbClr>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Freeform 14"/>
            <p:cNvSpPr>
              <a:spLocks/>
            </p:cNvSpPr>
            <p:nvPr/>
          </p:nvSpPr>
          <p:spPr bwMode="auto">
            <a:xfrm>
              <a:off x="3654425" y="2330450"/>
              <a:ext cx="1833563" cy="1327150"/>
            </a:xfrm>
            <a:custGeom>
              <a:avLst/>
              <a:gdLst>
                <a:gd name="T0" fmla="*/ 565 w 1155"/>
                <a:gd name="T1" fmla="*/ 836 h 836"/>
                <a:gd name="T2" fmla="*/ 1142 w 1155"/>
                <a:gd name="T3" fmla="*/ 427 h 836"/>
                <a:gd name="T4" fmla="*/ 1155 w 1155"/>
                <a:gd name="T5" fmla="*/ 427 h 836"/>
                <a:gd name="T6" fmla="*/ 572 w 1155"/>
                <a:gd name="T7" fmla="*/ 0 h 836"/>
                <a:gd name="T8" fmla="*/ 0 w 1155"/>
                <a:gd name="T9" fmla="*/ 394 h 836"/>
                <a:gd name="T10" fmla="*/ 565 w 1155"/>
                <a:gd name="T11" fmla="*/ 836 h 836"/>
              </a:gdLst>
              <a:ahLst/>
              <a:cxnLst>
                <a:cxn ang="0">
                  <a:pos x="T0" y="T1"/>
                </a:cxn>
                <a:cxn ang="0">
                  <a:pos x="T2" y="T3"/>
                </a:cxn>
                <a:cxn ang="0">
                  <a:pos x="T4" y="T5"/>
                </a:cxn>
                <a:cxn ang="0">
                  <a:pos x="T6" y="T7"/>
                </a:cxn>
                <a:cxn ang="0">
                  <a:pos x="T8" y="T9"/>
                </a:cxn>
                <a:cxn ang="0">
                  <a:pos x="T10" y="T11"/>
                </a:cxn>
              </a:cxnLst>
              <a:rect l="0" t="0" r="r" b="b"/>
              <a:pathLst>
                <a:path w="1155" h="836">
                  <a:moveTo>
                    <a:pt x="565" y="836"/>
                  </a:moveTo>
                  <a:cubicBezTo>
                    <a:pt x="649" y="598"/>
                    <a:pt x="876" y="427"/>
                    <a:pt x="1142" y="427"/>
                  </a:cubicBezTo>
                  <a:cubicBezTo>
                    <a:pt x="1146" y="427"/>
                    <a:pt x="1151" y="427"/>
                    <a:pt x="1155" y="427"/>
                  </a:cubicBezTo>
                  <a:cubicBezTo>
                    <a:pt x="1077" y="180"/>
                    <a:pt x="845" y="0"/>
                    <a:pt x="572" y="0"/>
                  </a:cubicBezTo>
                  <a:cubicBezTo>
                    <a:pt x="311" y="0"/>
                    <a:pt x="88" y="164"/>
                    <a:pt x="0" y="394"/>
                  </a:cubicBezTo>
                  <a:cubicBezTo>
                    <a:pt x="269" y="405"/>
                    <a:pt x="493" y="588"/>
                    <a:pt x="565" y="836"/>
                  </a:cubicBezTo>
                </a:path>
              </a:pathLst>
            </a:custGeom>
            <a:gradFill>
              <a:gsLst>
                <a:gs pos="33000">
                  <a:srgbClr val="2676FF">
                    <a:lumMod val="40000"/>
                    <a:lumOff val="60000"/>
                  </a:srgbClr>
                </a:gs>
                <a:gs pos="100000">
                  <a:srgbClr val="2676FF">
                    <a:lumMod val="60000"/>
                    <a:lumOff val="40000"/>
                  </a:srgbClr>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Freeform 18"/>
            <p:cNvSpPr>
              <a:spLocks/>
            </p:cNvSpPr>
            <p:nvPr/>
          </p:nvSpPr>
          <p:spPr bwMode="auto">
            <a:xfrm>
              <a:off x="4524375" y="3001963"/>
              <a:ext cx="1004888" cy="1266825"/>
            </a:xfrm>
            <a:custGeom>
              <a:avLst/>
              <a:gdLst>
                <a:gd name="T0" fmla="*/ 0 w 633"/>
                <a:gd name="T1" fmla="*/ 793 h 798"/>
                <a:gd name="T2" fmla="*/ 7 w 633"/>
                <a:gd name="T3" fmla="*/ 798 h 798"/>
                <a:gd name="T4" fmla="*/ 8 w 633"/>
                <a:gd name="T5" fmla="*/ 798 h 798"/>
                <a:gd name="T6" fmla="*/ 4 w 633"/>
                <a:gd name="T7" fmla="*/ 783 h 798"/>
                <a:gd name="T8" fmla="*/ 4 w 633"/>
                <a:gd name="T9" fmla="*/ 784 h 798"/>
                <a:gd name="T10" fmla="*/ 357 w 633"/>
                <a:gd name="T11" fmla="*/ 670 h 798"/>
                <a:gd name="T12" fmla="*/ 395 w 633"/>
                <a:gd name="T13" fmla="*/ 671 h 798"/>
                <a:gd name="T14" fmla="*/ 633 w 633"/>
                <a:gd name="T15" fmla="*/ 186 h 798"/>
                <a:gd name="T16" fmla="*/ 605 w 633"/>
                <a:gd name="T17" fmla="*/ 0 h 798"/>
                <a:gd name="T18" fmla="*/ 592 w 633"/>
                <a:gd name="T19" fmla="*/ 0 h 798"/>
                <a:gd name="T20" fmla="*/ 15 w 633"/>
                <a:gd name="T21" fmla="*/ 409 h 798"/>
                <a:gd name="T22" fmla="*/ 39 w 633"/>
                <a:gd name="T23" fmla="*/ 579 h 798"/>
                <a:gd name="T24" fmla="*/ 4 w 633"/>
                <a:gd name="T25" fmla="*/ 783 h 798"/>
                <a:gd name="T26" fmla="*/ 4 w 633"/>
                <a:gd name="T27" fmla="*/ 783 h 798"/>
                <a:gd name="T28" fmla="*/ 4 w 633"/>
                <a:gd name="T29" fmla="*/ 783 h 798"/>
                <a:gd name="T30" fmla="*/ 0 w 633"/>
                <a:gd name="T31" fmla="*/ 793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 h="798">
                  <a:moveTo>
                    <a:pt x="0" y="793"/>
                  </a:moveTo>
                  <a:cubicBezTo>
                    <a:pt x="2" y="795"/>
                    <a:pt x="5" y="796"/>
                    <a:pt x="7" y="798"/>
                  </a:cubicBezTo>
                  <a:cubicBezTo>
                    <a:pt x="7" y="798"/>
                    <a:pt x="8" y="798"/>
                    <a:pt x="8" y="798"/>
                  </a:cubicBezTo>
                  <a:cubicBezTo>
                    <a:pt x="6" y="793"/>
                    <a:pt x="5" y="788"/>
                    <a:pt x="4" y="783"/>
                  </a:cubicBezTo>
                  <a:cubicBezTo>
                    <a:pt x="4" y="783"/>
                    <a:pt x="4" y="783"/>
                    <a:pt x="4" y="784"/>
                  </a:cubicBezTo>
                  <a:cubicBezTo>
                    <a:pt x="104" y="712"/>
                    <a:pt x="226" y="670"/>
                    <a:pt x="357" y="670"/>
                  </a:cubicBezTo>
                  <a:cubicBezTo>
                    <a:pt x="370" y="670"/>
                    <a:pt x="383" y="671"/>
                    <a:pt x="395" y="671"/>
                  </a:cubicBezTo>
                  <a:cubicBezTo>
                    <a:pt x="540" y="559"/>
                    <a:pt x="633" y="383"/>
                    <a:pt x="633" y="186"/>
                  </a:cubicBezTo>
                  <a:cubicBezTo>
                    <a:pt x="633" y="121"/>
                    <a:pt x="624" y="59"/>
                    <a:pt x="605" y="0"/>
                  </a:cubicBezTo>
                  <a:cubicBezTo>
                    <a:pt x="601" y="0"/>
                    <a:pt x="596" y="0"/>
                    <a:pt x="592" y="0"/>
                  </a:cubicBezTo>
                  <a:cubicBezTo>
                    <a:pt x="326" y="0"/>
                    <a:pt x="99" y="171"/>
                    <a:pt x="15" y="409"/>
                  </a:cubicBezTo>
                  <a:cubicBezTo>
                    <a:pt x="30" y="463"/>
                    <a:pt x="39" y="520"/>
                    <a:pt x="39" y="579"/>
                  </a:cubicBezTo>
                  <a:cubicBezTo>
                    <a:pt x="39" y="650"/>
                    <a:pt x="26" y="719"/>
                    <a:pt x="4" y="783"/>
                  </a:cubicBezTo>
                  <a:cubicBezTo>
                    <a:pt x="4" y="783"/>
                    <a:pt x="4" y="783"/>
                    <a:pt x="4" y="783"/>
                  </a:cubicBezTo>
                  <a:cubicBezTo>
                    <a:pt x="4" y="783"/>
                    <a:pt x="4" y="783"/>
                    <a:pt x="4" y="783"/>
                  </a:cubicBezTo>
                  <a:cubicBezTo>
                    <a:pt x="3" y="787"/>
                    <a:pt x="2" y="790"/>
                    <a:pt x="0" y="793"/>
                  </a:cubicBezTo>
                </a:path>
              </a:pathLst>
            </a:custGeom>
            <a:solidFill>
              <a:srgbClr val="2676FF">
                <a:lumMod val="20000"/>
                <a:lumOff val="80000"/>
              </a:srgbClr>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9" name="Freeform 19"/>
            <p:cNvSpPr>
              <a:spLocks/>
            </p:cNvSpPr>
            <p:nvPr/>
          </p:nvSpPr>
          <p:spPr bwMode="auto">
            <a:xfrm>
              <a:off x="4522788" y="4260850"/>
              <a:ext cx="12700" cy="7938"/>
            </a:xfrm>
            <a:custGeom>
              <a:avLst/>
              <a:gdLst>
                <a:gd name="T0" fmla="*/ 0 w 8"/>
                <a:gd name="T1" fmla="*/ 5 h 5"/>
                <a:gd name="T2" fmla="*/ 8 w 8"/>
                <a:gd name="T3" fmla="*/ 5 h 5"/>
                <a:gd name="T4" fmla="*/ 1 w 8"/>
                <a:gd name="T5" fmla="*/ 0 h 5"/>
                <a:gd name="T6" fmla="*/ 0 w 8"/>
                <a:gd name="T7" fmla="*/ 5 h 5"/>
              </a:gdLst>
              <a:ahLst/>
              <a:cxnLst>
                <a:cxn ang="0">
                  <a:pos x="T0" y="T1"/>
                </a:cxn>
                <a:cxn ang="0">
                  <a:pos x="T2" y="T3"/>
                </a:cxn>
                <a:cxn ang="0">
                  <a:pos x="T4" y="T5"/>
                </a:cxn>
                <a:cxn ang="0">
                  <a:pos x="T6" y="T7"/>
                </a:cxn>
              </a:cxnLst>
              <a:rect l="0" t="0" r="r" b="b"/>
              <a:pathLst>
                <a:path w="8" h="5">
                  <a:moveTo>
                    <a:pt x="0" y="5"/>
                  </a:moveTo>
                  <a:cubicBezTo>
                    <a:pt x="2" y="5"/>
                    <a:pt x="5" y="5"/>
                    <a:pt x="8" y="5"/>
                  </a:cubicBezTo>
                  <a:cubicBezTo>
                    <a:pt x="6" y="3"/>
                    <a:pt x="3" y="2"/>
                    <a:pt x="1" y="0"/>
                  </a:cubicBezTo>
                  <a:cubicBezTo>
                    <a:pt x="1" y="2"/>
                    <a:pt x="0" y="3"/>
                    <a:pt x="0" y="5"/>
                  </a:cubicBezTo>
                </a:path>
              </a:pathLst>
            </a:custGeom>
            <a:solidFill>
              <a:srgbClr val="2676FF">
                <a:lumMod val="75000"/>
              </a:srgbClr>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0" name="Freeform 20"/>
            <p:cNvSpPr>
              <a:spLocks/>
            </p:cNvSpPr>
            <p:nvPr/>
          </p:nvSpPr>
          <p:spPr bwMode="auto">
            <a:xfrm>
              <a:off x="4500563" y="4254500"/>
              <a:ext cx="23812" cy="14288"/>
            </a:xfrm>
            <a:custGeom>
              <a:avLst/>
              <a:gdLst>
                <a:gd name="T0" fmla="*/ 14 w 15"/>
                <a:gd name="T1" fmla="*/ 9 h 9"/>
                <a:gd name="T2" fmla="*/ 15 w 15"/>
                <a:gd name="T3" fmla="*/ 4 h 9"/>
                <a:gd name="T4" fmla="*/ 10 w 15"/>
                <a:gd name="T5" fmla="*/ 0 h 9"/>
                <a:gd name="T6" fmla="*/ 0 w 15"/>
                <a:gd name="T7" fmla="*/ 8 h 9"/>
                <a:gd name="T8" fmla="*/ 14 w 15"/>
                <a:gd name="T9" fmla="*/ 9 h 9"/>
              </a:gdLst>
              <a:ahLst/>
              <a:cxnLst>
                <a:cxn ang="0">
                  <a:pos x="T0" y="T1"/>
                </a:cxn>
                <a:cxn ang="0">
                  <a:pos x="T2" y="T3"/>
                </a:cxn>
                <a:cxn ang="0">
                  <a:pos x="T4" y="T5"/>
                </a:cxn>
                <a:cxn ang="0">
                  <a:pos x="T6" y="T7"/>
                </a:cxn>
                <a:cxn ang="0">
                  <a:pos x="T8" y="T9"/>
                </a:cxn>
              </a:cxnLst>
              <a:rect l="0" t="0" r="r" b="b"/>
              <a:pathLst>
                <a:path w="15" h="9">
                  <a:moveTo>
                    <a:pt x="14" y="9"/>
                  </a:moveTo>
                  <a:cubicBezTo>
                    <a:pt x="14" y="7"/>
                    <a:pt x="15" y="6"/>
                    <a:pt x="15" y="4"/>
                  </a:cubicBezTo>
                  <a:cubicBezTo>
                    <a:pt x="14" y="3"/>
                    <a:pt x="12" y="2"/>
                    <a:pt x="10" y="0"/>
                  </a:cubicBezTo>
                  <a:cubicBezTo>
                    <a:pt x="6" y="3"/>
                    <a:pt x="3" y="5"/>
                    <a:pt x="0" y="8"/>
                  </a:cubicBezTo>
                  <a:cubicBezTo>
                    <a:pt x="4" y="8"/>
                    <a:pt x="9" y="8"/>
                    <a:pt x="14" y="9"/>
                  </a:cubicBezTo>
                </a:path>
              </a:pathLst>
            </a:custGeom>
            <a:solidFill>
              <a:srgbClr val="2676FF">
                <a:lumMod val="75000"/>
              </a:srgbClr>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1" name="Freeform 21"/>
            <p:cNvSpPr>
              <a:spLocks/>
            </p:cNvSpPr>
            <p:nvPr/>
          </p:nvSpPr>
          <p:spPr bwMode="auto">
            <a:xfrm>
              <a:off x="2649538" y="2954338"/>
              <a:ext cx="1322387" cy="1747837"/>
            </a:xfrm>
            <a:custGeom>
              <a:avLst/>
              <a:gdLst>
                <a:gd name="T0" fmla="*/ 244 w 833"/>
                <a:gd name="T1" fmla="*/ 1101 h 1101"/>
                <a:gd name="T2" fmla="*/ 817 w 833"/>
                <a:gd name="T3" fmla="*/ 703 h 1101"/>
                <a:gd name="T4" fmla="*/ 833 w 833"/>
                <a:gd name="T5" fmla="*/ 703 h 1101"/>
                <a:gd name="T6" fmla="*/ 595 w 833"/>
                <a:gd name="T7" fmla="*/ 219 h 1101"/>
                <a:gd name="T8" fmla="*/ 635 w 833"/>
                <a:gd name="T9" fmla="*/ 0 h 1101"/>
                <a:gd name="T10" fmla="*/ 612 w 833"/>
                <a:gd name="T11" fmla="*/ 0 h 1101"/>
                <a:gd name="T12" fmla="*/ 0 w 833"/>
                <a:gd name="T13" fmla="*/ 612 h 1101"/>
                <a:gd name="T14" fmla="*/ 244 w 833"/>
                <a:gd name="T15" fmla="*/ 1101 h 1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3" h="1101">
                  <a:moveTo>
                    <a:pt x="244" y="1101"/>
                  </a:moveTo>
                  <a:cubicBezTo>
                    <a:pt x="331" y="869"/>
                    <a:pt x="555" y="703"/>
                    <a:pt x="817" y="703"/>
                  </a:cubicBezTo>
                  <a:cubicBezTo>
                    <a:pt x="823" y="703"/>
                    <a:pt x="828" y="703"/>
                    <a:pt x="833" y="703"/>
                  </a:cubicBezTo>
                  <a:cubicBezTo>
                    <a:pt x="688" y="592"/>
                    <a:pt x="595" y="416"/>
                    <a:pt x="595" y="219"/>
                  </a:cubicBezTo>
                  <a:cubicBezTo>
                    <a:pt x="595" y="142"/>
                    <a:pt x="609" y="68"/>
                    <a:pt x="635" y="0"/>
                  </a:cubicBezTo>
                  <a:cubicBezTo>
                    <a:pt x="627" y="0"/>
                    <a:pt x="620" y="0"/>
                    <a:pt x="612" y="0"/>
                  </a:cubicBezTo>
                  <a:cubicBezTo>
                    <a:pt x="274" y="0"/>
                    <a:pt x="0" y="274"/>
                    <a:pt x="0" y="612"/>
                  </a:cubicBezTo>
                  <a:cubicBezTo>
                    <a:pt x="0" y="812"/>
                    <a:pt x="96" y="989"/>
                    <a:pt x="244" y="1101"/>
                  </a:cubicBezTo>
                </a:path>
              </a:pathLst>
            </a:custGeom>
            <a:gradFill>
              <a:gsLst>
                <a:gs pos="33000">
                  <a:srgbClr val="2676FF">
                    <a:lumMod val="40000"/>
                    <a:lumOff val="60000"/>
                  </a:srgbClr>
                </a:gs>
                <a:gs pos="100000">
                  <a:srgbClr val="2676FF">
                    <a:lumMod val="60000"/>
                    <a:lumOff val="40000"/>
                  </a:srgbClr>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2" name="Freeform 22"/>
            <p:cNvSpPr>
              <a:spLocks/>
            </p:cNvSpPr>
            <p:nvPr/>
          </p:nvSpPr>
          <p:spPr bwMode="auto">
            <a:xfrm>
              <a:off x="3030538" y="4065588"/>
              <a:ext cx="1470025" cy="827087"/>
            </a:xfrm>
            <a:custGeom>
              <a:avLst/>
              <a:gdLst>
                <a:gd name="T0" fmla="*/ 721 w 926"/>
                <a:gd name="T1" fmla="*/ 409 h 521"/>
                <a:gd name="T2" fmla="*/ 926 w 926"/>
                <a:gd name="T3" fmla="*/ 127 h 521"/>
                <a:gd name="T4" fmla="*/ 589 w 926"/>
                <a:gd name="T5" fmla="*/ 0 h 521"/>
                <a:gd name="T6" fmla="*/ 573 w 926"/>
                <a:gd name="T7" fmla="*/ 0 h 521"/>
                <a:gd name="T8" fmla="*/ 0 w 926"/>
                <a:gd name="T9" fmla="*/ 398 h 521"/>
                <a:gd name="T10" fmla="*/ 368 w 926"/>
                <a:gd name="T11" fmla="*/ 521 h 521"/>
                <a:gd name="T12" fmla="*/ 721 w 926"/>
                <a:gd name="T13" fmla="*/ 409 h 521"/>
              </a:gdLst>
              <a:ahLst/>
              <a:cxnLst>
                <a:cxn ang="0">
                  <a:pos x="T0" y="T1"/>
                </a:cxn>
                <a:cxn ang="0">
                  <a:pos x="T2" y="T3"/>
                </a:cxn>
                <a:cxn ang="0">
                  <a:pos x="T4" y="T5"/>
                </a:cxn>
                <a:cxn ang="0">
                  <a:pos x="T6" y="T7"/>
                </a:cxn>
                <a:cxn ang="0">
                  <a:pos x="T8" y="T9"/>
                </a:cxn>
                <a:cxn ang="0">
                  <a:pos x="T10" y="T11"/>
                </a:cxn>
                <a:cxn ang="0">
                  <a:pos x="T12" y="T13"/>
                </a:cxn>
              </a:cxnLst>
              <a:rect l="0" t="0" r="r" b="b"/>
              <a:pathLst>
                <a:path w="926" h="521">
                  <a:moveTo>
                    <a:pt x="721" y="409"/>
                  </a:moveTo>
                  <a:cubicBezTo>
                    <a:pt x="761" y="296"/>
                    <a:pt x="833" y="199"/>
                    <a:pt x="926" y="127"/>
                  </a:cubicBezTo>
                  <a:cubicBezTo>
                    <a:pt x="799" y="120"/>
                    <a:pt x="683" y="73"/>
                    <a:pt x="589" y="0"/>
                  </a:cubicBezTo>
                  <a:cubicBezTo>
                    <a:pt x="584" y="0"/>
                    <a:pt x="579" y="0"/>
                    <a:pt x="573" y="0"/>
                  </a:cubicBezTo>
                  <a:cubicBezTo>
                    <a:pt x="311" y="0"/>
                    <a:pt x="87" y="166"/>
                    <a:pt x="0" y="398"/>
                  </a:cubicBezTo>
                  <a:cubicBezTo>
                    <a:pt x="102" y="476"/>
                    <a:pt x="230" y="521"/>
                    <a:pt x="368" y="521"/>
                  </a:cubicBezTo>
                  <a:cubicBezTo>
                    <a:pt x="500" y="521"/>
                    <a:pt x="622" y="480"/>
                    <a:pt x="721" y="409"/>
                  </a:cubicBezTo>
                </a:path>
              </a:pathLst>
            </a:custGeom>
            <a:solidFill>
              <a:srgbClr val="2676FF">
                <a:lumMod val="20000"/>
                <a:lumOff val="80000"/>
              </a:srgbClr>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3" name="Freeform 23"/>
            <p:cNvSpPr>
              <a:spLocks/>
            </p:cNvSpPr>
            <p:nvPr/>
          </p:nvSpPr>
          <p:spPr bwMode="auto">
            <a:xfrm>
              <a:off x="2971800" y="4691063"/>
              <a:ext cx="1547813" cy="1312862"/>
            </a:xfrm>
            <a:custGeom>
              <a:avLst/>
              <a:gdLst>
                <a:gd name="T0" fmla="*/ 760 w 975"/>
                <a:gd name="T1" fmla="*/ 11 h 827"/>
                <a:gd name="T2" fmla="*/ 407 w 975"/>
                <a:gd name="T3" fmla="*/ 123 h 827"/>
                <a:gd name="T4" fmla="*/ 39 w 975"/>
                <a:gd name="T5" fmla="*/ 0 h 827"/>
                <a:gd name="T6" fmla="*/ 0 w 975"/>
                <a:gd name="T7" fmla="*/ 215 h 827"/>
                <a:gd name="T8" fmla="*/ 612 w 975"/>
                <a:gd name="T9" fmla="*/ 827 h 827"/>
                <a:gd name="T10" fmla="*/ 975 w 975"/>
                <a:gd name="T11" fmla="*/ 708 h 827"/>
                <a:gd name="T12" fmla="*/ 726 w 975"/>
                <a:gd name="T13" fmla="*/ 215 h 827"/>
                <a:gd name="T14" fmla="*/ 760 w 975"/>
                <a:gd name="T15" fmla="*/ 11 h 8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5" h="827">
                  <a:moveTo>
                    <a:pt x="760" y="11"/>
                  </a:moveTo>
                  <a:cubicBezTo>
                    <a:pt x="661" y="82"/>
                    <a:pt x="539" y="123"/>
                    <a:pt x="407" y="123"/>
                  </a:cubicBezTo>
                  <a:cubicBezTo>
                    <a:pt x="269" y="123"/>
                    <a:pt x="141" y="78"/>
                    <a:pt x="39" y="0"/>
                  </a:cubicBezTo>
                  <a:cubicBezTo>
                    <a:pt x="14" y="67"/>
                    <a:pt x="0" y="139"/>
                    <a:pt x="0" y="215"/>
                  </a:cubicBezTo>
                  <a:cubicBezTo>
                    <a:pt x="0" y="553"/>
                    <a:pt x="274" y="827"/>
                    <a:pt x="612" y="827"/>
                  </a:cubicBezTo>
                  <a:cubicBezTo>
                    <a:pt x="748" y="827"/>
                    <a:pt x="874" y="783"/>
                    <a:pt x="975" y="708"/>
                  </a:cubicBezTo>
                  <a:cubicBezTo>
                    <a:pt x="824" y="597"/>
                    <a:pt x="726" y="417"/>
                    <a:pt x="726" y="215"/>
                  </a:cubicBezTo>
                  <a:cubicBezTo>
                    <a:pt x="726" y="143"/>
                    <a:pt x="738" y="75"/>
                    <a:pt x="760" y="11"/>
                  </a:cubicBezTo>
                </a:path>
              </a:pathLst>
            </a:custGeom>
            <a:gradFill>
              <a:gsLst>
                <a:gs pos="33000">
                  <a:srgbClr val="2676FF"/>
                </a:gs>
                <a:gs pos="100000">
                  <a:srgbClr val="2676FF">
                    <a:lumMod val="75000"/>
                  </a:srgbClr>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4" name="Freeform 24"/>
            <p:cNvSpPr>
              <a:spLocks/>
            </p:cNvSpPr>
            <p:nvPr/>
          </p:nvSpPr>
          <p:spPr bwMode="auto">
            <a:xfrm>
              <a:off x="4121150" y="4268788"/>
              <a:ext cx="792163" cy="1552575"/>
            </a:xfrm>
            <a:custGeom>
              <a:avLst/>
              <a:gdLst>
                <a:gd name="T0" fmla="*/ 34 w 499"/>
                <a:gd name="T1" fmla="*/ 281 h 978"/>
                <a:gd name="T2" fmla="*/ 0 w 499"/>
                <a:gd name="T3" fmla="*/ 485 h 978"/>
                <a:gd name="T4" fmla="*/ 249 w 499"/>
                <a:gd name="T5" fmla="*/ 978 h 978"/>
                <a:gd name="T6" fmla="*/ 499 w 499"/>
                <a:gd name="T7" fmla="*/ 485 h 978"/>
                <a:gd name="T8" fmla="*/ 470 w 499"/>
                <a:gd name="T9" fmla="*/ 298 h 978"/>
                <a:gd name="T10" fmla="*/ 263 w 499"/>
                <a:gd name="T11" fmla="*/ 2 h 978"/>
                <a:gd name="T12" fmla="*/ 261 w 499"/>
                <a:gd name="T13" fmla="*/ 0 h 978"/>
                <a:gd name="T14" fmla="*/ 253 w 499"/>
                <a:gd name="T15" fmla="*/ 0 h 978"/>
                <a:gd name="T16" fmla="*/ 34 w 499"/>
                <a:gd name="T17" fmla="*/ 281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9" h="978">
                  <a:moveTo>
                    <a:pt x="34" y="281"/>
                  </a:moveTo>
                  <a:cubicBezTo>
                    <a:pt x="12" y="345"/>
                    <a:pt x="0" y="413"/>
                    <a:pt x="0" y="485"/>
                  </a:cubicBezTo>
                  <a:cubicBezTo>
                    <a:pt x="0" y="687"/>
                    <a:pt x="98" y="867"/>
                    <a:pt x="249" y="978"/>
                  </a:cubicBezTo>
                  <a:cubicBezTo>
                    <a:pt x="400" y="867"/>
                    <a:pt x="499" y="687"/>
                    <a:pt x="499" y="485"/>
                  </a:cubicBezTo>
                  <a:cubicBezTo>
                    <a:pt x="499" y="420"/>
                    <a:pt x="488" y="357"/>
                    <a:pt x="470" y="298"/>
                  </a:cubicBezTo>
                  <a:cubicBezTo>
                    <a:pt x="374" y="223"/>
                    <a:pt x="301" y="120"/>
                    <a:pt x="263" y="2"/>
                  </a:cubicBezTo>
                  <a:cubicBezTo>
                    <a:pt x="262" y="1"/>
                    <a:pt x="262" y="1"/>
                    <a:pt x="261" y="0"/>
                  </a:cubicBezTo>
                  <a:cubicBezTo>
                    <a:pt x="258" y="0"/>
                    <a:pt x="255" y="0"/>
                    <a:pt x="253" y="0"/>
                  </a:cubicBezTo>
                  <a:cubicBezTo>
                    <a:pt x="209" y="114"/>
                    <a:pt x="132" y="211"/>
                    <a:pt x="34" y="281"/>
                  </a:cubicBezTo>
                </a:path>
              </a:pathLst>
            </a:custGeom>
            <a:solidFill>
              <a:srgbClr val="2676FF">
                <a:lumMod val="20000"/>
                <a:lumOff val="80000"/>
              </a:srgbClr>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nvGrpSpPr>
            <p:cNvPr id="15" name="组合 14"/>
            <p:cNvGrpSpPr/>
            <p:nvPr/>
          </p:nvGrpSpPr>
          <p:grpSpPr>
            <a:xfrm>
              <a:off x="3965426" y="3650721"/>
              <a:ext cx="1185863" cy="1090612"/>
              <a:chOff x="3965426" y="3650721"/>
              <a:chExt cx="1185863" cy="1090612"/>
            </a:xfrm>
            <a:solidFill>
              <a:srgbClr val="F9F9F9"/>
            </a:solidFill>
          </p:grpSpPr>
          <p:sp>
            <p:nvSpPr>
              <p:cNvPr id="22" name="Freeform 9"/>
              <p:cNvSpPr>
                <a:spLocks/>
              </p:cNvSpPr>
              <p:nvPr/>
            </p:nvSpPr>
            <p:spPr bwMode="auto">
              <a:xfrm>
                <a:off x="4538514" y="4271433"/>
                <a:ext cx="328612" cy="469900"/>
              </a:xfrm>
              <a:custGeom>
                <a:avLst/>
                <a:gdLst>
                  <a:gd name="T0" fmla="*/ 0 w 207"/>
                  <a:gd name="T1" fmla="*/ 0 h 296"/>
                  <a:gd name="T2" fmla="*/ 207 w 207"/>
                  <a:gd name="T3" fmla="*/ 296 h 296"/>
                  <a:gd name="T4" fmla="*/ 0 w 207"/>
                  <a:gd name="T5" fmla="*/ 0 h 296"/>
                </a:gdLst>
                <a:ahLst/>
                <a:cxnLst>
                  <a:cxn ang="0">
                    <a:pos x="T0" y="T1"/>
                  </a:cxn>
                  <a:cxn ang="0">
                    <a:pos x="T2" y="T3"/>
                  </a:cxn>
                  <a:cxn ang="0">
                    <a:pos x="T4" y="T5"/>
                  </a:cxn>
                </a:cxnLst>
                <a:rect l="0" t="0" r="r" b="b"/>
                <a:pathLst>
                  <a:path w="207" h="296">
                    <a:moveTo>
                      <a:pt x="0" y="0"/>
                    </a:moveTo>
                    <a:cubicBezTo>
                      <a:pt x="38" y="118"/>
                      <a:pt x="111" y="221"/>
                      <a:pt x="207" y="296"/>
                    </a:cubicBezTo>
                    <a:cubicBezTo>
                      <a:pt x="169" y="177"/>
                      <a:pt x="96" y="74"/>
                      <a:pt x="0" y="0"/>
                    </a:cubicBezTo>
                  </a:path>
                </a:pathLst>
              </a:custGeom>
              <a:grp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3" name="Freeform 12"/>
              <p:cNvSpPr>
                <a:spLocks/>
              </p:cNvSpPr>
              <p:nvPr/>
            </p:nvSpPr>
            <p:spPr bwMode="auto">
              <a:xfrm>
                <a:off x="3965426" y="4065058"/>
                <a:ext cx="550863" cy="201613"/>
              </a:xfrm>
              <a:custGeom>
                <a:avLst/>
                <a:gdLst>
                  <a:gd name="T0" fmla="*/ 347 w 347"/>
                  <a:gd name="T1" fmla="*/ 119 h 127"/>
                  <a:gd name="T2" fmla="*/ 0 w 347"/>
                  <a:gd name="T3" fmla="*/ 0 h 127"/>
                  <a:gd name="T4" fmla="*/ 337 w 347"/>
                  <a:gd name="T5" fmla="*/ 127 h 127"/>
                  <a:gd name="T6" fmla="*/ 347 w 347"/>
                  <a:gd name="T7" fmla="*/ 119 h 127"/>
                </a:gdLst>
                <a:ahLst/>
                <a:cxnLst>
                  <a:cxn ang="0">
                    <a:pos x="T0" y="T1"/>
                  </a:cxn>
                  <a:cxn ang="0">
                    <a:pos x="T2" y="T3"/>
                  </a:cxn>
                  <a:cxn ang="0">
                    <a:pos x="T4" y="T5"/>
                  </a:cxn>
                  <a:cxn ang="0">
                    <a:pos x="T6" y="T7"/>
                  </a:cxn>
                </a:cxnLst>
                <a:rect l="0" t="0" r="r" b="b"/>
                <a:pathLst>
                  <a:path w="347" h="127">
                    <a:moveTo>
                      <a:pt x="347" y="119"/>
                    </a:moveTo>
                    <a:cubicBezTo>
                      <a:pt x="249" y="47"/>
                      <a:pt x="129" y="4"/>
                      <a:pt x="0" y="0"/>
                    </a:cubicBezTo>
                    <a:cubicBezTo>
                      <a:pt x="94" y="73"/>
                      <a:pt x="210" y="120"/>
                      <a:pt x="337" y="127"/>
                    </a:cubicBezTo>
                    <a:cubicBezTo>
                      <a:pt x="340" y="124"/>
                      <a:pt x="343" y="122"/>
                      <a:pt x="347" y="119"/>
                    </a:cubicBezTo>
                  </a:path>
                </a:pathLst>
              </a:custGeom>
              <a:grp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4" name="Freeform 16"/>
              <p:cNvSpPr>
                <a:spLocks/>
              </p:cNvSpPr>
              <p:nvPr/>
            </p:nvSpPr>
            <p:spPr bwMode="auto">
              <a:xfrm>
                <a:off x="4530576" y="4065058"/>
                <a:ext cx="620713" cy="203200"/>
              </a:xfrm>
              <a:custGeom>
                <a:avLst/>
                <a:gdLst>
                  <a:gd name="T0" fmla="*/ 0 w 391"/>
                  <a:gd name="T1" fmla="*/ 113 h 128"/>
                  <a:gd name="T2" fmla="*/ 4 w 391"/>
                  <a:gd name="T3" fmla="*/ 128 h 128"/>
                  <a:gd name="T4" fmla="*/ 18 w 391"/>
                  <a:gd name="T5" fmla="*/ 128 h 128"/>
                  <a:gd name="T6" fmla="*/ 391 w 391"/>
                  <a:gd name="T7" fmla="*/ 1 h 128"/>
                  <a:gd name="T8" fmla="*/ 353 w 391"/>
                  <a:gd name="T9" fmla="*/ 0 h 128"/>
                  <a:gd name="T10" fmla="*/ 0 w 391"/>
                  <a:gd name="T11" fmla="*/ 113 h 128"/>
                </a:gdLst>
                <a:ahLst/>
                <a:cxnLst>
                  <a:cxn ang="0">
                    <a:pos x="T0" y="T1"/>
                  </a:cxn>
                  <a:cxn ang="0">
                    <a:pos x="T2" y="T3"/>
                  </a:cxn>
                  <a:cxn ang="0">
                    <a:pos x="T4" y="T5"/>
                  </a:cxn>
                  <a:cxn ang="0">
                    <a:pos x="T6" y="T7"/>
                  </a:cxn>
                  <a:cxn ang="0">
                    <a:pos x="T8" y="T9"/>
                  </a:cxn>
                  <a:cxn ang="0">
                    <a:pos x="T10" y="T11"/>
                  </a:cxn>
                </a:cxnLst>
                <a:rect l="0" t="0" r="r" b="b"/>
                <a:pathLst>
                  <a:path w="391" h="128">
                    <a:moveTo>
                      <a:pt x="0" y="113"/>
                    </a:moveTo>
                    <a:cubicBezTo>
                      <a:pt x="1" y="118"/>
                      <a:pt x="2" y="123"/>
                      <a:pt x="4" y="128"/>
                    </a:cubicBezTo>
                    <a:cubicBezTo>
                      <a:pt x="9" y="128"/>
                      <a:pt x="13" y="128"/>
                      <a:pt x="18" y="128"/>
                    </a:cubicBezTo>
                    <a:cubicBezTo>
                      <a:pt x="158" y="128"/>
                      <a:pt x="287" y="81"/>
                      <a:pt x="391" y="1"/>
                    </a:cubicBezTo>
                    <a:cubicBezTo>
                      <a:pt x="379" y="1"/>
                      <a:pt x="366" y="0"/>
                      <a:pt x="353" y="0"/>
                    </a:cubicBezTo>
                    <a:cubicBezTo>
                      <a:pt x="222" y="0"/>
                      <a:pt x="100" y="42"/>
                      <a:pt x="0" y="113"/>
                    </a:cubicBezTo>
                  </a:path>
                </a:pathLst>
              </a:custGeom>
              <a:grp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5" name="Freeform 17"/>
              <p:cNvSpPr>
                <a:spLocks/>
              </p:cNvSpPr>
              <p:nvPr/>
            </p:nvSpPr>
            <p:spPr bwMode="auto">
              <a:xfrm>
                <a:off x="4492476" y="3650721"/>
                <a:ext cx="93663" cy="593725"/>
              </a:xfrm>
              <a:custGeom>
                <a:avLst/>
                <a:gdLst>
                  <a:gd name="T0" fmla="*/ 24 w 59"/>
                  <a:gd name="T1" fmla="*/ 374 h 374"/>
                  <a:gd name="T2" fmla="*/ 24 w 59"/>
                  <a:gd name="T3" fmla="*/ 374 h 374"/>
                  <a:gd name="T4" fmla="*/ 59 w 59"/>
                  <a:gd name="T5" fmla="*/ 170 h 374"/>
                  <a:gd name="T6" fmla="*/ 35 w 59"/>
                  <a:gd name="T7" fmla="*/ 0 h 374"/>
                  <a:gd name="T8" fmla="*/ 0 w 59"/>
                  <a:gd name="T9" fmla="*/ 204 h 374"/>
                  <a:gd name="T10" fmla="*/ 24 w 59"/>
                  <a:gd name="T11" fmla="*/ 374 h 374"/>
                </a:gdLst>
                <a:ahLst/>
                <a:cxnLst>
                  <a:cxn ang="0">
                    <a:pos x="T0" y="T1"/>
                  </a:cxn>
                  <a:cxn ang="0">
                    <a:pos x="T2" y="T3"/>
                  </a:cxn>
                  <a:cxn ang="0">
                    <a:pos x="T4" y="T5"/>
                  </a:cxn>
                  <a:cxn ang="0">
                    <a:pos x="T6" y="T7"/>
                  </a:cxn>
                  <a:cxn ang="0">
                    <a:pos x="T8" y="T9"/>
                  </a:cxn>
                  <a:cxn ang="0">
                    <a:pos x="T10" y="T11"/>
                  </a:cxn>
                </a:cxnLst>
                <a:rect l="0" t="0" r="r" b="b"/>
                <a:pathLst>
                  <a:path w="59" h="374">
                    <a:moveTo>
                      <a:pt x="24" y="374"/>
                    </a:moveTo>
                    <a:cubicBezTo>
                      <a:pt x="24" y="374"/>
                      <a:pt x="24" y="374"/>
                      <a:pt x="24" y="374"/>
                    </a:cubicBezTo>
                    <a:cubicBezTo>
                      <a:pt x="46" y="310"/>
                      <a:pt x="59" y="241"/>
                      <a:pt x="59" y="170"/>
                    </a:cubicBezTo>
                    <a:cubicBezTo>
                      <a:pt x="59" y="111"/>
                      <a:pt x="50" y="54"/>
                      <a:pt x="35" y="0"/>
                    </a:cubicBezTo>
                    <a:cubicBezTo>
                      <a:pt x="12" y="63"/>
                      <a:pt x="0" y="132"/>
                      <a:pt x="0" y="204"/>
                    </a:cubicBezTo>
                    <a:cubicBezTo>
                      <a:pt x="0" y="263"/>
                      <a:pt x="8" y="320"/>
                      <a:pt x="24" y="374"/>
                    </a:cubicBezTo>
                  </a:path>
                </a:pathLst>
              </a:custGeom>
              <a:grp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6" name="Freeform 25"/>
              <p:cNvSpPr>
                <a:spLocks/>
              </p:cNvSpPr>
              <p:nvPr/>
            </p:nvSpPr>
            <p:spPr bwMode="auto">
              <a:xfrm>
                <a:off x="4174976" y="4266671"/>
                <a:ext cx="347663" cy="447675"/>
              </a:xfrm>
              <a:custGeom>
                <a:avLst/>
                <a:gdLst>
                  <a:gd name="T0" fmla="*/ 0 w 219"/>
                  <a:gd name="T1" fmla="*/ 282 h 282"/>
                  <a:gd name="T2" fmla="*/ 219 w 219"/>
                  <a:gd name="T3" fmla="*/ 1 h 282"/>
                  <a:gd name="T4" fmla="*/ 205 w 219"/>
                  <a:gd name="T5" fmla="*/ 0 h 282"/>
                  <a:gd name="T6" fmla="*/ 0 w 219"/>
                  <a:gd name="T7" fmla="*/ 282 h 282"/>
                </a:gdLst>
                <a:ahLst/>
                <a:cxnLst>
                  <a:cxn ang="0">
                    <a:pos x="T0" y="T1"/>
                  </a:cxn>
                  <a:cxn ang="0">
                    <a:pos x="T2" y="T3"/>
                  </a:cxn>
                  <a:cxn ang="0">
                    <a:pos x="T4" y="T5"/>
                  </a:cxn>
                  <a:cxn ang="0">
                    <a:pos x="T6" y="T7"/>
                  </a:cxn>
                </a:cxnLst>
                <a:rect l="0" t="0" r="r" b="b"/>
                <a:pathLst>
                  <a:path w="219" h="282">
                    <a:moveTo>
                      <a:pt x="0" y="282"/>
                    </a:moveTo>
                    <a:cubicBezTo>
                      <a:pt x="98" y="212"/>
                      <a:pt x="175" y="115"/>
                      <a:pt x="219" y="1"/>
                    </a:cubicBezTo>
                    <a:cubicBezTo>
                      <a:pt x="214" y="0"/>
                      <a:pt x="209" y="0"/>
                      <a:pt x="205" y="0"/>
                    </a:cubicBezTo>
                    <a:cubicBezTo>
                      <a:pt x="112" y="72"/>
                      <a:pt x="40" y="169"/>
                      <a:pt x="0" y="282"/>
                    </a:cubicBezTo>
                  </a:path>
                </a:pathLst>
              </a:custGeom>
              <a:grp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16" name="Freeform 15"/>
            <p:cNvSpPr>
              <a:spLocks noEditPoints="1"/>
            </p:cNvSpPr>
            <p:nvPr/>
          </p:nvSpPr>
          <p:spPr bwMode="auto">
            <a:xfrm>
              <a:off x="3587750" y="2949575"/>
              <a:ext cx="960438" cy="1311275"/>
            </a:xfrm>
            <a:custGeom>
              <a:avLst/>
              <a:gdLst>
                <a:gd name="T0" fmla="*/ 1584 w 1613"/>
                <a:gd name="T1" fmla="*/ 2175 h 2201"/>
                <a:gd name="T2" fmla="*/ 1520 w 1613"/>
                <a:gd name="T3" fmla="*/ 1720 h 2201"/>
                <a:gd name="T4" fmla="*/ 1613 w 1613"/>
                <a:gd name="T5" fmla="*/ 1176 h 2201"/>
                <a:gd name="T6" fmla="*/ 107 w 1613"/>
                <a:gd name="T7" fmla="*/ 0 h 2201"/>
                <a:gd name="T8" fmla="*/ 0 w 1613"/>
                <a:gd name="T9" fmla="*/ 582 h 2201"/>
                <a:gd name="T10" fmla="*/ 634 w 1613"/>
                <a:gd name="T11" fmla="*/ 1874 h 2201"/>
                <a:gd name="T12" fmla="*/ 1561 w 1613"/>
                <a:gd name="T13" fmla="*/ 2191 h 2201"/>
                <a:gd name="T14" fmla="*/ 1584 w 1613"/>
                <a:gd name="T15" fmla="*/ 2175 h 2201"/>
                <a:gd name="T16" fmla="*/ 1575 w 1613"/>
                <a:gd name="T17" fmla="*/ 2201 h 2201"/>
                <a:gd name="T18" fmla="*/ 1584 w 1613"/>
                <a:gd name="T19" fmla="*/ 2176 h 2201"/>
                <a:gd name="T20" fmla="*/ 1561 w 1613"/>
                <a:gd name="T21" fmla="*/ 2191 h 2201"/>
                <a:gd name="T22" fmla="*/ 1575 w 1613"/>
                <a:gd name="T23" fmla="*/ 2201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13" h="2201">
                  <a:moveTo>
                    <a:pt x="1584" y="2175"/>
                  </a:moveTo>
                  <a:cubicBezTo>
                    <a:pt x="1542" y="2030"/>
                    <a:pt x="1520" y="1878"/>
                    <a:pt x="1520" y="1720"/>
                  </a:cubicBezTo>
                  <a:cubicBezTo>
                    <a:pt x="1520" y="1529"/>
                    <a:pt x="1552" y="1346"/>
                    <a:pt x="1613" y="1176"/>
                  </a:cubicBezTo>
                  <a:cubicBezTo>
                    <a:pt x="1421" y="515"/>
                    <a:pt x="823" y="27"/>
                    <a:pt x="107" y="0"/>
                  </a:cubicBezTo>
                  <a:cubicBezTo>
                    <a:pt x="38" y="181"/>
                    <a:pt x="0" y="377"/>
                    <a:pt x="0" y="582"/>
                  </a:cubicBezTo>
                  <a:cubicBezTo>
                    <a:pt x="0" y="1108"/>
                    <a:pt x="249" y="1576"/>
                    <a:pt x="634" y="1874"/>
                  </a:cubicBezTo>
                  <a:cubicBezTo>
                    <a:pt x="980" y="1883"/>
                    <a:pt x="1300" y="1999"/>
                    <a:pt x="1561" y="2191"/>
                  </a:cubicBezTo>
                  <a:cubicBezTo>
                    <a:pt x="1568" y="2186"/>
                    <a:pt x="1576" y="2180"/>
                    <a:pt x="1584" y="2175"/>
                  </a:cubicBezTo>
                  <a:close/>
                  <a:moveTo>
                    <a:pt x="1575" y="2201"/>
                  </a:moveTo>
                  <a:cubicBezTo>
                    <a:pt x="1578" y="2193"/>
                    <a:pt x="1581" y="2184"/>
                    <a:pt x="1584" y="2176"/>
                  </a:cubicBezTo>
                  <a:cubicBezTo>
                    <a:pt x="1576" y="2180"/>
                    <a:pt x="1568" y="2186"/>
                    <a:pt x="1561" y="2191"/>
                  </a:cubicBezTo>
                  <a:cubicBezTo>
                    <a:pt x="1565" y="2195"/>
                    <a:pt x="1570" y="2198"/>
                    <a:pt x="1575" y="2201"/>
                  </a:cubicBezTo>
                  <a:close/>
                </a:path>
              </a:pathLst>
            </a:custGeom>
            <a:solidFill>
              <a:srgbClr val="2676FF">
                <a:lumMod val="20000"/>
                <a:lumOff val="80000"/>
              </a:srgbClr>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7" name="TextBox 35"/>
            <p:cNvSpPr txBox="1">
              <a:spLocks noChangeArrowheads="1"/>
            </p:cNvSpPr>
            <p:nvPr/>
          </p:nvSpPr>
          <p:spPr bwMode="auto">
            <a:xfrm>
              <a:off x="5006572" y="5085184"/>
              <a:ext cx="852016" cy="61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5F5F5F"/>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5F5F5F"/>
                  </a:solidFill>
                  <a:effectLst/>
                  <a:uLnTx/>
                  <a:uFillTx/>
                  <a:latin typeface="微软雅黑" pitchFamily="34" charset="-122"/>
                  <a:ea typeface="微软雅黑" pitchFamily="34" charset="-122"/>
                </a:rPr>
                <a:t>此处添加文本</a:t>
              </a:r>
            </a:p>
          </p:txBody>
        </p:sp>
        <p:sp>
          <p:nvSpPr>
            <p:cNvPr id="18" name="TextBox 35"/>
            <p:cNvSpPr txBox="1">
              <a:spLocks noChangeArrowheads="1"/>
            </p:cNvSpPr>
            <p:nvPr/>
          </p:nvSpPr>
          <p:spPr bwMode="auto">
            <a:xfrm>
              <a:off x="5508700" y="3501008"/>
              <a:ext cx="800298" cy="61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此处添加文本</a:t>
              </a:r>
            </a:p>
          </p:txBody>
        </p:sp>
        <p:sp>
          <p:nvSpPr>
            <p:cNvPr id="19" name="TextBox 35"/>
            <p:cNvSpPr txBox="1">
              <a:spLocks noChangeArrowheads="1"/>
            </p:cNvSpPr>
            <p:nvPr/>
          </p:nvSpPr>
          <p:spPr bwMode="auto">
            <a:xfrm>
              <a:off x="2709643" y="3501008"/>
              <a:ext cx="926253" cy="61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5F5F5F"/>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5F5F5F"/>
                  </a:solidFill>
                  <a:effectLst/>
                  <a:uLnTx/>
                  <a:uFillTx/>
                  <a:latin typeface="微软雅黑" pitchFamily="34" charset="-122"/>
                  <a:ea typeface="微软雅黑" pitchFamily="34" charset="-122"/>
                </a:rPr>
                <a:t>此处添加文本</a:t>
              </a:r>
            </a:p>
          </p:txBody>
        </p:sp>
        <p:sp>
          <p:nvSpPr>
            <p:cNvPr id="20" name="TextBox 35"/>
            <p:cNvSpPr txBox="1">
              <a:spLocks noChangeArrowheads="1"/>
            </p:cNvSpPr>
            <p:nvPr/>
          </p:nvSpPr>
          <p:spPr bwMode="auto">
            <a:xfrm>
              <a:off x="4174976" y="2420888"/>
              <a:ext cx="901080" cy="61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5F5F5F"/>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5F5F5F"/>
                  </a:solidFill>
                  <a:effectLst/>
                  <a:uLnTx/>
                  <a:uFillTx/>
                  <a:latin typeface="微软雅黑" pitchFamily="34" charset="-122"/>
                  <a:ea typeface="微软雅黑" pitchFamily="34" charset="-122"/>
                </a:rPr>
                <a:t>此处添加文本</a:t>
              </a:r>
            </a:p>
          </p:txBody>
        </p:sp>
        <p:sp>
          <p:nvSpPr>
            <p:cNvPr id="21" name="TextBox 35"/>
            <p:cNvSpPr txBox="1">
              <a:spLocks noChangeArrowheads="1"/>
            </p:cNvSpPr>
            <p:nvPr/>
          </p:nvSpPr>
          <p:spPr bwMode="auto">
            <a:xfrm>
              <a:off x="3221285" y="5085184"/>
              <a:ext cx="829221" cy="61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此处添加文本</a:t>
              </a:r>
            </a:p>
          </p:txBody>
        </p:sp>
      </p:grpSp>
    </p:spTree>
    <p:extLst>
      <p:ext uri="{BB962C8B-B14F-4D97-AF65-F5344CB8AC3E}">
        <p14:creationId xmlns:p14="http://schemas.microsoft.com/office/powerpoint/2010/main" val="33234702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3921" y="1202769"/>
            <a:ext cx="8476158" cy="4452462"/>
            <a:chOff x="330200" y="1616075"/>
            <a:chExt cx="8476158" cy="4452462"/>
          </a:xfrm>
        </p:grpSpPr>
        <p:sp>
          <p:nvSpPr>
            <p:cNvPr id="3" name="矩形 1"/>
            <p:cNvSpPr/>
            <p:nvPr/>
          </p:nvSpPr>
          <p:spPr>
            <a:xfrm>
              <a:off x="330200" y="3894137"/>
              <a:ext cx="8476158" cy="2174400"/>
            </a:xfrm>
            <a:custGeom>
              <a:avLst/>
              <a:gdLst/>
              <a:ahLst/>
              <a:cxnLst/>
              <a:rect l="l" t="t" r="r" b="b"/>
              <a:pathLst>
                <a:path w="8476158" h="2174400">
                  <a:moveTo>
                    <a:pt x="0" y="0"/>
                  </a:moveTo>
                  <a:lnTo>
                    <a:pt x="1469386" y="0"/>
                  </a:lnTo>
                  <a:cubicBezTo>
                    <a:pt x="1492766" y="322510"/>
                    <a:pt x="1762694" y="575787"/>
                    <a:pt x="2091779" y="575787"/>
                  </a:cubicBezTo>
                  <a:cubicBezTo>
                    <a:pt x="2420864" y="575787"/>
                    <a:pt x="2690793" y="322510"/>
                    <a:pt x="2714172" y="0"/>
                  </a:cubicBezTo>
                  <a:lnTo>
                    <a:pt x="3616480" y="0"/>
                  </a:lnTo>
                  <a:cubicBezTo>
                    <a:pt x="3639860" y="322510"/>
                    <a:pt x="3909788" y="575787"/>
                    <a:pt x="4238873" y="575787"/>
                  </a:cubicBezTo>
                  <a:cubicBezTo>
                    <a:pt x="4567958" y="575787"/>
                    <a:pt x="4837887" y="322510"/>
                    <a:pt x="4861266" y="0"/>
                  </a:cubicBezTo>
                  <a:lnTo>
                    <a:pt x="5762780" y="0"/>
                  </a:lnTo>
                  <a:cubicBezTo>
                    <a:pt x="5786160" y="322510"/>
                    <a:pt x="6056088" y="575787"/>
                    <a:pt x="6385173" y="575787"/>
                  </a:cubicBezTo>
                  <a:cubicBezTo>
                    <a:pt x="6714258" y="575787"/>
                    <a:pt x="6984187" y="322510"/>
                    <a:pt x="7007566" y="0"/>
                  </a:cubicBezTo>
                  <a:lnTo>
                    <a:pt x="8476158" y="0"/>
                  </a:lnTo>
                  <a:lnTo>
                    <a:pt x="8476158" y="2174400"/>
                  </a:lnTo>
                  <a:lnTo>
                    <a:pt x="0" y="2174400"/>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400" b="1" kern="0">
                <a:solidFill>
                  <a:sysClr val="window" lastClr="FFFFFF"/>
                </a:solidFill>
                <a:latin typeface="微软雅黑" pitchFamily="34" charset="-122"/>
              </a:endParaRPr>
            </a:p>
          </p:txBody>
        </p:sp>
        <p:sp>
          <p:nvSpPr>
            <p:cNvPr id="4" name="矩形 2"/>
            <p:cNvSpPr/>
            <p:nvPr/>
          </p:nvSpPr>
          <p:spPr>
            <a:xfrm>
              <a:off x="330200" y="1616075"/>
              <a:ext cx="2035670" cy="2172494"/>
            </a:xfrm>
            <a:custGeom>
              <a:avLst/>
              <a:gdLst/>
              <a:ahLst/>
              <a:cxnLst/>
              <a:rect l="l" t="t" r="r" b="b"/>
              <a:pathLst>
                <a:path w="2035670" h="2172494">
                  <a:moveTo>
                    <a:pt x="0" y="0"/>
                  </a:moveTo>
                  <a:lnTo>
                    <a:pt x="2035670" y="0"/>
                  </a:lnTo>
                  <a:lnTo>
                    <a:pt x="2035670" y="1604269"/>
                  </a:lnTo>
                  <a:cubicBezTo>
                    <a:pt x="1732966" y="1628042"/>
                    <a:pt x="1492253" y="1869481"/>
                    <a:pt x="1469578" y="2172494"/>
                  </a:cubicBezTo>
                  <a:lnTo>
                    <a:pt x="0" y="217249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50000"/>
                </a:lnSpc>
                <a:defRPr/>
              </a:pPr>
              <a:r>
                <a:rPr lang="zh-CN" altLang="en-US" sz="1200" kern="0" smtClean="0">
                  <a:solidFill>
                    <a:srgbClr val="4D4D4D"/>
                  </a:solidFill>
                  <a:latin typeface="微软雅黑" pitchFamily="34" charset="-122"/>
                </a:rPr>
                <a:t>单击此处添加文本
单击此处添加文本
单击此处添加文本</a:t>
              </a:r>
              <a:endParaRPr lang="zh-CN" altLang="en-US" sz="1200" kern="0">
                <a:solidFill>
                  <a:srgbClr val="4D4D4D"/>
                </a:solidFill>
                <a:latin typeface="微软雅黑" pitchFamily="34" charset="-122"/>
              </a:endParaRPr>
            </a:p>
          </p:txBody>
        </p:sp>
        <p:sp>
          <p:nvSpPr>
            <p:cNvPr id="5" name="矩形 34"/>
            <p:cNvSpPr/>
            <p:nvPr/>
          </p:nvSpPr>
          <p:spPr>
            <a:xfrm>
              <a:off x="2478088" y="1616075"/>
              <a:ext cx="2035670" cy="2172494"/>
            </a:xfrm>
            <a:custGeom>
              <a:avLst/>
              <a:gdLst/>
              <a:ahLst/>
              <a:cxnLst/>
              <a:rect l="l" t="t" r="r" b="b"/>
              <a:pathLst>
                <a:path w="2035670" h="2172494">
                  <a:moveTo>
                    <a:pt x="0" y="0"/>
                  </a:moveTo>
                  <a:lnTo>
                    <a:pt x="2035670" y="0"/>
                  </a:lnTo>
                  <a:lnTo>
                    <a:pt x="2035670" y="1604189"/>
                  </a:lnTo>
                  <a:cubicBezTo>
                    <a:pt x="1732596" y="1627617"/>
                    <a:pt x="1491481" y="1869215"/>
                    <a:pt x="1468784" y="2172494"/>
                  </a:cubicBezTo>
                  <a:lnTo>
                    <a:pt x="566092" y="2172494"/>
                  </a:lnTo>
                  <a:cubicBezTo>
                    <a:pt x="543418" y="1869481"/>
                    <a:pt x="302704" y="1628042"/>
                    <a:pt x="0" y="1604269"/>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50000"/>
                </a:lnSpc>
                <a:defRPr/>
              </a:pPr>
              <a:r>
                <a:rPr lang="zh-CN" altLang="en-US" sz="1200" kern="0" smtClean="0">
                  <a:solidFill>
                    <a:srgbClr val="4D4D4D"/>
                  </a:solidFill>
                  <a:latin typeface="微软雅黑" pitchFamily="34" charset="-122"/>
                </a:rPr>
                <a:t>单击此处添加文本
单击此处添加文本
单击此处添加文本</a:t>
              </a:r>
              <a:endParaRPr lang="zh-CN" altLang="en-US" sz="1200" kern="0">
                <a:solidFill>
                  <a:srgbClr val="4D4D4D"/>
                </a:solidFill>
                <a:latin typeface="微软雅黑" pitchFamily="34" charset="-122"/>
              </a:endParaRPr>
            </a:p>
          </p:txBody>
        </p:sp>
        <p:sp>
          <p:nvSpPr>
            <p:cNvPr id="6" name="矩形 4"/>
            <p:cNvSpPr/>
            <p:nvPr/>
          </p:nvSpPr>
          <p:spPr>
            <a:xfrm>
              <a:off x="4624388" y="1616075"/>
              <a:ext cx="2035670" cy="2172494"/>
            </a:xfrm>
            <a:custGeom>
              <a:avLst/>
              <a:gdLst/>
              <a:ahLst/>
              <a:cxnLst/>
              <a:rect l="l" t="t" r="r" b="b"/>
              <a:pathLst>
                <a:path w="2035670" h="2172494">
                  <a:moveTo>
                    <a:pt x="0" y="0"/>
                  </a:moveTo>
                  <a:lnTo>
                    <a:pt x="2035670" y="0"/>
                  </a:lnTo>
                  <a:lnTo>
                    <a:pt x="2035670" y="1604189"/>
                  </a:lnTo>
                  <a:cubicBezTo>
                    <a:pt x="1732596" y="1627617"/>
                    <a:pt x="1491482" y="1869215"/>
                    <a:pt x="1468784" y="2172494"/>
                  </a:cubicBezTo>
                  <a:lnTo>
                    <a:pt x="566886" y="2172494"/>
                  </a:lnTo>
                  <a:cubicBezTo>
                    <a:pt x="544189" y="1869215"/>
                    <a:pt x="303074" y="1627617"/>
                    <a:pt x="0" y="1604189"/>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50000"/>
                </a:lnSpc>
                <a:defRPr/>
              </a:pPr>
              <a:r>
                <a:rPr lang="zh-CN" altLang="en-US" sz="1200" kern="0" smtClean="0">
                  <a:solidFill>
                    <a:srgbClr val="4D4D4D"/>
                  </a:solidFill>
                  <a:latin typeface="微软雅黑" pitchFamily="34" charset="-122"/>
                </a:rPr>
                <a:t>单击此处添加文本
单击此处添加文本
单击此处添加文本</a:t>
              </a:r>
              <a:endParaRPr lang="zh-CN" altLang="en-US" sz="1200" kern="0">
                <a:solidFill>
                  <a:srgbClr val="4D4D4D"/>
                </a:solidFill>
                <a:latin typeface="微软雅黑" pitchFamily="34" charset="-122"/>
              </a:endParaRPr>
            </a:p>
          </p:txBody>
        </p:sp>
        <p:sp>
          <p:nvSpPr>
            <p:cNvPr id="7" name="矩形 5"/>
            <p:cNvSpPr/>
            <p:nvPr/>
          </p:nvSpPr>
          <p:spPr>
            <a:xfrm>
              <a:off x="6770688" y="1616075"/>
              <a:ext cx="2035670" cy="2172494"/>
            </a:xfrm>
            <a:custGeom>
              <a:avLst/>
              <a:gdLst/>
              <a:ahLst/>
              <a:cxnLst/>
              <a:rect l="l" t="t" r="r" b="b"/>
              <a:pathLst>
                <a:path w="2035670" h="2172494">
                  <a:moveTo>
                    <a:pt x="0" y="0"/>
                  </a:moveTo>
                  <a:lnTo>
                    <a:pt x="2035670" y="0"/>
                  </a:lnTo>
                  <a:lnTo>
                    <a:pt x="2035670" y="2172494"/>
                  </a:lnTo>
                  <a:lnTo>
                    <a:pt x="566886" y="2172494"/>
                  </a:lnTo>
                  <a:cubicBezTo>
                    <a:pt x="544189" y="1869215"/>
                    <a:pt x="303074" y="1627617"/>
                    <a:pt x="0" y="1604189"/>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50000"/>
                </a:lnSpc>
                <a:defRPr/>
              </a:pPr>
              <a:r>
                <a:rPr lang="zh-CN" altLang="en-US" sz="1200" kern="0" smtClean="0">
                  <a:solidFill>
                    <a:srgbClr val="4D4D4D"/>
                  </a:solidFill>
                  <a:latin typeface="微软雅黑" pitchFamily="34" charset="-122"/>
                </a:rPr>
                <a:t>单击此处添加文本
单击此处添加文本
单击此处添加文本</a:t>
              </a:r>
              <a:endParaRPr lang="zh-CN" altLang="en-US" sz="1200" kern="0">
                <a:solidFill>
                  <a:srgbClr val="4D4D4D"/>
                </a:solidFill>
                <a:latin typeface="微软雅黑" pitchFamily="34" charset="-122"/>
              </a:endParaRPr>
            </a:p>
          </p:txBody>
        </p:sp>
        <p:sp>
          <p:nvSpPr>
            <p:cNvPr id="8" name="椭圆 7"/>
            <p:cNvSpPr/>
            <p:nvPr/>
          </p:nvSpPr>
          <p:spPr>
            <a:xfrm>
              <a:off x="1905248" y="3325575"/>
              <a:ext cx="1033462" cy="1033462"/>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a:lnSpc>
                  <a:spcPct val="120000"/>
                </a:lnSpc>
                <a:defRPr/>
              </a:pPr>
              <a:r>
                <a:rPr lang="zh-CN" altLang="en-US" b="1" kern="0" smtClean="0">
                  <a:solidFill>
                    <a:sysClr val="window" lastClr="FFFFFF"/>
                  </a:solidFill>
                  <a:latin typeface="微软雅黑" pitchFamily="34" charset="-122"/>
                </a:rPr>
                <a:t>文本</a:t>
              </a:r>
              <a:endParaRPr lang="zh-CN" altLang="en-US" b="1" kern="0">
                <a:solidFill>
                  <a:sysClr val="window" lastClr="FFFFFF"/>
                </a:solidFill>
                <a:latin typeface="微软雅黑" pitchFamily="34" charset="-122"/>
              </a:endParaRPr>
            </a:p>
          </p:txBody>
        </p:sp>
        <p:sp>
          <p:nvSpPr>
            <p:cNvPr id="9" name="椭圆 8"/>
            <p:cNvSpPr/>
            <p:nvPr/>
          </p:nvSpPr>
          <p:spPr>
            <a:xfrm>
              <a:off x="4052342" y="3325575"/>
              <a:ext cx="1033462" cy="1033462"/>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a:lnSpc>
                  <a:spcPct val="120000"/>
                </a:lnSpc>
                <a:defRPr/>
              </a:pPr>
              <a:r>
                <a:rPr lang="zh-CN" altLang="en-US" b="1" kern="0" smtClean="0">
                  <a:solidFill>
                    <a:sysClr val="window" lastClr="FFFFFF"/>
                  </a:solidFill>
                  <a:latin typeface="微软雅黑" pitchFamily="34" charset="-122"/>
                </a:rPr>
                <a:t>文本</a:t>
              </a:r>
              <a:endParaRPr lang="zh-CN" altLang="en-US" b="1" kern="0">
                <a:solidFill>
                  <a:sysClr val="window" lastClr="FFFFFF"/>
                </a:solidFill>
                <a:latin typeface="微软雅黑" pitchFamily="34" charset="-122"/>
              </a:endParaRPr>
            </a:p>
          </p:txBody>
        </p:sp>
        <p:sp>
          <p:nvSpPr>
            <p:cNvPr id="10" name="椭圆 9"/>
            <p:cNvSpPr/>
            <p:nvPr/>
          </p:nvSpPr>
          <p:spPr>
            <a:xfrm>
              <a:off x="6198642" y="3325575"/>
              <a:ext cx="1033462" cy="1033462"/>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a:lnSpc>
                  <a:spcPct val="120000"/>
                </a:lnSpc>
                <a:defRPr/>
              </a:pPr>
              <a:r>
                <a:rPr lang="zh-CN" altLang="en-US" b="1" kern="0" smtClean="0">
                  <a:solidFill>
                    <a:sysClr val="window" lastClr="FFFFFF"/>
                  </a:solidFill>
                  <a:latin typeface="微软雅黑" pitchFamily="34" charset="-122"/>
                </a:rPr>
                <a:t>文本</a:t>
              </a:r>
              <a:endParaRPr lang="zh-CN" altLang="en-US" b="1" kern="0">
                <a:solidFill>
                  <a:sysClr val="window" lastClr="FFFFFF"/>
                </a:solidFill>
                <a:latin typeface="微软雅黑" pitchFamily="34" charset="-122"/>
              </a:endParaRPr>
            </a:p>
          </p:txBody>
        </p:sp>
        <p:sp>
          <p:nvSpPr>
            <p:cNvPr id="11" name="TextBox 10"/>
            <p:cNvSpPr txBox="1"/>
            <p:nvPr/>
          </p:nvSpPr>
          <p:spPr>
            <a:xfrm>
              <a:off x="571470" y="4678252"/>
              <a:ext cx="2128321" cy="1246495"/>
            </a:xfrm>
            <a:prstGeom prst="rect">
              <a:avLst/>
            </a:prstGeom>
            <a:noFill/>
          </p:spPr>
          <p:txBody>
            <a:bodyPr wrap="square" rtlCol="0">
              <a:spAutoFit/>
            </a:bodyPr>
            <a:lstStyle/>
            <a:p>
              <a:pPr>
                <a:lnSpc>
                  <a:spcPct val="150000"/>
                </a:lnSpc>
                <a:defRPr/>
              </a:pPr>
              <a:r>
                <a:rPr lang="zh-CN" altLang="en-US" sz="1400" b="1" kern="0" dirty="0" smtClean="0">
                  <a:solidFill>
                    <a:srgbClr val="F9F9F9"/>
                  </a:solidFill>
                  <a:latin typeface="微软雅黑" pitchFamily="34" charset="-122"/>
                </a:rPr>
                <a:t>单击此处添加标题</a:t>
              </a:r>
              <a:endParaRPr lang="en-US" altLang="zh-CN" sz="1400" b="1" kern="0" dirty="0" smtClean="0">
                <a:solidFill>
                  <a:srgbClr val="F9F9F9"/>
                </a:solidFill>
                <a:latin typeface="微软雅黑" pitchFamily="34" charset="-122"/>
              </a:endParaRPr>
            </a:p>
            <a:p>
              <a:pPr>
                <a:lnSpc>
                  <a:spcPct val="150000"/>
                </a:lnSpc>
                <a:defRPr/>
              </a:pPr>
              <a:r>
                <a:rPr lang="zh-CN" altLang="en-US" sz="1200" kern="0" dirty="0" smtClean="0">
                  <a:solidFill>
                    <a:srgbClr val="F9F9F9"/>
                  </a:solidFill>
                  <a:latin typeface="微软雅黑" pitchFamily="34" charset="-122"/>
                </a:rPr>
                <a:t>单击此处添加文本单击此处添加文本，单击此处添加文本单击此处添加文本</a:t>
              </a:r>
              <a:endParaRPr lang="zh-CN" altLang="en-US" sz="1200" kern="0" dirty="0">
                <a:solidFill>
                  <a:srgbClr val="F9F9F9"/>
                </a:solidFill>
                <a:latin typeface="微软雅黑" pitchFamily="34" charset="-122"/>
              </a:endParaRPr>
            </a:p>
          </p:txBody>
        </p:sp>
        <p:sp>
          <p:nvSpPr>
            <p:cNvPr id="12" name="TextBox 11"/>
            <p:cNvSpPr txBox="1"/>
            <p:nvPr/>
          </p:nvSpPr>
          <p:spPr>
            <a:xfrm>
              <a:off x="3157789" y="4678252"/>
              <a:ext cx="2820980" cy="1246495"/>
            </a:xfrm>
            <a:prstGeom prst="rect">
              <a:avLst/>
            </a:prstGeom>
            <a:noFill/>
          </p:spPr>
          <p:txBody>
            <a:bodyPr wrap="square" rtlCol="0">
              <a:spAutoFit/>
            </a:bodyPr>
            <a:lstStyle/>
            <a:p>
              <a:pPr algn="ctr">
                <a:lnSpc>
                  <a:spcPct val="150000"/>
                </a:lnSpc>
                <a:defRPr/>
              </a:pPr>
              <a:r>
                <a:rPr lang="zh-CN" altLang="en-US" sz="1400" b="1" kern="0" dirty="0" smtClean="0">
                  <a:solidFill>
                    <a:srgbClr val="F9F9F9"/>
                  </a:solidFill>
                  <a:latin typeface="微软雅黑" pitchFamily="34" charset="-122"/>
                </a:rPr>
                <a:t>单击此处添加标题</a:t>
              </a:r>
              <a:endParaRPr lang="en-US" altLang="zh-CN" sz="1400" b="1" kern="0" dirty="0" smtClean="0">
                <a:solidFill>
                  <a:srgbClr val="F9F9F9"/>
                </a:solidFill>
                <a:latin typeface="微软雅黑" pitchFamily="34" charset="-122"/>
              </a:endParaRPr>
            </a:p>
            <a:p>
              <a:pPr algn="ctr">
                <a:lnSpc>
                  <a:spcPct val="150000"/>
                </a:lnSpc>
                <a:defRPr/>
              </a:pPr>
              <a:r>
                <a:rPr lang="zh-CN" altLang="en-US" sz="1200" kern="0" dirty="0" smtClean="0">
                  <a:solidFill>
                    <a:srgbClr val="F9F9F9"/>
                  </a:solidFill>
                  <a:latin typeface="微软雅黑" pitchFamily="34" charset="-122"/>
                </a:rPr>
                <a:t>单击此处添加文本单击此处添加文本，单击此处添加文本</a:t>
              </a:r>
              <a:r>
                <a:rPr lang="zh-CN" altLang="en-US" sz="1200" kern="0" dirty="0">
                  <a:solidFill>
                    <a:srgbClr val="F9F9F9"/>
                  </a:solidFill>
                  <a:latin typeface="微软雅黑" pitchFamily="34" charset="-122"/>
                </a:rPr>
                <a:t>单击此处添加</a:t>
              </a:r>
              <a:r>
                <a:rPr lang="zh-CN" altLang="en-US" sz="1200" kern="0" dirty="0" smtClean="0">
                  <a:solidFill>
                    <a:srgbClr val="F9F9F9"/>
                  </a:solidFill>
                  <a:latin typeface="微软雅黑" pitchFamily="34" charset="-122"/>
                </a:rPr>
                <a:t>文本</a:t>
              </a:r>
              <a:r>
                <a:rPr lang="zh-CN" altLang="en-US" sz="1200" kern="0" dirty="0">
                  <a:solidFill>
                    <a:srgbClr val="F9F9F9"/>
                  </a:solidFill>
                  <a:latin typeface="微软雅黑" pitchFamily="34" charset="-122"/>
                </a:rPr>
                <a:t>单击此处添加</a:t>
              </a:r>
              <a:r>
                <a:rPr lang="zh-CN" altLang="en-US" sz="1200" kern="0" dirty="0" smtClean="0">
                  <a:solidFill>
                    <a:srgbClr val="F9F9F9"/>
                  </a:solidFill>
                  <a:latin typeface="微软雅黑" pitchFamily="34" charset="-122"/>
                </a:rPr>
                <a:t>文本</a:t>
              </a:r>
              <a:r>
                <a:rPr lang="zh-CN" altLang="en-US" sz="1200" kern="0" dirty="0">
                  <a:solidFill>
                    <a:srgbClr val="F9F9F9"/>
                  </a:solidFill>
                  <a:latin typeface="微软雅黑" pitchFamily="34" charset="-122"/>
                </a:rPr>
                <a:t>，</a:t>
              </a:r>
              <a:r>
                <a:rPr lang="zh-CN" altLang="en-US" sz="1200" kern="0" dirty="0" smtClean="0">
                  <a:solidFill>
                    <a:srgbClr val="F9F9F9"/>
                  </a:solidFill>
                  <a:latin typeface="微软雅黑" pitchFamily="34" charset="-122"/>
                </a:rPr>
                <a:t>单击</a:t>
              </a:r>
              <a:r>
                <a:rPr lang="zh-CN" altLang="en-US" sz="1200" kern="0" dirty="0">
                  <a:solidFill>
                    <a:srgbClr val="F9F9F9"/>
                  </a:solidFill>
                  <a:latin typeface="微软雅黑" pitchFamily="34" charset="-122"/>
                </a:rPr>
                <a:t>此处添加</a:t>
              </a:r>
              <a:r>
                <a:rPr lang="zh-CN" altLang="en-US" sz="1200" kern="0" dirty="0" smtClean="0">
                  <a:solidFill>
                    <a:srgbClr val="F9F9F9"/>
                  </a:solidFill>
                  <a:latin typeface="微软雅黑" pitchFamily="34" charset="-122"/>
                </a:rPr>
                <a:t>文本</a:t>
              </a:r>
              <a:endParaRPr lang="zh-CN" altLang="en-US" sz="1200" kern="0" dirty="0">
                <a:solidFill>
                  <a:srgbClr val="F9F9F9"/>
                </a:solidFill>
                <a:latin typeface="微软雅黑" pitchFamily="34" charset="-122"/>
              </a:endParaRPr>
            </a:p>
          </p:txBody>
        </p:sp>
        <p:sp>
          <p:nvSpPr>
            <p:cNvPr id="13" name="TextBox 12"/>
            <p:cNvSpPr txBox="1"/>
            <p:nvPr/>
          </p:nvSpPr>
          <p:spPr>
            <a:xfrm>
              <a:off x="6444208" y="4678252"/>
              <a:ext cx="2128321" cy="1246495"/>
            </a:xfrm>
            <a:prstGeom prst="rect">
              <a:avLst/>
            </a:prstGeom>
            <a:noFill/>
          </p:spPr>
          <p:txBody>
            <a:bodyPr wrap="square" rtlCol="0">
              <a:spAutoFit/>
            </a:bodyPr>
            <a:lstStyle/>
            <a:p>
              <a:pPr algn="r">
                <a:lnSpc>
                  <a:spcPct val="150000"/>
                </a:lnSpc>
                <a:defRPr/>
              </a:pPr>
              <a:r>
                <a:rPr lang="zh-CN" altLang="en-US" sz="1400" b="1" kern="0" dirty="0" smtClean="0">
                  <a:solidFill>
                    <a:srgbClr val="F9F9F9"/>
                  </a:solidFill>
                  <a:latin typeface="微软雅黑" pitchFamily="34" charset="-122"/>
                </a:rPr>
                <a:t>单击此处添加标题</a:t>
              </a:r>
              <a:endParaRPr lang="en-US" altLang="zh-CN" sz="1400" b="1" kern="0" dirty="0" smtClean="0">
                <a:solidFill>
                  <a:srgbClr val="F9F9F9"/>
                </a:solidFill>
                <a:latin typeface="微软雅黑" pitchFamily="34" charset="-122"/>
              </a:endParaRPr>
            </a:p>
            <a:p>
              <a:pPr algn="r">
                <a:lnSpc>
                  <a:spcPct val="150000"/>
                </a:lnSpc>
                <a:defRPr/>
              </a:pPr>
              <a:r>
                <a:rPr lang="zh-CN" altLang="en-US" sz="1200" kern="0" dirty="0" smtClean="0">
                  <a:solidFill>
                    <a:srgbClr val="F9F9F9"/>
                  </a:solidFill>
                  <a:latin typeface="微软雅黑" pitchFamily="34" charset="-122"/>
                </a:rPr>
                <a:t>单击此处添加文本单击此处添加文本，单击此处添加文本单击此处添加文本</a:t>
              </a:r>
              <a:endParaRPr lang="zh-CN" altLang="en-US" sz="1200" kern="0" dirty="0">
                <a:solidFill>
                  <a:srgbClr val="F9F9F9"/>
                </a:solidFill>
                <a:latin typeface="微软雅黑" pitchFamily="34" charset="-122"/>
              </a:endParaRPr>
            </a:p>
          </p:txBody>
        </p:sp>
      </p:grpSp>
    </p:spTree>
    <p:extLst>
      <p:ext uri="{BB962C8B-B14F-4D97-AF65-F5344CB8AC3E}">
        <p14:creationId xmlns:p14="http://schemas.microsoft.com/office/powerpoint/2010/main" val="1567750919"/>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2684357" y="4827588"/>
            <a:ext cx="374332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Ellipse 9"/>
          <p:cNvSpPr>
            <a:spLocks noChangeArrowheads="1"/>
          </p:cNvSpPr>
          <p:nvPr/>
        </p:nvSpPr>
        <p:spPr bwMode="gray">
          <a:xfrm>
            <a:off x="3919432" y="2655888"/>
            <a:ext cx="2381250" cy="2381250"/>
          </a:xfrm>
          <a:prstGeom prst="ellipse">
            <a:avLst/>
          </a:prstGeom>
          <a:gradFill rotWithShape="1">
            <a:gsLst>
              <a:gs pos="0">
                <a:srgbClr val="2676FF"/>
              </a:gs>
              <a:gs pos="100000">
                <a:srgbClr val="2676FF">
                  <a:lumMod val="40000"/>
                  <a:lumOff val="60000"/>
                </a:srgbClr>
              </a:gs>
            </a:gsLst>
            <a:lin ang="18900000" scaled="1"/>
          </a:gradFill>
          <a:ln w="3175" algn="ctr">
            <a:solidFill>
              <a:srgbClr val="EAEAEA"/>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Calibri" pitchFamily="34" charset="0"/>
              <a:cs typeface="Arial" charset="0"/>
            </a:endParaRPr>
          </a:p>
        </p:txBody>
      </p:sp>
      <p:sp>
        <p:nvSpPr>
          <p:cNvPr id="4" name="Ellipse 10"/>
          <p:cNvSpPr>
            <a:spLocks noChangeArrowheads="1"/>
          </p:cNvSpPr>
          <p:nvPr/>
        </p:nvSpPr>
        <p:spPr bwMode="gray">
          <a:xfrm>
            <a:off x="3362220" y="1960563"/>
            <a:ext cx="2463800" cy="2463800"/>
          </a:xfrm>
          <a:prstGeom prst="ellipse">
            <a:avLst/>
          </a:prstGeom>
          <a:gradFill rotWithShape="1">
            <a:gsLst>
              <a:gs pos="0">
                <a:srgbClr val="2676FF">
                  <a:lumMod val="40000"/>
                  <a:lumOff val="60000"/>
                </a:srgbClr>
              </a:gs>
              <a:gs pos="100000">
                <a:srgbClr val="2676FF"/>
              </a:gs>
            </a:gsLst>
            <a:lin ang="2700000" scaled="1"/>
          </a:gradFill>
          <a:ln w="3175" algn="ctr">
            <a:solidFill>
              <a:sysClr val="window" lastClr="FFFFFF">
                <a:lumMod val="9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Calibri" pitchFamily="34" charset="0"/>
              <a:cs typeface="Arial" charset="0"/>
            </a:endParaRPr>
          </a:p>
        </p:txBody>
      </p:sp>
      <p:sp>
        <p:nvSpPr>
          <p:cNvPr id="5" name="Ellipse 11"/>
          <p:cNvSpPr>
            <a:spLocks noChangeArrowheads="1"/>
          </p:cNvSpPr>
          <p:nvPr/>
        </p:nvSpPr>
        <p:spPr bwMode="gray">
          <a:xfrm>
            <a:off x="2735157" y="2378076"/>
            <a:ext cx="2511425" cy="2509838"/>
          </a:xfrm>
          <a:prstGeom prst="ellipse">
            <a:avLst/>
          </a:prstGeom>
          <a:gradFill rotWithShape="1">
            <a:gsLst>
              <a:gs pos="0">
                <a:srgbClr val="2676FF">
                  <a:lumMod val="40000"/>
                  <a:lumOff val="60000"/>
                </a:srgbClr>
              </a:gs>
              <a:gs pos="100000">
                <a:srgbClr val="2676FF"/>
              </a:gs>
            </a:gsLst>
            <a:lin ang="18900000" scaled="1"/>
          </a:gradFill>
          <a:ln w="3175" algn="ctr">
            <a:solidFill>
              <a:sysClr val="window" lastClr="FFFFFF">
                <a:lumMod val="9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Calibri" pitchFamily="34" charset="0"/>
              <a:cs typeface="Arial" charset="0"/>
            </a:endParaRPr>
          </a:p>
        </p:txBody>
      </p:sp>
      <p:sp>
        <p:nvSpPr>
          <p:cNvPr id="6" name="Ellipse 12"/>
          <p:cNvSpPr>
            <a:spLocks noChangeArrowheads="1"/>
          </p:cNvSpPr>
          <p:nvPr/>
        </p:nvSpPr>
        <p:spPr bwMode="gray">
          <a:xfrm>
            <a:off x="3084407" y="2795588"/>
            <a:ext cx="2320925" cy="2509838"/>
          </a:xfrm>
          <a:prstGeom prst="ellipse">
            <a:avLst/>
          </a:prstGeom>
          <a:gradFill rotWithShape="1">
            <a:gsLst>
              <a:gs pos="0">
                <a:srgbClr val="2676FF"/>
              </a:gs>
              <a:gs pos="100000">
                <a:srgbClr val="2676FF">
                  <a:lumMod val="40000"/>
                  <a:lumOff val="60000"/>
                </a:srgbClr>
              </a:gs>
            </a:gsLst>
            <a:lin ang="2700000" scaled="1"/>
          </a:gradFill>
          <a:ln w="3175" algn="ctr">
            <a:solidFill>
              <a:srgbClr val="EAEAEA"/>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Calibri" pitchFamily="34" charset="0"/>
              <a:cs typeface="Arial" charset="0"/>
            </a:endParaRPr>
          </a:p>
        </p:txBody>
      </p:sp>
      <p:sp>
        <p:nvSpPr>
          <p:cNvPr id="7" name="Ellipse 7"/>
          <p:cNvSpPr>
            <a:spLocks noChangeArrowheads="1"/>
          </p:cNvSpPr>
          <p:nvPr/>
        </p:nvSpPr>
        <p:spPr bwMode="gray">
          <a:xfrm>
            <a:off x="3381270" y="2562226"/>
            <a:ext cx="2287588" cy="2289175"/>
          </a:xfrm>
          <a:prstGeom prst="ellipse">
            <a:avLst/>
          </a:prstGeom>
          <a:gradFill rotWithShape="1">
            <a:gsLst>
              <a:gs pos="0">
                <a:srgbClr val="2676FF"/>
              </a:gs>
              <a:gs pos="50000">
                <a:srgbClr val="2676FF"/>
              </a:gs>
              <a:gs pos="100000">
                <a:srgbClr val="2676FF"/>
              </a:gs>
            </a:gsLst>
            <a:lin ang="0" scaled="1"/>
          </a:gradFill>
          <a:ln w="3175" algn="ctr">
            <a:solidFill>
              <a:srgbClr val="EAEAEA"/>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Calibri" pitchFamily="34" charset="0"/>
              <a:cs typeface="Arial" charset="0"/>
            </a:endParaRPr>
          </a:p>
        </p:txBody>
      </p:sp>
      <p:sp>
        <p:nvSpPr>
          <p:cNvPr id="8" name="Ellipse 6"/>
          <p:cNvSpPr>
            <a:spLocks noChangeArrowheads="1"/>
          </p:cNvSpPr>
          <p:nvPr/>
        </p:nvSpPr>
        <p:spPr bwMode="gray">
          <a:xfrm>
            <a:off x="3454295" y="2636838"/>
            <a:ext cx="2141538" cy="2138363"/>
          </a:xfrm>
          <a:prstGeom prst="ellipse">
            <a:avLst/>
          </a:prstGeom>
          <a:gradFill rotWithShape="1">
            <a:gsLst>
              <a:gs pos="0">
                <a:srgbClr val="2676FF">
                  <a:lumMod val="60000"/>
                  <a:lumOff val="40000"/>
                </a:srgbClr>
              </a:gs>
              <a:gs pos="50000">
                <a:srgbClr val="2676FF"/>
              </a:gs>
              <a:gs pos="100000">
                <a:srgbClr val="2676FF">
                  <a:lumMod val="60000"/>
                  <a:lumOff val="40000"/>
                </a:srgbClr>
              </a:gs>
            </a:gsLst>
            <a:lin ang="0" scaled="1"/>
          </a:gradFill>
          <a:ln w="3175" algn="ctr">
            <a:solidFill>
              <a:srgbClr val="EAEAEA"/>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Calibri" pitchFamily="34" charset="0"/>
              <a:cs typeface="Arial" charset="0"/>
            </a:endParaRPr>
          </a:p>
        </p:txBody>
      </p:sp>
      <p:sp>
        <p:nvSpPr>
          <p:cNvPr id="9" name="Ellipse 5"/>
          <p:cNvSpPr>
            <a:spLocks noChangeArrowheads="1"/>
          </p:cNvSpPr>
          <p:nvPr/>
        </p:nvSpPr>
        <p:spPr bwMode="gray">
          <a:xfrm>
            <a:off x="3905145" y="3087688"/>
            <a:ext cx="1241425" cy="1238250"/>
          </a:xfrm>
          <a:prstGeom prst="ellipse">
            <a:avLst/>
          </a:prstGeom>
          <a:gradFill rotWithShape="1">
            <a:gsLst>
              <a:gs pos="0">
                <a:srgbClr val="2676FF"/>
              </a:gs>
              <a:gs pos="50000">
                <a:srgbClr val="2676FF"/>
              </a:gs>
              <a:gs pos="100000">
                <a:srgbClr val="2676FF"/>
              </a:gs>
            </a:gsLst>
            <a:lin ang="0" scaled="1"/>
          </a:gradFill>
          <a:ln w="3175" algn="ctr">
            <a:solidFill>
              <a:srgbClr val="EAEAEA"/>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Calibri" pitchFamily="34" charset="0"/>
              <a:cs typeface="Arial" charset="0"/>
            </a:endParaRPr>
          </a:p>
        </p:txBody>
      </p:sp>
      <p:sp>
        <p:nvSpPr>
          <p:cNvPr id="10" name="Ellipse 4"/>
          <p:cNvSpPr>
            <a:spLocks noChangeArrowheads="1"/>
          </p:cNvSpPr>
          <p:nvPr/>
        </p:nvSpPr>
        <p:spPr bwMode="gray">
          <a:xfrm>
            <a:off x="4006745" y="3187701"/>
            <a:ext cx="1036638" cy="1036638"/>
          </a:xfrm>
          <a:prstGeom prst="ellipse">
            <a:avLst/>
          </a:prstGeom>
          <a:solidFill>
            <a:srgbClr val="2676FF">
              <a:lumMod val="75000"/>
            </a:srgbClr>
          </a:solidFill>
          <a:ln w="3175" algn="ctr">
            <a:solidFill>
              <a:srgbClr val="EAEAEA"/>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Calibri" pitchFamily="34" charset="0"/>
              <a:cs typeface="Arial" charset="0"/>
            </a:endParaRPr>
          </a:p>
        </p:txBody>
      </p:sp>
      <p:grpSp>
        <p:nvGrpSpPr>
          <p:cNvPr id="11" name="Group 17"/>
          <p:cNvGrpSpPr>
            <a:grpSpLocks/>
          </p:cNvGrpSpPr>
          <p:nvPr/>
        </p:nvGrpSpPr>
        <p:grpSpPr bwMode="auto">
          <a:xfrm>
            <a:off x="3068638" y="2206625"/>
            <a:ext cx="3094037" cy="2874963"/>
            <a:chOff x="1933" y="1390"/>
            <a:chExt cx="1949" cy="1811"/>
          </a:xfrm>
        </p:grpSpPr>
        <p:sp>
          <p:nvSpPr>
            <p:cNvPr id="12" name="Text Box 19"/>
            <p:cNvSpPr txBox="1">
              <a:spLocks noChangeArrowheads="1"/>
            </p:cNvSpPr>
            <p:nvPr/>
          </p:nvSpPr>
          <p:spPr bwMode="gray">
            <a:xfrm>
              <a:off x="2583" y="2271"/>
              <a:ext cx="515"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200" b="0" i="0" u="none" strike="noStrike" kern="0" cap="none" spc="0" normalizeH="0" baseline="0" noProof="1" smtClean="0">
                  <a:ln>
                    <a:noFill/>
                  </a:ln>
                  <a:solidFill>
                    <a:srgbClr val="FFFFFF"/>
                  </a:solidFill>
                  <a:effectLst/>
                  <a:uLnTx/>
                  <a:uFillTx/>
                  <a:latin typeface="Arial" charset="0"/>
                  <a:cs typeface="Arial" charset="0"/>
                </a:rPr>
                <a:t>输入文本</a:t>
              </a:r>
              <a:r>
                <a:rPr kumimoji="0" lang="en-US" altLang="zh-CN" sz="1200" b="0" i="0" u="none" strike="noStrike" kern="0" cap="none" spc="0" normalizeH="0" baseline="0" noProof="1" smtClean="0">
                  <a:ln>
                    <a:noFill/>
                  </a:ln>
                  <a:solidFill>
                    <a:srgbClr val="FFFFFF"/>
                  </a:solidFill>
                  <a:effectLst/>
                  <a:uLnTx/>
                  <a:uFillTx/>
                  <a:latin typeface="Arial" charset="0"/>
                  <a:cs typeface="Arial" charset="0"/>
                </a:rPr>
                <a:t>. </a:t>
              </a:r>
            </a:p>
          </p:txBody>
        </p:sp>
        <p:sp>
          <p:nvSpPr>
            <p:cNvPr id="13" name="WordArt 25"/>
            <p:cNvSpPr>
              <a:spLocks noChangeArrowheads="1" noChangeShapeType="1" noTextEdit="1"/>
            </p:cNvSpPr>
            <p:nvPr/>
          </p:nvSpPr>
          <p:spPr bwMode="gray">
            <a:xfrm rot="1665916">
              <a:off x="2591" y="1390"/>
              <a:ext cx="1015" cy="6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902857"/>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smtClean="0">
                  <a:ln>
                    <a:noFill/>
                  </a:ln>
                  <a:solidFill>
                    <a:sysClr val="windowText" lastClr="000000"/>
                  </a:solidFill>
                  <a:effectLst/>
                  <a:uLnTx/>
                  <a:uFillTx/>
                  <a:latin typeface="Arial Black"/>
                </a:rPr>
                <a:t>            这里输入文本           </a:t>
              </a:r>
            </a:p>
          </p:txBody>
        </p:sp>
        <p:sp>
          <p:nvSpPr>
            <p:cNvPr id="14" name="WordArt 26"/>
            <p:cNvSpPr>
              <a:spLocks noChangeArrowheads="1" noChangeShapeType="1" noTextEdit="1"/>
            </p:cNvSpPr>
            <p:nvPr/>
          </p:nvSpPr>
          <p:spPr bwMode="gray">
            <a:xfrm rot="6346544">
              <a:off x="3049" y="2182"/>
              <a:ext cx="1015" cy="6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902857"/>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smtClean="0">
                  <a:ln>
                    <a:noFill/>
                  </a:ln>
                  <a:solidFill>
                    <a:sysClr val="windowText" lastClr="000000"/>
                  </a:solidFill>
                  <a:effectLst/>
                  <a:uLnTx/>
                  <a:uFillTx/>
                  <a:latin typeface="Arial Black"/>
                </a:rPr>
                <a:t>          这里输入文本             </a:t>
              </a:r>
            </a:p>
          </p:txBody>
        </p:sp>
        <p:sp>
          <p:nvSpPr>
            <p:cNvPr id="15" name="WordArt 27"/>
            <p:cNvSpPr>
              <a:spLocks noChangeArrowheads="1" noChangeShapeType="1" noTextEdit="1"/>
            </p:cNvSpPr>
            <p:nvPr/>
          </p:nvSpPr>
          <p:spPr bwMode="gray">
            <a:xfrm rot="-9247451">
              <a:off x="2089" y="2406"/>
              <a:ext cx="1090" cy="79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043747"/>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smtClean="0">
                  <a:ln>
                    <a:noFill/>
                  </a:ln>
                  <a:solidFill>
                    <a:sysClr val="windowText" lastClr="000000"/>
                  </a:solidFill>
                  <a:effectLst/>
                  <a:uLnTx/>
                  <a:uFillTx/>
                  <a:latin typeface="Arial Black"/>
                </a:rPr>
                <a:t>           这里输入文本            </a:t>
              </a:r>
            </a:p>
          </p:txBody>
        </p:sp>
        <p:sp>
          <p:nvSpPr>
            <p:cNvPr id="16" name="WordArt 28"/>
            <p:cNvSpPr>
              <a:spLocks noChangeArrowheads="1" noChangeShapeType="1" noTextEdit="1"/>
            </p:cNvSpPr>
            <p:nvPr/>
          </p:nvSpPr>
          <p:spPr bwMode="gray">
            <a:xfrm rot="-3158123">
              <a:off x="1783" y="1720"/>
              <a:ext cx="1054" cy="75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02038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smtClean="0">
                  <a:ln>
                    <a:noFill/>
                  </a:ln>
                  <a:solidFill>
                    <a:sysClr val="windowText" lastClr="000000"/>
                  </a:solidFill>
                  <a:effectLst/>
                  <a:uLnTx/>
                  <a:uFillTx/>
                  <a:latin typeface="Arial Black"/>
                </a:rPr>
                <a:t>          这里输入文本          </a:t>
              </a:r>
            </a:p>
          </p:txBody>
        </p:sp>
        <p:sp>
          <p:nvSpPr>
            <p:cNvPr id="17" name="WordArt 30"/>
            <p:cNvSpPr>
              <a:spLocks noChangeArrowheads="1" noChangeShapeType="1" noTextEdit="1"/>
            </p:cNvSpPr>
            <p:nvPr/>
          </p:nvSpPr>
          <p:spPr bwMode="gray">
            <a:xfrm rot="10596304">
              <a:off x="2399" y="2103"/>
              <a:ext cx="1015" cy="8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836362"/>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smtClean="0">
                  <a:ln>
                    <a:noFill/>
                  </a:ln>
                  <a:solidFill>
                    <a:sysClr val="windowText" lastClr="000000"/>
                  </a:solidFill>
                  <a:effectLst/>
                  <a:uLnTx/>
                  <a:uFillTx/>
                  <a:latin typeface="Arial Black"/>
                </a:rPr>
                <a:t>           这里输入文本            </a:t>
              </a:r>
            </a:p>
          </p:txBody>
        </p:sp>
        <p:sp>
          <p:nvSpPr>
            <p:cNvPr id="18" name="WordArt 31"/>
            <p:cNvSpPr>
              <a:spLocks noChangeArrowheads="1" noChangeShapeType="1" noTextEdit="1"/>
            </p:cNvSpPr>
            <p:nvPr/>
          </p:nvSpPr>
          <p:spPr bwMode="gray">
            <a:xfrm rot="320219">
              <a:off x="2405" y="1756"/>
              <a:ext cx="1016" cy="8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85367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smtClean="0">
                  <a:ln>
                    <a:noFill/>
                  </a:ln>
                  <a:solidFill>
                    <a:sysClr val="windowText" lastClr="000000"/>
                  </a:solidFill>
                  <a:effectLst/>
                  <a:uLnTx/>
                  <a:uFillTx/>
                  <a:latin typeface="Arial Black"/>
                </a:rPr>
                <a:t>         这里输入文本            </a:t>
              </a:r>
            </a:p>
          </p:txBody>
        </p:sp>
      </p:grpSp>
    </p:spTree>
    <p:extLst>
      <p:ext uri="{BB962C8B-B14F-4D97-AF65-F5344CB8AC3E}">
        <p14:creationId xmlns:p14="http://schemas.microsoft.com/office/powerpoint/2010/main" val="1552569235"/>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2197100" y="1763713"/>
            <a:ext cx="3649663" cy="3856037"/>
            <a:chOff x="4021495" y="1801366"/>
            <a:chExt cx="3649071" cy="3856038"/>
          </a:xfrm>
        </p:grpSpPr>
        <p:sp>
          <p:nvSpPr>
            <p:cNvPr id="3" name="矩形 2"/>
            <p:cNvSpPr/>
            <p:nvPr/>
          </p:nvSpPr>
          <p:spPr>
            <a:xfrm rot="19138825">
              <a:off x="4250058" y="3609528"/>
              <a:ext cx="3420508" cy="46038"/>
            </a:xfrm>
            <a:prstGeom prst="rect">
              <a:avLst/>
            </a:prstGeom>
            <a:gradFill>
              <a:gsLst>
                <a:gs pos="0">
                  <a:srgbClr val="7D7D7D"/>
                </a:gs>
                <a:gs pos="50000">
                  <a:srgbClr val="A9A9A9"/>
                </a:gs>
                <a:gs pos="100000">
                  <a:srgbClr val="7D7D7D"/>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4" name="Group 27"/>
            <p:cNvGrpSpPr>
              <a:grpSpLocks/>
            </p:cNvGrpSpPr>
            <p:nvPr/>
          </p:nvGrpSpPr>
          <p:grpSpPr bwMode="auto">
            <a:xfrm>
              <a:off x="4021495" y="1801366"/>
              <a:ext cx="3630612" cy="3856038"/>
              <a:chOff x="2541" y="1141"/>
              <a:chExt cx="2287" cy="2429"/>
            </a:xfrm>
            <a:solidFill>
              <a:srgbClr val="89CC40"/>
            </a:solidFill>
          </p:grpSpPr>
          <p:sp>
            <p:nvSpPr>
              <p:cNvPr id="6" name="Freeform 16"/>
              <p:cNvSpPr>
                <a:spLocks/>
              </p:cNvSpPr>
              <p:nvPr/>
            </p:nvSpPr>
            <p:spPr bwMode="auto">
              <a:xfrm>
                <a:off x="2544" y="1141"/>
                <a:ext cx="1765" cy="672"/>
              </a:xfrm>
              <a:custGeom>
                <a:avLst/>
                <a:gdLst>
                  <a:gd name="T0" fmla="*/ 4706 w 4706"/>
                  <a:gd name="T1" fmla="*/ 1936 h 1936"/>
                  <a:gd name="T2" fmla="*/ 3264 w 4706"/>
                  <a:gd name="T3" fmla="*/ 756 h 1936"/>
                  <a:gd name="T4" fmla="*/ 3264 w 4706"/>
                  <a:gd name="T5" fmla="*/ 756 h 1936"/>
                  <a:gd name="T6" fmla="*/ 3262 w 4706"/>
                  <a:gd name="T7" fmla="*/ 755 h 1936"/>
                  <a:gd name="T8" fmla="*/ 3255 w 4706"/>
                  <a:gd name="T9" fmla="*/ 751 h 1936"/>
                  <a:gd name="T10" fmla="*/ 3252 w 4706"/>
                  <a:gd name="T11" fmla="*/ 748 h 1936"/>
                  <a:gd name="T12" fmla="*/ 287 w 4706"/>
                  <a:gd name="T13" fmla="*/ 199 h 1936"/>
                  <a:gd name="T14" fmla="*/ 0 w 4706"/>
                  <a:gd name="T15" fmla="*/ 1508 h 1936"/>
                  <a:gd name="T16" fmla="*/ 4706 w 4706"/>
                  <a:gd name="T17" fmla="*/ 1936 h 1936"/>
                  <a:gd name="connsiteX0" fmla="*/ 10000 w 10000"/>
                  <a:gd name="connsiteY0" fmla="*/ 9312 h 9312"/>
                  <a:gd name="connsiteX1" fmla="*/ 6936 w 10000"/>
                  <a:gd name="connsiteY1" fmla="*/ 3217 h 9312"/>
                  <a:gd name="connsiteX2" fmla="*/ 6936 w 10000"/>
                  <a:gd name="connsiteY2" fmla="*/ 3217 h 9312"/>
                  <a:gd name="connsiteX3" fmla="*/ 6932 w 10000"/>
                  <a:gd name="connsiteY3" fmla="*/ 3212 h 9312"/>
                  <a:gd name="connsiteX4" fmla="*/ 6917 w 10000"/>
                  <a:gd name="connsiteY4" fmla="*/ 3191 h 9312"/>
                  <a:gd name="connsiteX5" fmla="*/ 6989 w 10000"/>
                  <a:gd name="connsiteY5" fmla="*/ 3010 h 9312"/>
                  <a:gd name="connsiteX6" fmla="*/ 610 w 10000"/>
                  <a:gd name="connsiteY6" fmla="*/ 340 h 9312"/>
                  <a:gd name="connsiteX7" fmla="*/ 0 w 10000"/>
                  <a:gd name="connsiteY7" fmla="*/ 7101 h 9312"/>
                  <a:gd name="connsiteX8" fmla="*/ 10000 w 10000"/>
                  <a:gd name="connsiteY8" fmla="*/ 9312 h 9312"/>
                  <a:gd name="connsiteX0" fmla="*/ 10000 w 10000"/>
                  <a:gd name="connsiteY0" fmla="*/ 9853 h 9853"/>
                  <a:gd name="connsiteX1" fmla="*/ 6936 w 10000"/>
                  <a:gd name="connsiteY1" fmla="*/ 3308 h 9853"/>
                  <a:gd name="connsiteX2" fmla="*/ 6936 w 10000"/>
                  <a:gd name="connsiteY2" fmla="*/ 3308 h 9853"/>
                  <a:gd name="connsiteX3" fmla="*/ 6932 w 10000"/>
                  <a:gd name="connsiteY3" fmla="*/ 3302 h 9853"/>
                  <a:gd name="connsiteX4" fmla="*/ 7200 w 10000"/>
                  <a:gd name="connsiteY4" fmla="*/ 3517 h 9853"/>
                  <a:gd name="connsiteX5" fmla="*/ 6989 w 10000"/>
                  <a:gd name="connsiteY5" fmla="*/ 3085 h 9853"/>
                  <a:gd name="connsiteX6" fmla="*/ 610 w 10000"/>
                  <a:gd name="connsiteY6" fmla="*/ 218 h 9853"/>
                  <a:gd name="connsiteX7" fmla="*/ 0 w 10000"/>
                  <a:gd name="connsiteY7" fmla="*/ 7479 h 9853"/>
                  <a:gd name="connsiteX8" fmla="*/ 10000 w 10000"/>
                  <a:gd name="connsiteY8" fmla="*/ 9853 h 9853"/>
                  <a:gd name="connsiteX0" fmla="*/ 10000 w 10000"/>
                  <a:gd name="connsiteY0" fmla="*/ 9999 h 9999"/>
                  <a:gd name="connsiteX1" fmla="*/ 6936 w 10000"/>
                  <a:gd name="connsiteY1" fmla="*/ 3356 h 9999"/>
                  <a:gd name="connsiteX2" fmla="*/ 6936 w 10000"/>
                  <a:gd name="connsiteY2" fmla="*/ 3356 h 9999"/>
                  <a:gd name="connsiteX3" fmla="*/ 6932 w 10000"/>
                  <a:gd name="connsiteY3" fmla="*/ 3350 h 9999"/>
                  <a:gd name="connsiteX4" fmla="*/ 6989 w 10000"/>
                  <a:gd name="connsiteY4" fmla="*/ 3130 h 9999"/>
                  <a:gd name="connsiteX5" fmla="*/ 610 w 10000"/>
                  <a:gd name="connsiteY5" fmla="*/ 220 h 9999"/>
                  <a:gd name="connsiteX6" fmla="*/ 0 w 10000"/>
                  <a:gd name="connsiteY6" fmla="*/ 7590 h 9999"/>
                  <a:gd name="connsiteX7" fmla="*/ 10000 w 10000"/>
                  <a:gd name="connsiteY7" fmla="*/ 9999 h 9999"/>
                  <a:gd name="connsiteX0" fmla="*/ 10000 w 10000"/>
                  <a:gd name="connsiteY0" fmla="*/ 10000 h 10000"/>
                  <a:gd name="connsiteX1" fmla="*/ 6936 w 10000"/>
                  <a:gd name="connsiteY1" fmla="*/ 3356 h 10000"/>
                  <a:gd name="connsiteX2" fmla="*/ 6936 w 10000"/>
                  <a:gd name="connsiteY2" fmla="*/ 3356 h 10000"/>
                  <a:gd name="connsiteX3" fmla="*/ 6989 w 10000"/>
                  <a:gd name="connsiteY3" fmla="*/ 3130 h 10000"/>
                  <a:gd name="connsiteX4" fmla="*/ 610 w 10000"/>
                  <a:gd name="connsiteY4" fmla="*/ 220 h 10000"/>
                  <a:gd name="connsiteX5" fmla="*/ 0 w 10000"/>
                  <a:gd name="connsiteY5" fmla="*/ 7591 h 10000"/>
                  <a:gd name="connsiteX6" fmla="*/ 10000 w 10000"/>
                  <a:gd name="connsiteY6" fmla="*/ 10000 h 10000"/>
                  <a:gd name="connsiteX0" fmla="*/ 10000 w 10000"/>
                  <a:gd name="connsiteY0" fmla="*/ 10000 h 10000"/>
                  <a:gd name="connsiteX1" fmla="*/ 6936 w 10000"/>
                  <a:gd name="connsiteY1" fmla="*/ 3356 h 10000"/>
                  <a:gd name="connsiteX2" fmla="*/ 6989 w 10000"/>
                  <a:gd name="connsiteY2" fmla="*/ 3130 h 10000"/>
                  <a:gd name="connsiteX3" fmla="*/ 610 w 10000"/>
                  <a:gd name="connsiteY3" fmla="*/ 220 h 10000"/>
                  <a:gd name="connsiteX4" fmla="*/ 0 w 10000"/>
                  <a:gd name="connsiteY4" fmla="*/ 7591 h 10000"/>
                  <a:gd name="connsiteX5" fmla="*/ 10000 w 10000"/>
                  <a:gd name="connsiteY5" fmla="*/ 10000 h 10000"/>
                  <a:gd name="connsiteX0" fmla="*/ 10000 w 10290"/>
                  <a:gd name="connsiteY0" fmla="*/ 10067 h 10067"/>
                  <a:gd name="connsiteX1" fmla="*/ 6989 w 10290"/>
                  <a:gd name="connsiteY1" fmla="*/ 3197 h 10067"/>
                  <a:gd name="connsiteX2" fmla="*/ 610 w 10290"/>
                  <a:gd name="connsiteY2" fmla="*/ 287 h 10067"/>
                  <a:gd name="connsiteX3" fmla="*/ 0 w 10290"/>
                  <a:gd name="connsiteY3" fmla="*/ 7658 h 10067"/>
                  <a:gd name="connsiteX4" fmla="*/ 10000 w 10290"/>
                  <a:gd name="connsiteY4" fmla="*/ 10067 h 10067"/>
                  <a:gd name="connsiteX0" fmla="*/ 10000 w 10000"/>
                  <a:gd name="connsiteY0" fmla="*/ 10067 h 10067"/>
                  <a:gd name="connsiteX1" fmla="*/ 6989 w 10000"/>
                  <a:gd name="connsiteY1" fmla="*/ 3197 h 10067"/>
                  <a:gd name="connsiteX2" fmla="*/ 610 w 10000"/>
                  <a:gd name="connsiteY2" fmla="*/ 287 h 10067"/>
                  <a:gd name="connsiteX3" fmla="*/ 0 w 10000"/>
                  <a:gd name="connsiteY3" fmla="*/ 7658 h 10067"/>
                  <a:gd name="connsiteX4" fmla="*/ 10000 w 10000"/>
                  <a:gd name="connsiteY4" fmla="*/ 10067 h 10067"/>
                  <a:gd name="connsiteX0" fmla="*/ 10000 w 10000"/>
                  <a:gd name="connsiteY0" fmla="*/ 10067 h 10067"/>
                  <a:gd name="connsiteX1" fmla="*/ 6989 w 10000"/>
                  <a:gd name="connsiteY1" fmla="*/ 3197 h 10067"/>
                  <a:gd name="connsiteX2" fmla="*/ 610 w 10000"/>
                  <a:gd name="connsiteY2" fmla="*/ 287 h 10067"/>
                  <a:gd name="connsiteX3" fmla="*/ 0 w 10000"/>
                  <a:gd name="connsiteY3" fmla="*/ 7658 h 10067"/>
                  <a:gd name="connsiteX4" fmla="*/ 10000 w 10000"/>
                  <a:gd name="connsiteY4" fmla="*/ 10067 h 10067"/>
                  <a:gd name="connsiteX0" fmla="*/ 10000 w 10000"/>
                  <a:gd name="connsiteY0" fmla="*/ 10081 h 10081"/>
                  <a:gd name="connsiteX1" fmla="*/ 6989 w 10000"/>
                  <a:gd name="connsiteY1" fmla="*/ 3211 h 10081"/>
                  <a:gd name="connsiteX2" fmla="*/ 610 w 10000"/>
                  <a:gd name="connsiteY2" fmla="*/ 301 h 10081"/>
                  <a:gd name="connsiteX3" fmla="*/ 0 w 10000"/>
                  <a:gd name="connsiteY3" fmla="*/ 7672 h 10081"/>
                  <a:gd name="connsiteX4" fmla="*/ 10000 w 10000"/>
                  <a:gd name="connsiteY4" fmla="*/ 10081 h 10081"/>
                  <a:gd name="connsiteX0" fmla="*/ 10000 w 10000"/>
                  <a:gd name="connsiteY0" fmla="*/ 10118 h 10118"/>
                  <a:gd name="connsiteX1" fmla="*/ 6796 w 10000"/>
                  <a:gd name="connsiteY1" fmla="*/ 2887 h 10118"/>
                  <a:gd name="connsiteX2" fmla="*/ 610 w 10000"/>
                  <a:gd name="connsiteY2" fmla="*/ 338 h 10118"/>
                  <a:gd name="connsiteX3" fmla="*/ 0 w 10000"/>
                  <a:gd name="connsiteY3" fmla="*/ 7709 h 10118"/>
                  <a:gd name="connsiteX4" fmla="*/ 10000 w 10000"/>
                  <a:gd name="connsiteY4" fmla="*/ 10118 h 10118"/>
                  <a:gd name="connsiteX0" fmla="*/ 10000 w 10000"/>
                  <a:gd name="connsiteY0" fmla="*/ 10124 h 10124"/>
                  <a:gd name="connsiteX1" fmla="*/ 6796 w 10000"/>
                  <a:gd name="connsiteY1" fmla="*/ 2893 h 10124"/>
                  <a:gd name="connsiteX2" fmla="*/ 610 w 10000"/>
                  <a:gd name="connsiteY2" fmla="*/ 344 h 10124"/>
                  <a:gd name="connsiteX3" fmla="*/ 0 w 10000"/>
                  <a:gd name="connsiteY3" fmla="*/ 7715 h 10124"/>
                  <a:gd name="connsiteX4" fmla="*/ 10000 w 10000"/>
                  <a:gd name="connsiteY4" fmla="*/ 10124 h 10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124">
                    <a:moveTo>
                      <a:pt x="10000" y="10124"/>
                    </a:moveTo>
                    <a:cubicBezTo>
                      <a:pt x="9159" y="7545"/>
                      <a:pt x="8270" y="5034"/>
                      <a:pt x="6796" y="2893"/>
                    </a:cubicBezTo>
                    <a:cubicBezTo>
                      <a:pt x="5515" y="1032"/>
                      <a:pt x="3782" y="-776"/>
                      <a:pt x="610" y="344"/>
                    </a:cubicBezTo>
                    <a:cubicBezTo>
                      <a:pt x="759" y="3181"/>
                      <a:pt x="663" y="4876"/>
                      <a:pt x="0" y="7715"/>
                    </a:cubicBezTo>
                    <a:cubicBezTo>
                      <a:pt x="3334" y="5272"/>
                      <a:pt x="6887" y="6127"/>
                      <a:pt x="10000" y="10124"/>
                    </a:cubicBezTo>
                    <a:close/>
                  </a:path>
                </a:pathLst>
              </a:custGeom>
              <a:gradFill>
                <a:gsLst>
                  <a:gs pos="0">
                    <a:srgbClr val="C5C5C5"/>
                  </a:gs>
                  <a:gs pos="50000">
                    <a:srgbClr val="D9D9D9"/>
                  </a:gs>
                  <a:gs pos="100000">
                    <a:srgbClr val="EAEAEA"/>
                  </a:gs>
                </a:gsLst>
                <a:lin ang="5400000" scaled="0"/>
              </a:gradFill>
              <a:ln w="9525" cap="rnd">
                <a:solidFill>
                  <a:srgbClr val="C5C5C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sp>
            <p:nvSpPr>
              <p:cNvPr id="7" name="Freeform 18"/>
              <p:cNvSpPr>
                <a:spLocks/>
              </p:cNvSpPr>
              <p:nvPr/>
            </p:nvSpPr>
            <p:spPr bwMode="auto">
              <a:xfrm>
                <a:off x="2541" y="1490"/>
                <a:ext cx="1768" cy="1227"/>
              </a:xfrm>
              <a:custGeom>
                <a:avLst/>
                <a:gdLst>
                  <a:gd name="T0" fmla="*/ 4714 w 4714"/>
                  <a:gd name="T1" fmla="*/ 862 h 3272"/>
                  <a:gd name="T2" fmla="*/ 8 w 4714"/>
                  <a:gd name="T3" fmla="*/ 434 h 3272"/>
                  <a:gd name="T4" fmla="*/ 8 w 4714"/>
                  <a:gd name="T5" fmla="*/ 434 h 3272"/>
                  <a:gd name="T6" fmla="*/ 0 w 4714"/>
                  <a:gd name="T7" fmla="*/ 448 h 3272"/>
                  <a:gd name="T8" fmla="*/ 1672 w 4714"/>
                  <a:gd name="T9" fmla="*/ 3272 h 3272"/>
                  <a:gd name="T10" fmla="*/ 4714 w 4714"/>
                  <a:gd name="T11" fmla="*/ 862 h 3272"/>
                </a:gdLst>
                <a:ahLst/>
                <a:cxnLst>
                  <a:cxn ang="0">
                    <a:pos x="T0" y="T1"/>
                  </a:cxn>
                  <a:cxn ang="0">
                    <a:pos x="T2" y="T3"/>
                  </a:cxn>
                  <a:cxn ang="0">
                    <a:pos x="T4" y="T5"/>
                  </a:cxn>
                  <a:cxn ang="0">
                    <a:pos x="T6" y="T7"/>
                  </a:cxn>
                  <a:cxn ang="0">
                    <a:pos x="T8" y="T9"/>
                  </a:cxn>
                  <a:cxn ang="0">
                    <a:pos x="T10" y="T11"/>
                  </a:cxn>
                </a:cxnLst>
                <a:rect l="0" t="0" r="r" b="b"/>
                <a:pathLst>
                  <a:path w="4714" h="3272">
                    <a:moveTo>
                      <a:pt x="4714" y="862"/>
                    </a:moveTo>
                    <a:cubicBezTo>
                      <a:pt x="3249" y="152"/>
                      <a:pt x="1577" y="0"/>
                      <a:pt x="8" y="434"/>
                    </a:cubicBezTo>
                    <a:lnTo>
                      <a:pt x="8" y="434"/>
                    </a:lnTo>
                    <a:cubicBezTo>
                      <a:pt x="6" y="439"/>
                      <a:pt x="3" y="443"/>
                      <a:pt x="0" y="448"/>
                    </a:cubicBezTo>
                    <a:cubicBezTo>
                      <a:pt x="792" y="1227"/>
                      <a:pt x="1313" y="2222"/>
                      <a:pt x="1672" y="3272"/>
                    </a:cubicBezTo>
                    <a:lnTo>
                      <a:pt x="4714" y="862"/>
                    </a:lnTo>
                    <a:close/>
                  </a:path>
                </a:pathLst>
              </a:custGeom>
              <a:gradFill>
                <a:gsLst>
                  <a:gs pos="0">
                    <a:srgbClr val="A9A9A9"/>
                  </a:gs>
                  <a:gs pos="50000">
                    <a:srgbClr val="C5C5C5"/>
                  </a:gs>
                  <a:gs pos="100000">
                    <a:srgbClr val="A9A9A9"/>
                  </a:gs>
                </a:gsLst>
                <a:lin ang="2700000" scaled="0"/>
              </a:gradFill>
              <a:ln w="9525" cap="rnd">
                <a:solidFill>
                  <a:srgbClr val="EAEAEA"/>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sp>
            <p:nvSpPr>
              <p:cNvPr id="8" name="Freeform 19"/>
              <p:cNvSpPr>
                <a:spLocks/>
              </p:cNvSpPr>
              <p:nvPr/>
            </p:nvSpPr>
            <p:spPr bwMode="auto">
              <a:xfrm>
                <a:off x="3716" y="1319"/>
                <a:ext cx="594" cy="494"/>
              </a:xfrm>
              <a:custGeom>
                <a:avLst/>
                <a:gdLst>
                  <a:gd name="T0" fmla="*/ 1445 w 1445"/>
                  <a:gd name="T1" fmla="*/ 1177 h 1180"/>
                  <a:gd name="T2" fmla="*/ 0 w 1445"/>
                  <a:gd name="T3" fmla="*/ 0 h 1180"/>
                  <a:gd name="T4" fmla="*/ 1442 w 1445"/>
                  <a:gd name="T5" fmla="*/ 1180 h 1180"/>
                  <a:gd name="T6" fmla="*/ 1442 w 1445"/>
                  <a:gd name="T7" fmla="*/ 1180 h 1180"/>
                  <a:gd name="T8" fmla="*/ 1445 w 1445"/>
                  <a:gd name="T9" fmla="*/ 1177 h 1180"/>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1970 w 11970"/>
                  <a:gd name="connsiteY0" fmla="*/ 10809 h 10834"/>
                  <a:gd name="connsiteX1" fmla="*/ 974 w 11970"/>
                  <a:gd name="connsiteY1" fmla="*/ 20 h 10834"/>
                  <a:gd name="connsiteX2" fmla="*/ 11949 w 11970"/>
                  <a:gd name="connsiteY2" fmla="*/ 10834 h 10834"/>
                  <a:gd name="connsiteX3" fmla="*/ 11949 w 11970"/>
                  <a:gd name="connsiteY3" fmla="*/ 10834 h 10834"/>
                  <a:gd name="connsiteX4" fmla="*/ 11970 w 11970"/>
                  <a:gd name="connsiteY4" fmla="*/ 10809 h 10834"/>
                  <a:gd name="connsiteX0" fmla="*/ 11970 w 11970"/>
                  <a:gd name="connsiteY0" fmla="*/ 10809 h 10834"/>
                  <a:gd name="connsiteX1" fmla="*/ 974 w 11970"/>
                  <a:gd name="connsiteY1" fmla="*/ 20 h 10834"/>
                  <a:gd name="connsiteX2" fmla="*/ 11949 w 11970"/>
                  <a:gd name="connsiteY2" fmla="*/ 10834 h 10834"/>
                  <a:gd name="connsiteX3" fmla="*/ 11949 w 11970"/>
                  <a:gd name="connsiteY3" fmla="*/ 10834 h 10834"/>
                  <a:gd name="connsiteX4" fmla="*/ 11970 w 11970"/>
                  <a:gd name="connsiteY4" fmla="*/ 10809 h 10834"/>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0885 w 10885"/>
                  <a:gd name="connsiteY0" fmla="*/ 11332 h 11357"/>
                  <a:gd name="connsiteX1" fmla="*/ 0 w 10885"/>
                  <a:gd name="connsiteY1" fmla="*/ 0 h 11357"/>
                  <a:gd name="connsiteX2" fmla="*/ 10864 w 10885"/>
                  <a:gd name="connsiteY2" fmla="*/ 11357 h 11357"/>
                  <a:gd name="connsiteX3" fmla="*/ 10864 w 10885"/>
                  <a:gd name="connsiteY3" fmla="*/ 11357 h 11357"/>
                  <a:gd name="connsiteX4" fmla="*/ 10885 w 10885"/>
                  <a:gd name="connsiteY4" fmla="*/ 11332 h 11357"/>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9" h="11176">
                    <a:moveTo>
                      <a:pt x="10959" y="11151"/>
                    </a:moveTo>
                    <a:cubicBezTo>
                      <a:pt x="8129" y="6074"/>
                      <a:pt x="7132" y="2023"/>
                      <a:pt x="0" y="0"/>
                    </a:cubicBezTo>
                    <a:cubicBezTo>
                      <a:pt x="4889" y="3072"/>
                      <a:pt x="8142" y="7117"/>
                      <a:pt x="10938" y="11176"/>
                    </a:cubicBezTo>
                    <a:lnTo>
                      <a:pt x="10938" y="11176"/>
                    </a:lnTo>
                    <a:cubicBezTo>
                      <a:pt x="10945" y="11168"/>
                      <a:pt x="10952" y="11159"/>
                      <a:pt x="10959" y="11151"/>
                    </a:cubicBezTo>
                    <a:close/>
                  </a:path>
                </a:pathLst>
              </a:custGeom>
              <a:gradFill>
                <a:gsLst>
                  <a:gs pos="0">
                    <a:srgbClr val="D7D7D7"/>
                  </a:gs>
                  <a:gs pos="50000">
                    <a:srgbClr val="E6E6E6"/>
                  </a:gs>
                  <a:gs pos="100000">
                    <a:srgbClr val="F9F9F9"/>
                  </a:gs>
                </a:gsLst>
                <a:lin ang="2700000" scaled="0"/>
              </a:gradFill>
              <a:ln w="0">
                <a:solidFill>
                  <a:srgbClr val="D9D9D9"/>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sp>
            <p:nvSpPr>
              <p:cNvPr id="9" name="Freeform 22"/>
              <p:cNvSpPr>
                <a:spLocks/>
              </p:cNvSpPr>
              <p:nvPr/>
            </p:nvSpPr>
            <p:spPr bwMode="auto">
              <a:xfrm>
                <a:off x="3168" y="1813"/>
                <a:ext cx="1355" cy="1757"/>
              </a:xfrm>
              <a:custGeom>
                <a:avLst/>
                <a:gdLst>
                  <a:gd name="T0" fmla="*/ 2641 w 3612"/>
                  <a:gd name="T1" fmla="*/ 4682 h 4686"/>
                  <a:gd name="T2" fmla="*/ 3042 w 3612"/>
                  <a:gd name="T3" fmla="*/ 0 h 4686"/>
                  <a:gd name="T4" fmla="*/ 3042 w 3612"/>
                  <a:gd name="T5" fmla="*/ 0 h 4686"/>
                  <a:gd name="T6" fmla="*/ 0 w 3612"/>
                  <a:gd name="T7" fmla="*/ 2410 h 4686"/>
                  <a:gd name="T8" fmla="*/ 2 w 3612"/>
                  <a:gd name="T9" fmla="*/ 2415 h 4686"/>
                  <a:gd name="T10" fmla="*/ 2635 w 3612"/>
                  <a:gd name="T11" fmla="*/ 4686 h 4686"/>
                  <a:gd name="T12" fmla="*/ 2641 w 3612"/>
                  <a:gd name="T13" fmla="*/ 4682 h 4686"/>
                </a:gdLst>
                <a:ahLst/>
                <a:cxnLst>
                  <a:cxn ang="0">
                    <a:pos x="T0" y="T1"/>
                  </a:cxn>
                  <a:cxn ang="0">
                    <a:pos x="T2" y="T3"/>
                  </a:cxn>
                  <a:cxn ang="0">
                    <a:pos x="T4" y="T5"/>
                  </a:cxn>
                  <a:cxn ang="0">
                    <a:pos x="T6" y="T7"/>
                  </a:cxn>
                  <a:cxn ang="0">
                    <a:pos x="T8" y="T9"/>
                  </a:cxn>
                  <a:cxn ang="0">
                    <a:pos x="T10" y="T11"/>
                  </a:cxn>
                  <a:cxn ang="0">
                    <a:pos x="T12" y="T13"/>
                  </a:cxn>
                </a:cxnLst>
                <a:rect l="0" t="0" r="r" b="b"/>
                <a:pathLst>
                  <a:path w="3612" h="4686">
                    <a:moveTo>
                      <a:pt x="2641" y="4682"/>
                    </a:moveTo>
                    <a:cubicBezTo>
                      <a:pt x="3465" y="3259"/>
                      <a:pt x="3612" y="1542"/>
                      <a:pt x="3042" y="0"/>
                    </a:cubicBezTo>
                    <a:lnTo>
                      <a:pt x="3042" y="0"/>
                    </a:lnTo>
                    <a:lnTo>
                      <a:pt x="0" y="2410"/>
                    </a:lnTo>
                    <a:cubicBezTo>
                      <a:pt x="1" y="2412"/>
                      <a:pt x="1" y="2413"/>
                      <a:pt x="2" y="2415"/>
                    </a:cubicBezTo>
                    <a:cubicBezTo>
                      <a:pt x="959" y="3147"/>
                      <a:pt x="1640" y="3583"/>
                      <a:pt x="2635" y="4686"/>
                    </a:cubicBezTo>
                    <a:cubicBezTo>
                      <a:pt x="2637" y="4684"/>
                      <a:pt x="2639" y="4683"/>
                      <a:pt x="2641" y="4682"/>
                    </a:cubicBezTo>
                    <a:close/>
                  </a:path>
                </a:pathLst>
              </a:custGeom>
              <a:gradFill>
                <a:gsLst>
                  <a:gs pos="0">
                    <a:srgbClr val="2676FF">
                      <a:lumMod val="20000"/>
                      <a:lumOff val="80000"/>
                    </a:srgbClr>
                  </a:gs>
                  <a:gs pos="50000">
                    <a:srgbClr val="2676FF">
                      <a:lumMod val="40000"/>
                      <a:lumOff val="60000"/>
                    </a:srgbClr>
                  </a:gs>
                  <a:gs pos="100000">
                    <a:srgbClr val="2676FF"/>
                  </a:gs>
                </a:gsLst>
                <a:lin ang="5400000" scaled="0"/>
              </a:gradFill>
              <a:ln w="9525" cap="rnd">
                <a:solidFill>
                  <a:srgbClr val="2676FF">
                    <a:lumMod val="20000"/>
                    <a:lumOff val="80000"/>
                  </a:srgbClr>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sp>
            <p:nvSpPr>
              <p:cNvPr id="10" name="Freeform 24"/>
              <p:cNvSpPr>
                <a:spLocks/>
              </p:cNvSpPr>
              <p:nvPr/>
            </p:nvSpPr>
            <p:spPr bwMode="auto">
              <a:xfrm>
                <a:off x="4159" y="1813"/>
                <a:ext cx="669" cy="1756"/>
              </a:xfrm>
              <a:custGeom>
                <a:avLst/>
                <a:gdLst>
                  <a:gd name="T0" fmla="*/ 1513 w 1784"/>
                  <a:gd name="T1" fmla="*/ 2131 h 4682"/>
                  <a:gd name="T2" fmla="*/ 1493 w 1784"/>
                  <a:gd name="T3" fmla="*/ 2084 h 4682"/>
                  <a:gd name="T4" fmla="*/ 401 w 1784"/>
                  <a:gd name="T5" fmla="*/ 0 h 4682"/>
                  <a:gd name="T6" fmla="*/ 0 w 1784"/>
                  <a:gd name="T7" fmla="*/ 4682 h 4682"/>
                  <a:gd name="T8" fmla="*/ 0 w 1784"/>
                  <a:gd name="T9" fmla="*/ 4682 h 4682"/>
                  <a:gd name="T10" fmla="*/ 1431 w 1784"/>
                  <a:gd name="T11" fmla="*/ 4681 h 4682"/>
                  <a:gd name="T12" fmla="*/ 1513 w 1784"/>
                  <a:gd name="T13" fmla="*/ 2131 h 4682"/>
                </a:gdLst>
                <a:ahLst/>
                <a:cxnLst>
                  <a:cxn ang="0">
                    <a:pos x="T0" y="T1"/>
                  </a:cxn>
                  <a:cxn ang="0">
                    <a:pos x="T2" y="T3"/>
                  </a:cxn>
                  <a:cxn ang="0">
                    <a:pos x="T4" y="T5"/>
                  </a:cxn>
                  <a:cxn ang="0">
                    <a:pos x="T6" y="T7"/>
                  </a:cxn>
                  <a:cxn ang="0">
                    <a:pos x="T8" y="T9"/>
                  </a:cxn>
                  <a:cxn ang="0">
                    <a:pos x="T10" y="T11"/>
                  </a:cxn>
                  <a:cxn ang="0">
                    <a:pos x="T12" y="T13"/>
                  </a:cxn>
                </a:cxnLst>
                <a:rect l="0" t="0" r="r" b="b"/>
                <a:pathLst>
                  <a:path w="1784" h="4682">
                    <a:moveTo>
                      <a:pt x="1513" y="2131"/>
                    </a:moveTo>
                    <a:lnTo>
                      <a:pt x="1493" y="2084"/>
                    </a:lnTo>
                    <a:cubicBezTo>
                      <a:pt x="1236" y="1338"/>
                      <a:pt x="868" y="635"/>
                      <a:pt x="401" y="0"/>
                    </a:cubicBezTo>
                    <a:cubicBezTo>
                      <a:pt x="971" y="1542"/>
                      <a:pt x="824" y="3259"/>
                      <a:pt x="0" y="4682"/>
                    </a:cubicBezTo>
                    <a:lnTo>
                      <a:pt x="0" y="4682"/>
                    </a:lnTo>
                    <a:cubicBezTo>
                      <a:pt x="534" y="4328"/>
                      <a:pt x="1017" y="4377"/>
                      <a:pt x="1431" y="4681"/>
                    </a:cubicBezTo>
                    <a:cubicBezTo>
                      <a:pt x="1653" y="3813"/>
                      <a:pt x="1784" y="3028"/>
                      <a:pt x="1513" y="2131"/>
                    </a:cubicBezTo>
                    <a:close/>
                  </a:path>
                </a:pathLst>
              </a:custGeom>
              <a:gradFill>
                <a:gsLst>
                  <a:gs pos="0">
                    <a:srgbClr val="2676FF">
                      <a:lumMod val="40000"/>
                      <a:lumOff val="60000"/>
                    </a:srgbClr>
                  </a:gs>
                  <a:gs pos="50000">
                    <a:srgbClr val="2676FF"/>
                  </a:gs>
                  <a:gs pos="100000">
                    <a:srgbClr val="2676FF">
                      <a:lumMod val="75000"/>
                    </a:srgbClr>
                  </a:gs>
                </a:gsLst>
                <a:lin ang="5400000" scaled="0"/>
              </a:gradFill>
              <a:ln w="9525" cap="rnd">
                <a:solidFill>
                  <a:srgbClr val="2676FF">
                    <a:lumMod val="40000"/>
                    <a:lumOff val="60000"/>
                  </a:srgbClr>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sp>
            <p:nvSpPr>
              <p:cNvPr id="11" name="Freeform 25"/>
              <p:cNvSpPr>
                <a:spLocks/>
              </p:cNvSpPr>
              <p:nvPr/>
            </p:nvSpPr>
            <p:spPr bwMode="auto">
              <a:xfrm>
                <a:off x="4309" y="1812"/>
                <a:ext cx="450" cy="800"/>
              </a:xfrm>
              <a:custGeom>
                <a:avLst/>
                <a:gdLst>
                  <a:gd name="T0" fmla="*/ 1087 w 1199"/>
                  <a:gd name="T1" fmla="*/ 2057 h 2134"/>
                  <a:gd name="T2" fmla="*/ 18 w 1199"/>
                  <a:gd name="T3" fmla="*/ 21 h 2134"/>
                  <a:gd name="T4" fmla="*/ 3 w 1199"/>
                  <a:gd name="T5" fmla="*/ 0 h 2134"/>
                  <a:gd name="T6" fmla="*/ 0 w 1199"/>
                  <a:gd name="T7" fmla="*/ 3 h 2134"/>
                  <a:gd name="T8" fmla="*/ 0 w 1199"/>
                  <a:gd name="T9" fmla="*/ 3 h 2134"/>
                  <a:gd name="T10" fmla="*/ 1092 w 1199"/>
                  <a:gd name="T11" fmla="*/ 2087 h 2134"/>
                  <a:gd name="T12" fmla="*/ 1092 w 1199"/>
                  <a:gd name="T13" fmla="*/ 2087 h 2134"/>
                  <a:gd name="T14" fmla="*/ 1112 w 1199"/>
                  <a:gd name="T15" fmla="*/ 2134 h 2134"/>
                  <a:gd name="T16" fmla="*/ 1087 w 1199"/>
                  <a:gd name="T17" fmla="*/ 2057 h 2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9" h="2134">
                    <a:moveTo>
                      <a:pt x="1087" y="2057"/>
                    </a:moveTo>
                    <a:cubicBezTo>
                      <a:pt x="1199" y="1504"/>
                      <a:pt x="664" y="542"/>
                      <a:pt x="18" y="21"/>
                    </a:cubicBezTo>
                    <a:cubicBezTo>
                      <a:pt x="13" y="14"/>
                      <a:pt x="8" y="7"/>
                      <a:pt x="3" y="0"/>
                    </a:cubicBezTo>
                    <a:lnTo>
                      <a:pt x="0" y="3"/>
                    </a:lnTo>
                    <a:lnTo>
                      <a:pt x="0" y="3"/>
                    </a:lnTo>
                    <a:cubicBezTo>
                      <a:pt x="467" y="638"/>
                      <a:pt x="835" y="1341"/>
                      <a:pt x="1092" y="2087"/>
                    </a:cubicBezTo>
                    <a:lnTo>
                      <a:pt x="1092" y="2087"/>
                    </a:lnTo>
                    <a:lnTo>
                      <a:pt x="1112" y="2134"/>
                    </a:lnTo>
                    <a:cubicBezTo>
                      <a:pt x="1104" y="2108"/>
                      <a:pt x="1096" y="2083"/>
                      <a:pt x="1087" y="2057"/>
                    </a:cubicBezTo>
                    <a:close/>
                  </a:path>
                </a:pathLst>
              </a:custGeom>
              <a:gradFill>
                <a:gsLst>
                  <a:gs pos="0">
                    <a:srgbClr val="2676FF"/>
                  </a:gs>
                  <a:gs pos="100000">
                    <a:srgbClr val="2676FF">
                      <a:lumMod val="75000"/>
                    </a:srgbClr>
                  </a:gs>
                </a:gsLst>
                <a:lin ang="5400000" scaled="0"/>
              </a:gradFill>
              <a:ln w="0">
                <a:solidFill>
                  <a:srgbClr val="2676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grpSp>
        <p:sp>
          <p:nvSpPr>
            <p:cNvPr id="5" name="圆角矩形 4"/>
            <p:cNvSpPr/>
            <p:nvPr/>
          </p:nvSpPr>
          <p:spPr>
            <a:xfrm rot="19138825">
              <a:off x="4137364" y="4890642"/>
              <a:ext cx="626960" cy="128587"/>
            </a:xfrm>
            <a:prstGeom prst="roundRect">
              <a:avLst>
                <a:gd name="adj" fmla="val 50000"/>
              </a:avLst>
            </a:prstGeom>
            <a:gradFill>
              <a:gsLst>
                <a:gs pos="0">
                  <a:srgbClr val="7D7D7D"/>
                </a:gs>
                <a:gs pos="50000">
                  <a:srgbClr val="A9A9A9"/>
                </a:gs>
                <a:gs pos="100000">
                  <a:srgbClr val="7D7D7D"/>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2" name="任意多边形 11"/>
          <p:cNvSpPr/>
          <p:nvPr/>
        </p:nvSpPr>
        <p:spPr>
          <a:xfrm>
            <a:off x="4816475" y="1535113"/>
            <a:ext cx="1054100" cy="833437"/>
          </a:xfrm>
          <a:custGeom>
            <a:avLst/>
            <a:gdLst>
              <a:gd name="connsiteX0" fmla="*/ 766119 w 766119"/>
              <a:gd name="connsiteY0" fmla="*/ 0 h 605482"/>
              <a:gd name="connsiteX1" fmla="*/ 74140 w 766119"/>
              <a:gd name="connsiteY1" fmla="*/ 605482 h 605482"/>
              <a:gd name="connsiteX2" fmla="*/ 0 w 766119"/>
              <a:gd name="connsiteY2" fmla="*/ 197709 h 605482"/>
              <a:gd name="connsiteX3" fmla="*/ 0 w 766119"/>
              <a:gd name="connsiteY3" fmla="*/ 197709 h 605482"/>
            </a:gdLst>
            <a:ahLst/>
            <a:cxnLst>
              <a:cxn ang="0">
                <a:pos x="connsiteX0" y="connsiteY0"/>
              </a:cxn>
              <a:cxn ang="0">
                <a:pos x="connsiteX1" y="connsiteY1"/>
              </a:cxn>
              <a:cxn ang="0">
                <a:pos x="connsiteX2" y="connsiteY2"/>
              </a:cxn>
              <a:cxn ang="0">
                <a:pos x="connsiteX3" y="connsiteY3"/>
              </a:cxn>
            </a:cxnLst>
            <a:rect l="l" t="t" r="r" b="b"/>
            <a:pathLst>
              <a:path w="766119" h="605482">
                <a:moveTo>
                  <a:pt x="766119" y="0"/>
                </a:moveTo>
                <a:lnTo>
                  <a:pt x="74140" y="605482"/>
                </a:lnTo>
                <a:lnTo>
                  <a:pt x="0" y="197709"/>
                </a:lnTo>
                <a:lnTo>
                  <a:pt x="0" y="197709"/>
                </a:lnTo>
              </a:path>
            </a:pathLst>
          </a:custGeom>
          <a:noFill/>
          <a:ln w="19050" cap="flat" cmpd="sng" algn="ctr">
            <a:solidFill>
              <a:srgbClr val="C00000"/>
            </a:solidFill>
            <a:prstDash val="solid"/>
            <a:headEnd type="none" w="med" len="med"/>
            <a:tailEnd type="triangle" w="med" len="me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任意多边形 12"/>
          <p:cNvSpPr/>
          <p:nvPr/>
        </p:nvSpPr>
        <p:spPr>
          <a:xfrm>
            <a:off x="5473700" y="2133600"/>
            <a:ext cx="936625" cy="1020763"/>
          </a:xfrm>
          <a:custGeom>
            <a:avLst/>
            <a:gdLst>
              <a:gd name="connsiteX0" fmla="*/ 679621 w 679621"/>
              <a:gd name="connsiteY0" fmla="*/ 0 h 741405"/>
              <a:gd name="connsiteX1" fmla="*/ 0 w 679621"/>
              <a:gd name="connsiteY1" fmla="*/ 617838 h 741405"/>
              <a:gd name="connsiteX2" fmla="*/ 370702 w 679621"/>
              <a:gd name="connsiteY2" fmla="*/ 741405 h 741405"/>
            </a:gdLst>
            <a:ahLst/>
            <a:cxnLst>
              <a:cxn ang="0">
                <a:pos x="connsiteX0" y="connsiteY0"/>
              </a:cxn>
              <a:cxn ang="0">
                <a:pos x="connsiteX1" y="connsiteY1"/>
              </a:cxn>
              <a:cxn ang="0">
                <a:pos x="connsiteX2" y="connsiteY2"/>
              </a:cxn>
            </a:cxnLst>
            <a:rect l="l" t="t" r="r" b="b"/>
            <a:pathLst>
              <a:path w="679621" h="741405">
                <a:moveTo>
                  <a:pt x="679621" y="0"/>
                </a:moveTo>
                <a:lnTo>
                  <a:pt x="0" y="617838"/>
                </a:lnTo>
                <a:lnTo>
                  <a:pt x="370702" y="741405"/>
                </a:lnTo>
              </a:path>
            </a:pathLst>
          </a:custGeom>
          <a:noFill/>
          <a:ln w="19050" cap="flat" cmpd="sng" algn="ctr">
            <a:solidFill>
              <a:srgbClr val="C00000"/>
            </a:solidFill>
            <a:prstDash val="solid"/>
            <a:headEnd type="none" w="med" len="med"/>
            <a:tailEnd type="triangle" w="med" len="me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TextBox 11"/>
          <p:cNvSpPr txBox="1">
            <a:spLocks noChangeArrowheads="1"/>
          </p:cNvSpPr>
          <p:nvPr/>
        </p:nvSpPr>
        <p:spPr bwMode="auto">
          <a:xfrm rot="3517023">
            <a:off x="1760538" y="3417888"/>
            <a:ext cx="1570037" cy="36988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此处添加文本</a:t>
            </a:r>
          </a:p>
        </p:txBody>
      </p:sp>
      <p:sp>
        <p:nvSpPr>
          <p:cNvPr id="15" name="TextBox 23"/>
          <p:cNvSpPr txBox="1">
            <a:spLocks noChangeArrowheads="1"/>
          </p:cNvSpPr>
          <p:nvPr/>
        </p:nvSpPr>
        <p:spPr bwMode="auto">
          <a:xfrm rot="2374914">
            <a:off x="3017838" y="4978400"/>
            <a:ext cx="1570037" cy="369888"/>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此处添加文本</a:t>
            </a:r>
          </a:p>
        </p:txBody>
      </p:sp>
      <p:sp>
        <p:nvSpPr>
          <p:cNvPr id="16" name="TextBox 13"/>
          <p:cNvSpPr txBox="1">
            <a:spLocks noChangeArrowheads="1"/>
          </p:cNvSpPr>
          <p:nvPr/>
        </p:nvSpPr>
        <p:spPr bwMode="auto">
          <a:xfrm rot="-2529214">
            <a:off x="4770438" y="1574800"/>
            <a:ext cx="1108075" cy="369888"/>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添加文本</a:t>
            </a:r>
          </a:p>
        </p:txBody>
      </p:sp>
      <p:sp>
        <p:nvSpPr>
          <p:cNvPr id="17" name="TextBox 25"/>
          <p:cNvSpPr txBox="1">
            <a:spLocks noChangeArrowheads="1"/>
          </p:cNvSpPr>
          <p:nvPr/>
        </p:nvSpPr>
        <p:spPr bwMode="auto">
          <a:xfrm rot="-2529214">
            <a:off x="5535613" y="2497138"/>
            <a:ext cx="1108075" cy="36988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添加文本</a:t>
            </a:r>
          </a:p>
        </p:txBody>
      </p:sp>
    </p:spTree>
    <p:extLst>
      <p:ext uri="{BB962C8B-B14F-4D97-AF65-F5344CB8AC3E}">
        <p14:creationId xmlns:p14="http://schemas.microsoft.com/office/powerpoint/2010/main" val="3460121031"/>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539577" y="1889411"/>
            <a:ext cx="8064846" cy="3546772"/>
            <a:chOff x="539577" y="1889411"/>
            <a:chExt cx="8064846" cy="3546772"/>
          </a:xfrm>
        </p:grpSpPr>
        <p:sp>
          <p:nvSpPr>
            <p:cNvPr id="3" name="右箭头 2"/>
            <p:cNvSpPr/>
            <p:nvPr/>
          </p:nvSpPr>
          <p:spPr>
            <a:xfrm>
              <a:off x="2482677" y="2429161"/>
              <a:ext cx="3960812" cy="433388"/>
            </a:xfrm>
            <a:prstGeom prst="rightArrow">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右箭头 3"/>
            <p:cNvSpPr/>
            <p:nvPr/>
          </p:nvSpPr>
          <p:spPr>
            <a:xfrm flipH="1">
              <a:off x="2627139" y="3078449"/>
              <a:ext cx="4103688" cy="431800"/>
            </a:xfrm>
            <a:prstGeom prst="rightArrow">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椭圆 4"/>
            <p:cNvSpPr/>
            <p:nvPr/>
          </p:nvSpPr>
          <p:spPr>
            <a:xfrm>
              <a:off x="539577" y="1889411"/>
              <a:ext cx="2087562" cy="208915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单击此处添加标题</a:t>
              </a:r>
            </a:p>
          </p:txBody>
        </p:sp>
        <p:sp>
          <p:nvSpPr>
            <p:cNvPr id="6" name="椭圆 5"/>
            <p:cNvSpPr/>
            <p:nvPr/>
          </p:nvSpPr>
          <p:spPr>
            <a:xfrm>
              <a:off x="6514927" y="1889411"/>
              <a:ext cx="2089150" cy="208915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单击此处添加标题</a:t>
              </a:r>
            </a:p>
          </p:txBody>
        </p:sp>
        <p:sp>
          <p:nvSpPr>
            <p:cNvPr id="7" name="矩形 6"/>
            <p:cNvSpPr/>
            <p:nvPr/>
          </p:nvSpPr>
          <p:spPr>
            <a:xfrm>
              <a:off x="3599506" y="2286286"/>
              <a:ext cx="1655762" cy="13684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单击此处添加标题</a:t>
              </a:r>
            </a:p>
          </p:txBody>
        </p:sp>
        <p:sp>
          <p:nvSpPr>
            <p:cNvPr id="8" name="下箭头 7"/>
            <p:cNvSpPr/>
            <p:nvPr/>
          </p:nvSpPr>
          <p:spPr>
            <a:xfrm>
              <a:off x="3995564" y="4157949"/>
              <a:ext cx="936625" cy="647700"/>
            </a:xfrm>
            <a:prstGeom prst="downArrow">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TextBox 8"/>
            <p:cNvSpPr txBox="1"/>
            <p:nvPr/>
          </p:nvSpPr>
          <p:spPr bwMode="auto">
            <a:xfrm>
              <a:off x="610940" y="4374146"/>
              <a:ext cx="1728787" cy="1062037"/>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0" name="TextBox 9"/>
            <p:cNvSpPr txBox="1"/>
            <p:nvPr/>
          </p:nvSpPr>
          <p:spPr bwMode="auto">
            <a:xfrm>
              <a:off x="6875636" y="4374146"/>
              <a:ext cx="1728787" cy="1062037"/>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1" name="TextBox 19"/>
            <p:cNvSpPr txBox="1">
              <a:spLocks noChangeArrowheads="1"/>
            </p:cNvSpPr>
            <p:nvPr/>
          </p:nvSpPr>
          <p:spPr bwMode="auto">
            <a:xfrm>
              <a:off x="3563268" y="4878202"/>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单击此处添加标题</a:t>
              </a:r>
            </a:p>
          </p:txBody>
        </p:sp>
      </p:grpSp>
    </p:spTree>
    <p:extLst>
      <p:ext uri="{BB962C8B-B14F-4D97-AF65-F5344CB8AC3E}">
        <p14:creationId xmlns:p14="http://schemas.microsoft.com/office/powerpoint/2010/main" val="172573632"/>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62275" y="1809750"/>
            <a:ext cx="3219450" cy="3238500"/>
            <a:chOff x="2960688" y="1804988"/>
            <a:chExt cx="3219450" cy="3238500"/>
          </a:xfrm>
        </p:grpSpPr>
        <p:sp>
          <p:nvSpPr>
            <p:cNvPr id="3" name="Freeform 4"/>
            <p:cNvSpPr>
              <a:spLocks/>
            </p:cNvSpPr>
            <p:nvPr/>
          </p:nvSpPr>
          <p:spPr bwMode="auto">
            <a:xfrm>
              <a:off x="2960688" y="1804988"/>
              <a:ext cx="2420937" cy="3238500"/>
            </a:xfrm>
            <a:custGeom>
              <a:avLst/>
              <a:gdLst>
                <a:gd name="T0" fmla="*/ 2147483647 w 849"/>
                <a:gd name="T1" fmla="*/ 2147483647 h 1133"/>
                <a:gd name="T2" fmla="*/ 0 w 849"/>
                <a:gd name="T3" fmla="*/ 2147483647 h 1133"/>
                <a:gd name="T4" fmla="*/ 2147483647 w 849"/>
                <a:gd name="T5" fmla="*/ 0 h 1133"/>
                <a:gd name="T6" fmla="*/ 2147483647 w 849"/>
                <a:gd name="T7" fmla="*/ 0 h 1133"/>
                <a:gd name="T8" fmla="*/ 2147483647 w 849"/>
                <a:gd name="T9" fmla="*/ 2147483647 h 1133"/>
                <a:gd name="T10" fmla="*/ 2147483647 w 849"/>
                <a:gd name="T11" fmla="*/ 2147483647 h 1133"/>
                <a:gd name="T12" fmla="*/ 2147483647 w 849"/>
                <a:gd name="T13" fmla="*/ 2147483647 h 1133"/>
                <a:gd name="T14" fmla="*/ 2147483647 w 849"/>
                <a:gd name="T15" fmla="*/ 2147483647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566" y="1133"/>
                  </a:moveTo>
                  <a:cubicBezTo>
                    <a:pt x="254" y="1133"/>
                    <a:pt x="0" y="880"/>
                    <a:pt x="0" y="567"/>
                  </a:cubicBezTo>
                  <a:cubicBezTo>
                    <a:pt x="0" y="253"/>
                    <a:pt x="254" y="0"/>
                    <a:pt x="566" y="0"/>
                  </a:cubicBezTo>
                  <a:cubicBezTo>
                    <a:pt x="566" y="0"/>
                    <a:pt x="566" y="0"/>
                    <a:pt x="566" y="0"/>
                  </a:cubicBezTo>
                  <a:cubicBezTo>
                    <a:pt x="410" y="0"/>
                    <a:pt x="283" y="126"/>
                    <a:pt x="283" y="282"/>
                  </a:cubicBezTo>
                  <a:cubicBezTo>
                    <a:pt x="283" y="439"/>
                    <a:pt x="410" y="566"/>
                    <a:pt x="566" y="566"/>
                  </a:cubicBezTo>
                  <a:cubicBezTo>
                    <a:pt x="722" y="566"/>
                    <a:pt x="849" y="693"/>
                    <a:pt x="849" y="850"/>
                  </a:cubicBezTo>
                  <a:cubicBezTo>
                    <a:pt x="849" y="1006"/>
                    <a:pt x="722" y="1133"/>
                    <a:pt x="566" y="1133"/>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endPar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
          <p:nvSpPr>
            <p:cNvPr id="4" name="Rectangle 13"/>
            <p:cNvSpPr>
              <a:spLocks noChangeArrowheads="1"/>
            </p:cNvSpPr>
            <p:nvPr/>
          </p:nvSpPr>
          <p:spPr bwMode="gray">
            <a:xfrm>
              <a:off x="3877792" y="4043363"/>
              <a:ext cx="1340694" cy="369888"/>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12700">
                  <a:solidFill>
                    <a:srgbClr val="DDDDDD"/>
                  </a:solidFill>
                  <a:miter lim="800000"/>
                  <a:headEnd/>
                  <a:tailEnd/>
                </a14:hiddenLine>
              </a:ext>
              <a:ext uri="{AF507438-7753-43E0-B8FC-AC1667EBCBE1}">
                <a14:hiddenEffects xmlns:a14="http://schemas.microsoft.com/office/drawing/2010/main">
                  <a:effectLst>
                    <a:outerShdw dist="53882" dir="2700000" algn="ctr" rotWithShape="0">
                      <a:srgbClr val="808080">
                        <a:alpha val="50000"/>
                      </a:srgbClr>
                    </a:outerShdw>
                  </a:effectLst>
                </a14:hiddenEffects>
              </a:ext>
            </a:extLst>
          </p:spPr>
          <p:txBody>
            <a:bodyPr lIns="0" tIns="0" rIns="0" bIns="0" anchor="ctr"/>
            <a:lstStyle/>
            <a:p>
              <a:pPr marL="0" marR="0" lvl="0" indent="0" algn="ctr" defTabSz="801688" eaLnBrk="0" fontAlgn="auto" latinLnBrk="0" hangingPunct="0">
                <a:lnSpc>
                  <a:spcPct val="100000"/>
                </a:lnSpc>
                <a:spcBef>
                  <a:spcPts val="0"/>
                </a:spcBef>
                <a:spcAft>
                  <a:spcPts val="0"/>
                </a:spcAft>
                <a:buClrTx/>
                <a:buSzTx/>
                <a:buFontTx/>
                <a:buNone/>
                <a:tabLst/>
                <a:defRPr/>
              </a:pPr>
              <a:r>
                <a:rPr kumimoji="0" lang="zh-CN" altLang="en-US" sz="1800" b="1" i="0" u="none" strike="noStrike" kern="0" cap="none" spc="0" normalizeH="0" baseline="0" noProof="1">
                  <a:ln>
                    <a:noFill/>
                  </a:ln>
                  <a:solidFill>
                    <a:srgbClr val="7D7D7D"/>
                  </a:solidFill>
                  <a:effectLst/>
                  <a:uLnTx/>
                  <a:uFillTx/>
                  <a:latin typeface="Impact" pitchFamily="34" charset="0"/>
                  <a:ea typeface="微软雅黑" pitchFamily="34" charset="-122"/>
                </a:rPr>
                <a:t>文本</a:t>
              </a:r>
              <a:endParaRPr kumimoji="0" lang="zh-CN" altLang="zh-CN" sz="1800" b="1" i="0" u="none" strike="noStrike" kern="0" cap="none" spc="0" normalizeH="0" baseline="0" noProof="1">
                <a:ln>
                  <a:noFill/>
                </a:ln>
                <a:solidFill>
                  <a:srgbClr val="7D7D7D"/>
                </a:solidFill>
                <a:effectLst/>
                <a:uLnTx/>
                <a:uFillTx/>
                <a:latin typeface="Impact" pitchFamily="34" charset="0"/>
                <a:ea typeface="微软雅黑" pitchFamily="34" charset="-122"/>
              </a:endParaRPr>
            </a:p>
          </p:txBody>
        </p:sp>
        <p:sp>
          <p:nvSpPr>
            <p:cNvPr id="5" name="Freeform 5"/>
            <p:cNvSpPr>
              <a:spLocks/>
            </p:cNvSpPr>
            <p:nvPr/>
          </p:nvSpPr>
          <p:spPr bwMode="auto">
            <a:xfrm>
              <a:off x="3759200" y="1804988"/>
              <a:ext cx="2420938" cy="3238500"/>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4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6" name="Rectangle 13"/>
            <p:cNvSpPr>
              <a:spLocks noChangeArrowheads="1"/>
            </p:cNvSpPr>
            <p:nvPr/>
          </p:nvSpPr>
          <p:spPr bwMode="gray">
            <a:xfrm>
              <a:off x="3877792" y="2416126"/>
              <a:ext cx="1340694" cy="369887"/>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12700">
                  <a:solidFill>
                    <a:srgbClr val="DDDDDD"/>
                  </a:solidFill>
                  <a:miter lim="800000"/>
                  <a:headEnd/>
                  <a:tailEnd/>
                </a14:hiddenLine>
              </a:ext>
              <a:ext uri="{AF507438-7753-43E0-B8FC-AC1667EBCBE1}">
                <a14:hiddenEffects xmlns:a14="http://schemas.microsoft.com/office/drawing/2010/main">
                  <a:effectLst>
                    <a:outerShdw dist="53882" dir="2700000" algn="ctr" rotWithShape="0">
                      <a:srgbClr val="808080">
                        <a:alpha val="50000"/>
                      </a:srgbClr>
                    </a:outerShdw>
                  </a:effectLst>
                </a14:hiddenEffects>
              </a:ext>
            </a:extLst>
          </p:spPr>
          <p:txBody>
            <a:bodyPr lIns="0" tIns="0" rIns="0" bIns="0" anchor="ctr"/>
            <a:lstStyle/>
            <a:p>
              <a:pPr marL="0" marR="0" lvl="0" indent="0" algn="ctr" defTabSz="801688" eaLnBrk="0" fontAlgn="auto" latinLnBrk="0" hangingPunct="0">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文本</a:t>
              </a:r>
              <a:endParaRPr kumimoji="0" lang="zh-CN" altLang="zh-CN" sz="1800" b="1" i="0" u="none" strike="noStrike" kern="0" cap="none" spc="0" normalizeH="0" baseline="0" noProof="1">
                <a:ln>
                  <a:noFill/>
                </a:ln>
                <a:solidFill>
                  <a:sysClr val="window" lastClr="FFFFFF"/>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2760919404"/>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1691466" y="1912133"/>
            <a:ext cx="3606190" cy="3722674"/>
            <a:chOff x="2162" y="1456"/>
            <a:chExt cx="3606190" cy="2345"/>
          </a:xfrm>
        </p:grpSpPr>
        <p:sp>
          <p:nvSpPr>
            <p:cNvPr id="3" name="Rectangle 5"/>
            <p:cNvSpPr>
              <a:spLocks noChangeArrowheads="1"/>
            </p:cNvSpPr>
            <p:nvPr/>
          </p:nvSpPr>
          <p:spPr bwMode="auto">
            <a:xfrm>
              <a:off x="3237207" y="1460"/>
              <a:ext cx="371145" cy="233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Freeform 6"/>
            <p:cNvSpPr>
              <a:spLocks/>
            </p:cNvSpPr>
            <p:nvPr/>
          </p:nvSpPr>
          <p:spPr bwMode="auto">
            <a:xfrm>
              <a:off x="1833519" y="1456"/>
              <a:ext cx="1403689" cy="2345"/>
            </a:xfrm>
            <a:custGeom>
              <a:avLst/>
              <a:gdLst>
                <a:gd name="T0" fmla="*/ 884 w 885"/>
                <a:gd name="T1" fmla="*/ 0 h 2345"/>
                <a:gd name="T2" fmla="*/ 884 w 885"/>
                <a:gd name="T3" fmla="*/ 0 h 2345"/>
                <a:gd name="T4" fmla="*/ 0 w 885"/>
                <a:gd name="T5" fmla="*/ 647 h 2345"/>
                <a:gd name="T6" fmla="*/ 0 w 885"/>
                <a:gd name="T7" fmla="*/ 1884 h 2345"/>
                <a:gd name="T8" fmla="*/ 884 w 885"/>
                <a:gd name="T9" fmla="*/ 2344 h 2345"/>
                <a:gd name="T10" fmla="*/ 884 w 885"/>
                <a:gd name="T11" fmla="*/ 0 h 2345"/>
              </a:gdLst>
              <a:ahLst/>
              <a:cxnLst>
                <a:cxn ang="0">
                  <a:pos x="T0" y="T1"/>
                </a:cxn>
                <a:cxn ang="0">
                  <a:pos x="T2" y="T3"/>
                </a:cxn>
                <a:cxn ang="0">
                  <a:pos x="T4" y="T5"/>
                </a:cxn>
                <a:cxn ang="0">
                  <a:pos x="T6" y="T7"/>
                </a:cxn>
                <a:cxn ang="0">
                  <a:pos x="T8" y="T9"/>
                </a:cxn>
                <a:cxn ang="0">
                  <a:pos x="T10" y="T11"/>
                </a:cxn>
              </a:cxnLst>
              <a:rect l="0" t="0" r="r" b="b"/>
              <a:pathLst>
                <a:path w="885" h="2345">
                  <a:moveTo>
                    <a:pt x="884" y="0"/>
                  </a:moveTo>
                  <a:lnTo>
                    <a:pt x="884" y="0"/>
                  </a:lnTo>
                  <a:lnTo>
                    <a:pt x="0" y="647"/>
                  </a:lnTo>
                  <a:lnTo>
                    <a:pt x="0" y="1884"/>
                  </a:lnTo>
                  <a:lnTo>
                    <a:pt x="884" y="2344"/>
                  </a:lnTo>
                  <a:lnTo>
                    <a:pt x="884"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nvGrpSpPr>
            <p:cNvPr id="5" name="Group 7"/>
            <p:cNvGrpSpPr>
              <a:grpSpLocks/>
            </p:cNvGrpSpPr>
            <p:nvPr/>
          </p:nvGrpSpPr>
          <p:grpSpPr bwMode="auto">
            <a:xfrm>
              <a:off x="3243552" y="1580"/>
              <a:ext cx="356870" cy="2105"/>
              <a:chOff x="2045" y="1580"/>
              <a:chExt cx="225" cy="2105"/>
            </a:xfrm>
          </p:grpSpPr>
          <p:sp>
            <p:nvSpPr>
              <p:cNvPr id="189" name="Line 8"/>
              <p:cNvSpPr>
                <a:spLocks noChangeShapeType="1"/>
              </p:cNvSpPr>
              <p:nvPr/>
            </p:nvSpPr>
            <p:spPr bwMode="auto">
              <a:xfrm>
                <a:off x="2045" y="1580"/>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90" name="Line 9"/>
              <p:cNvSpPr>
                <a:spLocks noChangeShapeType="1"/>
              </p:cNvSpPr>
              <p:nvPr/>
            </p:nvSpPr>
            <p:spPr bwMode="auto">
              <a:xfrm>
                <a:off x="2045" y="1678"/>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91" name="Line 10"/>
              <p:cNvSpPr>
                <a:spLocks noChangeShapeType="1"/>
              </p:cNvSpPr>
              <p:nvPr/>
            </p:nvSpPr>
            <p:spPr bwMode="auto">
              <a:xfrm>
                <a:off x="2045" y="1779"/>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92" name="Line 11"/>
              <p:cNvSpPr>
                <a:spLocks noChangeShapeType="1"/>
              </p:cNvSpPr>
              <p:nvPr/>
            </p:nvSpPr>
            <p:spPr bwMode="auto">
              <a:xfrm>
                <a:off x="2045" y="1879"/>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93" name="Line 12"/>
              <p:cNvSpPr>
                <a:spLocks noChangeShapeType="1"/>
              </p:cNvSpPr>
              <p:nvPr/>
            </p:nvSpPr>
            <p:spPr bwMode="auto">
              <a:xfrm>
                <a:off x="2045" y="1978"/>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94" name="Line 13"/>
              <p:cNvSpPr>
                <a:spLocks noChangeShapeType="1"/>
              </p:cNvSpPr>
              <p:nvPr/>
            </p:nvSpPr>
            <p:spPr bwMode="auto">
              <a:xfrm>
                <a:off x="2045" y="2077"/>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95" name="Line 14"/>
              <p:cNvSpPr>
                <a:spLocks noChangeShapeType="1"/>
              </p:cNvSpPr>
              <p:nvPr/>
            </p:nvSpPr>
            <p:spPr bwMode="auto">
              <a:xfrm>
                <a:off x="2045" y="2178"/>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96" name="Line 15"/>
              <p:cNvSpPr>
                <a:spLocks noChangeShapeType="1"/>
              </p:cNvSpPr>
              <p:nvPr/>
            </p:nvSpPr>
            <p:spPr bwMode="auto">
              <a:xfrm>
                <a:off x="2045" y="2277"/>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97" name="Line 16"/>
              <p:cNvSpPr>
                <a:spLocks noChangeShapeType="1"/>
              </p:cNvSpPr>
              <p:nvPr/>
            </p:nvSpPr>
            <p:spPr bwMode="auto">
              <a:xfrm>
                <a:off x="2045" y="2377"/>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98" name="Line 17"/>
              <p:cNvSpPr>
                <a:spLocks noChangeShapeType="1"/>
              </p:cNvSpPr>
              <p:nvPr/>
            </p:nvSpPr>
            <p:spPr bwMode="auto">
              <a:xfrm>
                <a:off x="2045" y="2475"/>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99" name="Line 18"/>
              <p:cNvSpPr>
                <a:spLocks noChangeShapeType="1"/>
              </p:cNvSpPr>
              <p:nvPr/>
            </p:nvSpPr>
            <p:spPr bwMode="auto">
              <a:xfrm>
                <a:off x="2045" y="2575"/>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00" name="Line 19"/>
              <p:cNvSpPr>
                <a:spLocks noChangeShapeType="1"/>
              </p:cNvSpPr>
              <p:nvPr/>
            </p:nvSpPr>
            <p:spPr bwMode="auto">
              <a:xfrm>
                <a:off x="2045" y="2676"/>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01" name="Line 20"/>
              <p:cNvSpPr>
                <a:spLocks noChangeShapeType="1"/>
              </p:cNvSpPr>
              <p:nvPr/>
            </p:nvSpPr>
            <p:spPr bwMode="auto">
              <a:xfrm>
                <a:off x="2045" y="2776"/>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02" name="Line 21"/>
              <p:cNvSpPr>
                <a:spLocks noChangeShapeType="1"/>
              </p:cNvSpPr>
              <p:nvPr/>
            </p:nvSpPr>
            <p:spPr bwMode="auto">
              <a:xfrm>
                <a:off x="2045" y="2874"/>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03" name="Line 22"/>
              <p:cNvSpPr>
                <a:spLocks noChangeShapeType="1"/>
              </p:cNvSpPr>
              <p:nvPr/>
            </p:nvSpPr>
            <p:spPr bwMode="auto">
              <a:xfrm>
                <a:off x="2045" y="2974"/>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04" name="Line 23"/>
              <p:cNvSpPr>
                <a:spLocks noChangeShapeType="1"/>
              </p:cNvSpPr>
              <p:nvPr/>
            </p:nvSpPr>
            <p:spPr bwMode="auto">
              <a:xfrm>
                <a:off x="2045" y="3075"/>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05" name="Line 24"/>
              <p:cNvSpPr>
                <a:spLocks noChangeShapeType="1"/>
              </p:cNvSpPr>
              <p:nvPr/>
            </p:nvSpPr>
            <p:spPr bwMode="auto">
              <a:xfrm>
                <a:off x="2045" y="3174"/>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06" name="Line 25"/>
              <p:cNvSpPr>
                <a:spLocks noChangeShapeType="1"/>
              </p:cNvSpPr>
              <p:nvPr/>
            </p:nvSpPr>
            <p:spPr bwMode="auto">
              <a:xfrm>
                <a:off x="2045" y="3273"/>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07" name="Line 26"/>
              <p:cNvSpPr>
                <a:spLocks noChangeShapeType="1"/>
              </p:cNvSpPr>
              <p:nvPr/>
            </p:nvSpPr>
            <p:spPr bwMode="auto">
              <a:xfrm>
                <a:off x="2045" y="3373"/>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08" name="Line 27"/>
              <p:cNvSpPr>
                <a:spLocks noChangeShapeType="1"/>
              </p:cNvSpPr>
              <p:nvPr/>
            </p:nvSpPr>
            <p:spPr bwMode="auto">
              <a:xfrm>
                <a:off x="2045" y="3487"/>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09" name="Line 28"/>
              <p:cNvSpPr>
                <a:spLocks noChangeShapeType="1"/>
              </p:cNvSpPr>
              <p:nvPr/>
            </p:nvSpPr>
            <p:spPr bwMode="auto">
              <a:xfrm>
                <a:off x="2045" y="3586"/>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10" name="Line 29"/>
              <p:cNvSpPr>
                <a:spLocks noChangeShapeType="1"/>
              </p:cNvSpPr>
              <p:nvPr/>
            </p:nvSpPr>
            <p:spPr bwMode="auto">
              <a:xfrm>
                <a:off x="2045" y="3685"/>
                <a:ext cx="225" cy="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sp>
          <p:nvSpPr>
            <p:cNvPr id="6" name="Line 30"/>
            <p:cNvSpPr>
              <a:spLocks noChangeShapeType="1"/>
            </p:cNvSpPr>
            <p:nvPr/>
          </p:nvSpPr>
          <p:spPr bwMode="auto">
            <a:xfrm flipH="1">
              <a:off x="1824002" y="1584"/>
              <a:ext cx="1422722" cy="57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Line 31"/>
            <p:cNvSpPr>
              <a:spLocks noChangeShapeType="1"/>
            </p:cNvSpPr>
            <p:nvPr/>
          </p:nvSpPr>
          <p:spPr bwMode="auto">
            <a:xfrm flipH="1">
              <a:off x="1824002" y="1682"/>
              <a:ext cx="1422722" cy="53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 name="Line 32"/>
            <p:cNvSpPr>
              <a:spLocks noChangeShapeType="1"/>
            </p:cNvSpPr>
            <p:nvPr/>
          </p:nvSpPr>
          <p:spPr bwMode="auto">
            <a:xfrm flipH="1">
              <a:off x="1824002" y="1783"/>
              <a:ext cx="1422722" cy="49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 name="Line 33"/>
            <p:cNvSpPr>
              <a:spLocks noChangeShapeType="1"/>
            </p:cNvSpPr>
            <p:nvPr/>
          </p:nvSpPr>
          <p:spPr bwMode="auto">
            <a:xfrm flipH="1">
              <a:off x="1824002" y="1883"/>
              <a:ext cx="1422722" cy="43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 name="Line 34"/>
            <p:cNvSpPr>
              <a:spLocks noChangeShapeType="1"/>
            </p:cNvSpPr>
            <p:nvPr/>
          </p:nvSpPr>
          <p:spPr bwMode="auto">
            <a:xfrm flipH="1">
              <a:off x="1824002" y="1982"/>
              <a:ext cx="1422722" cy="39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 name="Line 35"/>
            <p:cNvSpPr>
              <a:spLocks noChangeShapeType="1"/>
            </p:cNvSpPr>
            <p:nvPr/>
          </p:nvSpPr>
          <p:spPr bwMode="auto">
            <a:xfrm flipH="1">
              <a:off x="1824002" y="2081"/>
              <a:ext cx="1422722" cy="34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2" name="Line 36"/>
            <p:cNvSpPr>
              <a:spLocks noChangeShapeType="1"/>
            </p:cNvSpPr>
            <p:nvPr/>
          </p:nvSpPr>
          <p:spPr bwMode="auto">
            <a:xfrm flipH="1">
              <a:off x="1824002" y="2182"/>
              <a:ext cx="1422722" cy="30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 name="Line 37"/>
            <p:cNvSpPr>
              <a:spLocks noChangeShapeType="1"/>
            </p:cNvSpPr>
            <p:nvPr/>
          </p:nvSpPr>
          <p:spPr bwMode="auto">
            <a:xfrm flipH="1">
              <a:off x="1824002" y="2281"/>
              <a:ext cx="1422722" cy="24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 name="Line 38"/>
            <p:cNvSpPr>
              <a:spLocks noChangeShapeType="1"/>
            </p:cNvSpPr>
            <p:nvPr/>
          </p:nvSpPr>
          <p:spPr bwMode="auto">
            <a:xfrm flipH="1">
              <a:off x="1824002" y="2381"/>
              <a:ext cx="1422722" cy="20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 name="Line 39"/>
            <p:cNvSpPr>
              <a:spLocks noChangeShapeType="1"/>
            </p:cNvSpPr>
            <p:nvPr/>
          </p:nvSpPr>
          <p:spPr bwMode="auto">
            <a:xfrm flipH="1">
              <a:off x="1824002" y="2479"/>
              <a:ext cx="1422722" cy="16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6" name="Line 40"/>
            <p:cNvSpPr>
              <a:spLocks noChangeShapeType="1"/>
            </p:cNvSpPr>
            <p:nvPr/>
          </p:nvSpPr>
          <p:spPr bwMode="auto">
            <a:xfrm flipH="1">
              <a:off x="1824002" y="2579"/>
              <a:ext cx="1422722" cy="10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 name="Line 41"/>
            <p:cNvSpPr>
              <a:spLocks noChangeShapeType="1"/>
            </p:cNvSpPr>
            <p:nvPr/>
          </p:nvSpPr>
          <p:spPr bwMode="auto">
            <a:xfrm flipH="1">
              <a:off x="1824002" y="2680"/>
              <a:ext cx="1422722" cy="6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8" name="Line 42"/>
            <p:cNvSpPr>
              <a:spLocks noChangeShapeType="1"/>
            </p:cNvSpPr>
            <p:nvPr/>
          </p:nvSpPr>
          <p:spPr bwMode="auto">
            <a:xfrm flipH="1">
              <a:off x="1824002" y="2780"/>
              <a:ext cx="1422722" cy="2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9" name="Line 43"/>
            <p:cNvSpPr>
              <a:spLocks noChangeShapeType="1"/>
            </p:cNvSpPr>
            <p:nvPr/>
          </p:nvSpPr>
          <p:spPr bwMode="auto">
            <a:xfrm flipH="1" flipV="1">
              <a:off x="1824002" y="2856"/>
              <a:ext cx="1422722" cy="2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0" name="Line 44"/>
            <p:cNvSpPr>
              <a:spLocks noChangeShapeType="1"/>
            </p:cNvSpPr>
            <p:nvPr/>
          </p:nvSpPr>
          <p:spPr bwMode="auto">
            <a:xfrm flipH="1" flipV="1">
              <a:off x="1824002" y="2913"/>
              <a:ext cx="1422722" cy="6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1" name="Line 45"/>
            <p:cNvSpPr>
              <a:spLocks noChangeShapeType="1"/>
            </p:cNvSpPr>
            <p:nvPr/>
          </p:nvSpPr>
          <p:spPr bwMode="auto">
            <a:xfrm flipH="1" flipV="1">
              <a:off x="1824002" y="2955"/>
              <a:ext cx="1422722" cy="12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2" name="Line 46"/>
            <p:cNvSpPr>
              <a:spLocks noChangeShapeType="1"/>
            </p:cNvSpPr>
            <p:nvPr/>
          </p:nvSpPr>
          <p:spPr bwMode="auto">
            <a:xfrm flipH="1" flipV="1">
              <a:off x="1824002" y="3013"/>
              <a:ext cx="1422722" cy="16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3" name="Line 47"/>
            <p:cNvSpPr>
              <a:spLocks noChangeShapeType="1"/>
            </p:cNvSpPr>
            <p:nvPr/>
          </p:nvSpPr>
          <p:spPr bwMode="auto">
            <a:xfrm flipH="1" flipV="1">
              <a:off x="1824002" y="3071"/>
              <a:ext cx="1422722" cy="20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4" name="Line 48"/>
            <p:cNvSpPr>
              <a:spLocks noChangeShapeType="1"/>
            </p:cNvSpPr>
            <p:nvPr/>
          </p:nvSpPr>
          <p:spPr bwMode="auto">
            <a:xfrm flipH="1" flipV="1">
              <a:off x="1824002" y="3127"/>
              <a:ext cx="1422722" cy="25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5" name="Line 49"/>
            <p:cNvSpPr>
              <a:spLocks noChangeShapeType="1"/>
            </p:cNvSpPr>
            <p:nvPr/>
          </p:nvSpPr>
          <p:spPr bwMode="auto">
            <a:xfrm flipH="1" flipV="1">
              <a:off x="1824002" y="3170"/>
              <a:ext cx="1422722" cy="30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6" name="Line 50"/>
            <p:cNvSpPr>
              <a:spLocks noChangeShapeType="1"/>
            </p:cNvSpPr>
            <p:nvPr/>
          </p:nvSpPr>
          <p:spPr bwMode="auto">
            <a:xfrm flipH="1" flipV="1">
              <a:off x="1824002" y="3227"/>
              <a:ext cx="1422722" cy="36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7" name="Line 51"/>
            <p:cNvSpPr>
              <a:spLocks noChangeShapeType="1"/>
            </p:cNvSpPr>
            <p:nvPr/>
          </p:nvSpPr>
          <p:spPr bwMode="auto">
            <a:xfrm flipH="1" flipV="1">
              <a:off x="1824002" y="3283"/>
              <a:ext cx="1422722" cy="40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8" name="Line 52"/>
            <p:cNvSpPr>
              <a:spLocks noChangeShapeType="1"/>
            </p:cNvSpPr>
            <p:nvPr/>
          </p:nvSpPr>
          <p:spPr bwMode="auto">
            <a:xfrm>
              <a:off x="3102390" y="1637"/>
              <a:ext cx="0" cy="9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9" name="Line 53"/>
            <p:cNvSpPr>
              <a:spLocks noChangeShapeType="1"/>
            </p:cNvSpPr>
            <p:nvPr/>
          </p:nvSpPr>
          <p:spPr bwMode="auto">
            <a:xfrm>
              <a:off x="3102390" y="1830"/>
              <a:ext cx="0" cy="8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0" name="Line 54"/>
            <p:cNvSpPr>
              <a:spLocks noChangeShapeType="1"/>
            </p:cNvSpPr>
            <p:nvPr/>
          </p:nvSpPr>
          <p:spPr bwMode="auto">
            <a:xfrm>
              <a:off x="3102390" y="2015"/>
              <a:ext cx="0" cy="9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1" name="Line 55"/>
            <p:cNvSpPr>
              <a:spLocks noChangeShapeType="1"/>
            </p:cNvSpPr>
            <p:nvPr/>
          </p:nvSpPr>
          <p:spPr bwMode="auto">
            <a:xfrm>
              <a:off x="3102390" y="2214"/>
              <a:ext cx="0" cy="7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2" name="Line 56"/>
            <p:cNvSpPr>
              <a:spLocks noChangeShapeType="1"/>
            </p:cNvSpPr>
            <p:nvPr/>
          </p:nvSpPr>
          <p:spPr bwMode="auto">
            <a:xfrm>
              <a:off x="3102390" y="2400"/>
              <a:ext cx="0" cy="9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3" name="Line 57"/>
            <p:cNvSpPr>
              <a:spLocks noChangeShapeType="1"/>
            </p:cNvSpPr>
            <p:nvPr/>
          </p:nvSpPr>
          <p:spPr bwMode="auto">
            <a:xfrm>
              <a:off x="3102390" y="2584"/>
              <a:ext cx="0" cy="9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4" name="Line 58"/>
            <p:cNvSpPr>
              <a:spLocks noChangeShapeType="1"/>
            </p:cNvSpPr>
            <p:nvPr/>
          </p:nvSpPr>
          <p:spPr bwMode="auto">
            <a:xfrm>
              <a:off x="3102390" y="2779"/>
              <a:ext cx="0" cy="8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5" name="Line 59"/>
            <p:cNvSpPr>
              <a:spLocks noChangeShapeType="1"/>
            </p:cNvSpPr>
            <p:nvPr/>
          </p:nvSpPr>
          <p:spPr bwMode="auto">
            <a:xfrm>
              <a:off x="3102390" y="2969"/>
              <a:ext cx="0" cy="8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6" name="Line 60"/>
            <p:cNvSpPr>
              <a:spLocks noChangeShapeType="1"/>
            </p:cNvSpPr>
            <p:nvPr/>
          </p:nvSpPr>
          <p:spPr bwMode="auto">
            <a:xfrm>
              <a:off x="3102390" y="3154"/>
              <a:ext cx="0" cy="9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7" name="Line 61"/>
            <p:cNvSpPr>
              <a:spLocks noChangeShapeType="1"/>
            </p:cNvSpPr>
            <p:nvPr/>
          </p:nvSpPr>
          <p:spPr bwMode="auto">
            <a:xfrm>
              <a:off x="3102390" y="3354"/>
              <a:ext cx="0" cy="8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8" name="Line 62"/>
            <p:cNvSpPr>
              <a:spLocks noChangeShapeType="1"/>
            </p:cNvSpPr>
            <p:nvPr/>
          </p:nvSpPr>
          <p:spPr bwMode="auto">
            <a:xfrm>
              <a:off x="3102390" y="3554"/>
              <a:ext cx="0" cy="8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9" name="Line 63"/>
            <p:cNvSpPr>
              <a:spLocks noChangeShapeType="1"/>
            </p:cNvSpPr>
            <p:nvPr/>
          </p:nvSpPr>
          <p:spPr bwMode="auto">
            <a:xfrm>
              <a:off x="2972330" y="1588"/>
              <a:ext cx="0" cy="9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0" name="Line 64"/>
            <p:cNvSpPr>
              <a:spLocks noChangeShapeType="1"/>
            </p:cNvSpPr>
            <p:nvPr/>
          </p:nvSpPr>
          <p:spPr bwMode="auto">
            <a:xfrm>
              <a:off x="2972330" y="1778"/>
              <a:ext cx="0" cy="8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1" name="Line 65"/>
            <p:cNvSpPr>
              <a:spLocks noChangeShapeType="1"/>
            </p:cNvSpPr>
            <p:nvPr/>
          </p:nvSpPr>
          <p:spPr bwMode="auto">
            <a:xfrm>
              <a:off x="2972330" y="1973"/>
              <a:ext cx="0" cy="8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2" name="Line 66"/>
            <p:cNvSpPr>
              <a:spLocks noChangeShapeType="1"/>
            </p:cNvSpPr>
            <p:nvPr/>
          </p:nvSpPr>
          <p:spPr bwMode="auto">
            <a:xfrm>
              <a:off x="2972330" y="2142"/>
              <a:ext cx="0" cy="8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3" name="Line 67"/>
            <p:cNvSpPr>
              <a:spLocks noChangeShapeType="1"/>
            </p:cNvSpPr>
            <p:nvPr/>
          </p:nvSpPr>
          <p:spPr bwMode="auto">
            <a:xfrm>
              <a:off x="2972330" y="2327"/>
              <a:ext cx="0" cy="8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4" name="Line 68"/>
            <p:cNvSpPr>
              <a:spLocks noChangeShapeType="1"/>
            </p:cNvSpPr>
            <p:nvPr/>
          </p:nvSpPr>
          <p:spPr bwMode="auto">
            <a:xfrm>
              <a:off x="2972330" y="2513"/>
              <a:ext cx="0" cy="8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5" name="Line 69"/>
            <p:cNvSpPr>
              <a:spLocks noChangeShapeType="1"/>
            </p:cNvSpPr>
            <p:nvPr/>
          </p:nvSpPr>
          <p:spPr bwMode="auto">
            <a:xfrm>
              <a:off x="2972330" y="2699"/>
              <a:ext cx="0" cy="6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6" name="Line 70"/>
            <p:cNvSpPr>
              <a:spLocks noChangeShapeType="1"/>
            </p:cNvSpPr>
            <p:nvPr/>
          </p:nvSpPr>
          <p:spPr bwMode="auto">
            <a:xfrm>
              <a:off x="2972330" y="2869"/>
              <a:ext cx="0" cy="8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7" name="Line 71"/>
            <p:cNvSpPr>
              <a:spLocks noChangeShapeType="1"/>
            </p:cNvSpPr>
            <p:nvPr/>
          </p:nvSpPr>
          <p:spPr bwMode="auto">
            <a:xfrm>
              <a:off x="2972330" y="3055"/>
              <a:ext cx="0" cy="8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8" name="Line 72"/>
            <p:cNvSpPr>
              <a:spLocks noChangeShapeType="1"/>
            </p:cNvSpPr>
            <p:nvPr/>
          </p:nvSpPr>
          <p:spPr bwMode="auto">
            <a:xfrm>
              <a:off x="2972330" y="3235"/>
              <a:ext cx="0" cy="8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9" name="Line 73"/>
            <p:cNvSpPr>
              <a:spLocks noChangeShapeType="1"/>
            </p:cNvSpPr>
            <p:nvPr/>
          </p:nvSpPr>
          <p:spPr bwMode="auto">
            <a:xfrm>
              <a:off x="2972330" y="3410"/>
              <a:ext cx="0" cy="9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0" name="Line 74"/>
            <p:cNvSpPr>
              <a:spLocks noChangeShapeType="1"/>
            </p:cNvSpPr>
            <p:nvPr/>
          </p:nvSpPr>
          <p:spPr bwMode="auto">
            <a:xfrm>
              <a:off x="2972330" y="3614"/>
              <a:ext cx="0" cy="9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1" name="Line 75"/>
            <p:cNvSpPr>
              <a:spLocks noChangeShapeType="1"/>
            </p:cNvSpPr>
            <p:nvPr/>
          </p:nvSpPr>
          <p:spPr bwMode="auto">
            <a:xfrm>
              <a:off x="2829582" y="1751"/>
              <a:ext cx="0" cy="7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2" name="Line 76"/>
            <p:cNvSpPr>
              <a:spLocks noChangeShapeType="1"/>
            </p:cNvSpPr>
            <p:nvPr/>
          </p:nvSpPr>
          <p:spPr bwMode="auto">
            <a:xfrm>
              <a:off x="2829582" y="1927"/>
              <a:ext cx="0" cy="7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3" name="Line 77"/>
            <p:cNvSpPr>
              <a:spLocks noChangeShapeType="1"/>
            </p:cNvSpPr>
            <p:nvPr/>
          </p:nvSpPr>
          <p:spPr bwMode="auto">
            <a:xfrm>
              <a:off x="2829582" y="2100"/>
              <a:ext cx="0" cy="6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4" name="Line 78"/>
            <p:cNvSpPr>
              <a:spLocks noChangeShapeType="1"/>
            </p:cNvSpPr>
            <p:nvPr/>
          </p:nvSpPr>
          <p:spPr bwMode="auto">
            <a:xfrm>
              <a:off x="2829582" y="2272"/>
              <a:ext cx="0" cy="6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5" name="Line 79"/>
            <p:cNvSpPr>
              <a:spLocks noChangeShapeType="1"/>
            </p:cNvSpPr>
            <p:nvPr/>
          </p:nvSpPr>
          <p:spPr bwMode="auto">
            <a:xfrm>
              <a:off x="2829582" y="2442"/>
              <a:ext cx="0" cy="8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6" name="Line 80"/>
            <p:cNvSpPr>
              <a:spLocks noChangeShapeType="1"/>
            </p:cNvSpPr>
            <p:nvPr/>
          </p:nvSpPr>
          <p:spPr bwMode="auto">
            <a:xfrm>
              <a:off x="2829582" y="2613"/>
              <a:ext cx="0" cy="6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7" name="Line 81"/>
            <p:cNvSpPr>
              <a:spLocks noChangeShapeType="1"/>
            </p:cNvSpPr>
            <p:nvPr/>
          </p:nvSpPr>
          <p:spPr bwMode="auto">
            <a:xfrm>
              <a:off x="2829582" y="2783"/>
              <a:ext cx="0" cy="8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8" name="Line 82"/>
            <p:cNvSpPr>
              <a:spLocks noChangeShapeType="1"/>
            </p:cNvSpPr>
            <p:nvPr/>
          </p:nvSpPr>
          <p:spPr bwMode="auto">
            <a:xfrm>
              <a:off x="2829582" y="2955"/>
              <a:ext cx="0" cy="8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9" name="Line 83"/>
            <p:cNvSpPr>
              <a:spLocks noChangeShapeType="1"/>
            </p:cNvSpPr>
            <p:nvPr/>
          </p:nvSpPr>
          <p:spPr bwMode="auto">
            <a:xfrm>
              <a:off x="2829582" y="3126"/>
              <a:ext cx="0" cy="8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0" name="Line 84"/>
            <p:cNvSpPr>
              <a:spLocks noChangeShapeType="1"/>
            </p:cNvSpPr>
            <p:nvPr/>
          </p:nvSpPr>
          <p:spPr bwMode="auto">
            <a:xfrm>
              <a:off x="2829582" y="3307"/>
              <a:ext cx="0" cy="7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1" name="Line 85"/>
            <p:cNvSpPr>
              <a:spLocks noChangeShapeType="1"/>
            </p:cNvSpPr>
            <p:nvPr/>
          </p:nvSpPr>
          <p:spPr bwMode="auto">
            <a:xfrm>
              <a:off x="2829582" y="3481"/>
              <a:ext cx="0" cy="8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2" name="Line 86"/>
            <p:cNvSpPr>
              <a:spLocks noChangeShapeType="1"/>
            </p:cNvSpPr>
            <p:nvPr/>
          </p:nvSpPr>
          <p:spPr bwMode="auto">
            <a:xfrm>
              <a:off x="2712212" y="1701"/>
              <a:ext cx="0" cy="9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3" name="Line 87"/>
            <p:cNvSpPr>
              <a:spLocks noChangeShapeType="1"/>
            </p:cNvSpPr>
            <p:nvPr/>
          </p:nvSpPr>
          <p:spPr bwMode="auto">
            <a:xfrm>
              <a:off x="2712212" y="1884"/>
              <a:ext cx="0" cy="7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4" name="Line 88"/>
            <p:cNvSpPr>
              <a:spLocks noChangeShapeType="1"/>
            </p:cNvSpPr>
            <p:nvPr/>
          </p:nvSpPr>
          <p:spPr bwMode="auto">
            <a:xfrm>
              <a:off x="2712212" y="2044"/>
              <a:ext cx="0" cy="8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5" name="Line 89"/>
            <p:cNvSpPr>
              <a:spLocks noChangeShapeType="1"/>
            </p:cNvSpPr>
            <p:nvPr/>
          </p:nvSpPr>
          <p:spPr bwMode="auto">
            <a:xfrm>
              <a:off x="2712212" y="2214"/>
              <a:ext cx="0" cy="6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6" name="Line 90"/>
            <p:cNvSpPr>
              <a:spLocks noChangeShapeType="1"/>
            </p:cNvSpPr>
            <p:nvPr/>
          </p:nvSpPr>
          <p:spPr bwMode="auto">
            <a:xfrm>
              <a:off x="2712212" y="2374"/>
              <a:ext cx="0" cy="7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7" name="Line 91"/>
            <p:cNvSpPr>
              <a:spLocks noChangeShapeType="1"/>
            </p:cNvSpPr>
            <p:nvPr/>
          </p:nvSpPr>
          <p:spPr bwMode="auto">
            <a:xfrm>
              <a:off x="2712212" y="2541"/>
              <a:ext cx="0" cy="6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8" name="Line 92"/>
            <p:cNvSpPr>
              <a:spLocks noChangeShapeType="1"/>
            </p:cNvSpPr>
            <p:nvPr/>
          </p:nvSpPr>
          <p:spPr bwMode="auto">
            <a:xfrm>
              <a:off x="2712212" y="2706"/>
              <a:ext cx="0" cy="7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9" name="Line 93"/>
            <p:cNvSpPr>
              <a:spLocks noChangeShapeType="1"/>
            </p:cNvSpPr>
            <p:nvPr/>
          </p:nvSpPr>
          <p:spPr bwMode="auto">
            <a:xfrm>
              <a:off x="2712212" y="2869"/>
              <a:ext cx="0" cy="6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0" name="Line 94"/>
            <p:cNvSpPr>
              <a:spLocks noChangeShapeType="1"/>
            </p:cNvSpPr>
            <p:nvPr/>
          </p:nvSpPr>
          <p:spPr bwMode="auto">
            <a:xfrm>
              <a:off x="2712212" y="3026"/>
              <a:ext cx="0" cy="8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1" name="Line 95"/>
            <p:cNvSpPr>
              <a:spLocks noChangeShapeType="1"/>
            </p:cNvSpPr>
            <p:nvPr/>
          </p:nvSpPr>
          <p:spPr bwMode="auto">
            <a:xfrm>
              <a:off x="2712212" y="3198"/>
              <a:ext cx="0" cy="8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2" name="Line 96"/>
            <p:cNvSpPr>
              <a:spLocks noChangeShapeType="1"/>
            </p:cNvSpPr>
            <p:nvPr/>
          </p:nvSpPr>
          <p:spPr bwMode="auto">
            <a:xfrm>
              <a:off x="2712212" y="3358"/>
              <a:ext cx="0" cy="9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3" name="Line 97"/>
            <p:cNvSpPr>
              <a:spLocks noChangeShapeType="1"/>
            </p:cNvSpPr>
            <p:nvPr/>
          </p:nvSpPr>
          <p:spPr bwMode="auto">
            <a:xfrm>
              <a:off x="2712212" y="3539"/>
              <a:ext cx="0" cy="8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4" name="Line 98"/>
            <p:cNvSpPr>
              <a:spLocks noChangeShapeType="1"/>
            </p:cNvSpPr>
            <p:nvPr/>
          </p:nvSpPr>
          <p:spPr bwMode="auto">
            <a:xfrm>
              <a:off x="2582152" y="1855"/>
              <a:ext cx="0" cy="7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5" name="Line 99"/>
            <p:cNvSpPr>
              <a:spLocks noChangeShapeType="1"/>
            </p:cNvSpPr>
            <p:nvPr/>
          </p:nvSpPr>
          <p:spPr bwMode="auto">
            <a:xfrm>
              <a:off x="2582152" y="2012"/>
              <a:ext cx="0" cy="7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6" name="Line 100"/>
            <p:cNvSpPr>
              <a:spLocks noChangeShapeType="1"/>
            </p:cNvSpPr>
            <p:nvPr/>
          </p:nvSpPr>
          <p:spPr bwMode="auto">
            <a:xfrm>
              <a:off x="2582152" y="2172"/>
              <a:ext cx="0" cy="6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7" name="Line 101"/>
            <p:cNvSpPr>
              <a:spLocks noChangeShapeType="1"/>
            </p:cNvSpPr>
            <p:nvPr/>
          </p:nvSpPr>
          <p:spPr bwMode="auto">
            <a:xfrm>
              <a:off x="2582152" y="2328"/>
              <a:ext cx="0" cy="6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8" name="Line 102"/>
            <p:cNvSpPr>
              <a:spLocks noChangeShapeType="1"/>
            </p:cNvSpPr>
            <p:nvPr/>
          </p:nvSpPr>
          <p:spPr bwMode="auto">
            <a:xfrm>
              <a:off x="2582152" y="2484"/>
              <a:ext cx="0" cy="6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9" name="Line 103"/>
            <p:cNvSpPr>
              <a:spLocks noChangeShapeType="1"/>
            </p:cNvSpPr>
            <p:nvPr/>
          </p:nvSpPr>
          <p:spPr bwMode="auto">
            <a:xfrm>
              <a:off x="2582152" y="2631"/>
              <a:ext cx="0" cy="6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0" name="Line 104"/>
            <p:cNvSpPr>
              <a:spLocks noChangeShapeType="1"/>
            </p:cNvSpPr>
            <p:nvPr/>
          </p:nvSpPr>
          <p:spPr bwMode="auto">
            <a:xfrm>
              <a:off x="2582152" y="2792"/>
              <a:ext cx="0" cy="7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1" name="Line 105"/>
            <p:cNvSpPr>
              <a:spLocks noChangeShapeType="1"/>
            </p:cNvSpPr>
            <p:nvPr/>
          </p:nvSpPr>
          <p:spPr bwMode="auto">
            <a:xfrm>
              <a:off x="2582152" y="2950"/>
              <a:ext cx="0" cy="5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2" name="Line 106"/>
            <p:cNvSpPr>
              <a:spLocks noChangeShapeType="1"/>
            </p:cNvSpPr>
            <p:nvPr/>
          </p:nvSpPr>
          <p:spPr bwMode="auto">
            <a:xfrm>
              <a:off x="2582152" y="3098"/>
              <a:ext cx="0" cy="8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3" name="Line 107"/>
            <p:cNvSpPr>
              <a:spLocks noChangeShapeType="1"/>
            </p:cNvSpPr>
            <p:nvPr/>
          </p:nvSpPr>
          <p:spPr bwMode="auto">
            <a:xfrm>
              <a:off x="2594841" y="3264"/>
              <a:ext cx="0" cy="7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4" name="Line 108"/>
            <p:cNvSpPr>
              <a:spLocks noChangeShapeType="1"/>
            </p:cNvSpPr>
            <p:nvPr/>
          </p:nvSpPr>
          <p:spPr bwMode="auto">
            <a:xfrm>
              <a:off x="2582152" y="3426"/>
              <a:ext cx="0" cy="6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5" name="Line 109"/>
            <p:cNvSpPr>
              <a:spLocks noChangeShapeType="1"/>
            </p:cNvSpPr>
            <p:nvPr/>
          </p:nvSpPr>
          <p:spPr bwMode="auto">
            <a:xfrm>
              <a:off x="2464782" y="1815"/>
              <a:ext cx="0" cy="8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6" name="Line 110"/>
            <p:cNvSpPr>
              <a:spLocks noChangeShapeType="1"/>
            </p:cNvSpPr>
            <p:nvPr/>
          </p:nvSpPr>
          <p:spPr bwMode="auto">
            <a:xfrm>
              <a:off x="2464782" y="1973"/>
              <a:ext cx="0" cy="6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7" name="Line 111"/>
            <p:cNvSpPr>
              <a:spLocks noChangeShapeType="1"/>
            </p:cNvSpPr>
            <p:nvPr/>
          </p:nvSpPr>
          <p:spPr bwMode="auto">
            <a:xfrm>
              <a:off x="2464782" y="2122"/>
              <a:ext cx="0" cy="7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8" name="Line 112"/>
            <p:cNvSpPr>
              <a:spLocks noChangeShapeType="1"/>
            </p:cNvSpPr>
            <p:nvPr/>
          </p:nvSpPr>
          <p:spPr bwMode="auto">
            <a:xfrm>
              <a:off x="2464782" y="2272"/>
              <a:ext cx="0" cy="7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9" name="Line 113"/>
            <p:cNvSpPr>
              <a:spLocks noChangeShapeType="1"/>
            </p:cNvSpPr>
            <p:nvPr/>
          </p:nvSpPr>
          <p:spPr bwMode="auto">
            <a:xfrm>
              <a:off x="2464782" y="2429"/>
              <a:ext cx="0" cy="5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0" name="Line 114"/>
            <p:cNvSpPr>
              <a:spLocks noChangeShapeType="1"/>
            </p:cNvSpPr>
            <p:nvPr/>
          </p:nvSpPr>
          <p:spPr bwMode="auto">
            <a:xfrm>
              <a:off x="2464782" y="2571"/>
              <a:ext cx="0" cy="6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1" name="Line 115"/>
            <p:cNvSpPr>
              <a:spLocks noChangeShapeType="1"/>
            </p:cNvSpPr>
            <p:nvPr/>
          </p:nvSpPr>
          <p:spPr bwMode="auto">
            <a:xfrm>
              <a:off x="2464782" y="2716"/>
              <a:ext cx="0" cy="6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2" name="Line 116"/>
            <p:cNvSpPr>
              <a:spLocks noChangeShapeType="1"/>
            </p:cNvSpPr>
            <p:nvPr/>
          </p:nvSpPr>
          <p:spPr bwMode="auto">
            <a:xfrm>
              <a:off x="2464782" y="2869"/>
              <a:ext cx="0" cy="6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3" name="Line 117"/>
            <p:cNvSpPr>
              <a:spLocks noChangeShapeType="1"/>
            </p:cNvSpPr>
            <p:nvPr/>
          </p:nvSpPr>
          <p:spPr bwMode="auto">
            <a:xfrm>
              <a:off x="2464782" y="3011"/>
              <a:ext cx="0" cy="6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4" name="Line 118"/>
            <p:cNvSpPr>
              <a:spLocks noChangeShapeType="1"/>
            </p:cNvSpPr>
            <p:nvPr/>
          </p:nvSpPr>
          <p:spPr bwMode="auto">
            <a:xfrm>
              <a:off x="2464782" y="3164"/>
              <a:ext cx="0" cy="7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5" name="Line 119"/>
            <p:cNvSpPr>
              <a:spLocks noChangeShapeType="1"/>
            </p:cNvSpPr>
            <p:nvPr/>
          </p:nvSpPr>
          <p:spPr bwMode="auto">
            <a:xfrm>
              <a:off x="2464782" y="3310"/>
              <a:ext cx="0" cy="6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6" name="Line 120"/>
            <p:cNvSpPr>
              <a:spLocks noChangeShapeType="1"/>
            </p:cNvSpPr>
            <p:nvPr/>
          </p:nvSpPr>
          <p:spPr bwMode="auto">
            <a:xfrm>
              <a:off x="2464782" y="3467"/>
              <a:ext cx="0" cy="6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7" name="Line 121"/>
            <p:cNvSpPr>
              <a:spLocks noChangeShapeType="1"/>
            </p:cNvSpPr>
            <p:nvPr/>
          </p:nvSpPr>
          <p:spPr bwMode="auto">
            <a:xfrm>
              <a:off x="2347411" y="1951"/>
              <a:ext cx="0" cy="6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8" name="Line 122"/>
            <p:cNvSpPr>
              <a:spLocks noChangeShapeType="1"/>
            </p:cNvSpPr>
            <p:nvPr/>
          </p:nvSpPr>
          <p:spPr bwMode="auto">
            <a:xfrm>
              <a:off x="2347411" y="2099"/>
              <a:ext cx="0" cy="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9" name="Line 123"/>
            <p:cNvSpPr>
              <a:spLocks noChangeShapeType="1"/>
            </p:cNvSpPr>
            <p:nvPr/>
          </p:nvSpPr>
          <p:spPr bwMode="auto">
            <a:xfrm>
              <a:off x="2347411" y="2229"/>
              <a:ext cx="0" cy="6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0" name="Line 124"/>
            <p:cNvSpPr>
              <a:spLocks noChangeShapeType="1"/>
            </p:cNvSpPr>
            <p:nvPr/>
          </p:nvSpPr>
          <p:spPr bwMode="auto">
            <a:xfrm>
              <a:off x="2347411" y="2371"/>
              <a:ext cx="0" cy="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1" name="Line 125"/>
            <p:cNvSpPr>
              <a:spLocks noChangeShapeType="1"/>
            </p:cNvSpPr>
            <p:nvPr/>
          </p:nvSpPr>
          <p:spPr bwMode="auto">
            <a:xfrm>
              <a:off x="2347411" y="2513"/>
              <a:ext cx="0" cy="6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2" name="Line 126"/>
            <p:cNvSpPr>
              <a:spLocks noChangeShapeType="1"/>
            </p:cNvSpPr>
            <p:nvPr/>
          </p:nvSpPr>
          <p:spPr bwMode="auto">
            <a:xfrm>
              <a:off x="2360100" y="2642"/>
              <a:ext cx="0" cy="6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3" name="Line 127"/>
            <p:cNvSpPr>
              <a:spLocks noChangeShapeType="1"/>
            </p:cNvSpPr>
            <p:nvPr/>
          </p:nvSpPr>
          <p:spPr bwMode="auto">
            <a:xfrm>
              <a:off x="2347411" y="2792"/>
              <a:ext cx="0" cy="6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4" name="Line 128"/>
            <p:cNvSpPr>
              <a:spLocks noChangeShapeType="1"/>
            </p:cNvSpPr>
            <p:nvPr/>
          </p:nvSpPr>
          <p:spPr bwMode="auto">
            <a:xfrm>
              <a:off x="2347411" y="2939"/>
              <a:ext cx="0" cy="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5" name="Line 129"/>
            <p:cNvSpPr>
              <a:spLocks noChangeShapeType="1"/>
            </p:cNvSpPr>
            <p:nvPr/>
          </p:nvSpPr>
          <p:spPr bwMode="auto">
            <a:xfrm>
              <a:off x="2347411" y="3082"/>
              <a:ext cx="0" cy="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6" name="Line 130"/>
            <p:cNvSpPr>
              <a:spLocks noChangeShapeType="1"/>
            </p:cNvSpPr>
            <p:nvPr/>
          </p:nvSpPr>
          <p:spPr bwMode="auto">
            <a:xfrm>
              <a:off x="2347411" y="3222"/>
              <a:ext cx="0" cy="5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7" name="Line 131"/>
            <p:cNvSpPr>
              <a:spLocks noChangeShapeType="1"/>
            </p:cNvSpPr>
            <p:nvPr/>
          </p:nvSpPr>
          <p:spPr bwMode="auto">
            <a:xfrm>
              <a:off x="2347411" y="3363"/>
              <a:ext cx="0" cy="5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8" name="Line 132"/>
            <p:cNvSpPr>
              <a:spLocks noChangeShapeType="1"/>
            </p:cNvSpPr>
            <p:nvPr/>
          </p:nvSpPr>
          <p:spPr bwMode="auto">
            <a:xfrm>
              <a:off x="2257004" y="1915"/>
              <a:ext cx="0" cy="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9" name="Line 133"/>
            <p:cNvSpPr>
              <a:spLocks noChangeShapeType="1"/>
            </p:cNvSpPr>
            <p:nvPr/>
          </p:nvSpPr>
          <p:spPr bwMode="auto">
            <a:xfrm>
              <a:off x="2257004" y="2054"/>
              <a:ext cx="0" cy="6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0" name="Line 134"/>
            <p:cNvSpPr>
              <a:spLocks noChangeShapeType="1"/>
            </p:cNvSpPr>
            <p:nvPr/>
          </p:nvSpPr>
          <p:spPr bwMode="auto">
            <a:xfrm>
              <a:off x="2257004" y="2185"/>
              <a:ext cx="0" cy="6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1" name="Line 135"/>
            <p:cNvSpPr>
              <a:spLocks noChangeShapeType="1"/>
            </p:cNvSpPr>
            <p:nvPr/>
          </p:nvSpPr>
          <p:spPr bwMode="auto">
            <a:xfrm>
              <a:off x="2257004" y="2328"/>
              <a:ext cx="0" cy="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2" name="Line 136"/>
            <p:cNvSpPr>
              <a:spLocks noChangeShapeType="1"/>
            </p:cNvSpPr>
            <p:nvPr/>
          </p:nvSpPr>
          <p:spPr bwMode="auto">
            <a:xfrm>
              <a:off x="2257004" y="2455"/>
              <a:ext cx="0" cy="6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3" name="Line 137"/>
            <p:cNvSpPr>
              <a:spLocks noChangeShapeType="1"/>
            </p:cNvSpPr>
            <p:nvPr/>
          </p:nvSpPr>
          <p:spPr bwMode="auto">
            <a:xfrm>
              <a:off x="2257004" y="2600"/>
              <a:ext cx="0" cy="5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4" name="Line 138"/>
            <p:cNvSpPr>
              <a:spLocks noChangeShapeType="1"/>
            </p:cNvSpPr>
            <p:nvPr/>
          </p:nvSpPr>
          <p:spPr bwMode="auto">
            <a:xfrm>
              <a:off x="2257004" y="2727"/>
              <a:ext cx="0" cy="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5" name="Line 139"/>
            <p:cNvSpPr>
              <a:spLocks noChangeShapeType="1"/>
            </p:cNvSpPr>
            <p:nvPr/>
          </p:nvSpPr>
          <p:spPr bwMode="auto">
            <a:xfrm>
              <a:off x="2257004" y="2869"/>
              <a:ext cx="0" cy="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6" name="Line 140"/>
            <p:cNvSpPr>
              <a:spLocks noChangeShapeType="1"/>
            </p:cNvSpPr>
            <p:nvPr/>
          </p:nvSpPr>
          <p:spPr bwMode="auto">
            <a:xfrm>
              <a:off x="2257004" y="2998"/>
              <a:ext cx="0" cy="5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7" name="Line 141"/>
            <p:cNvSpPr>
              <a:spLocks noChangeShapeType="1"/>
            </p:cNvSpPr>
            <p:nvPr/>
          </p:nvSpPr>
          <p:spPr bwMode="auto">
            <a:xfrm>
              <a:off x="2257004" y="3135"/>
              <a:ext cx="0" cy="5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8" name="Line 142"/>
            <p:cNvSpPr>
              <a:spLocks noChangeShapeType="1"/>
            </p:cNvSpPr>
            <p:nvPr/>
          </p:nvSpPr>
          <p:spPr bwMode="auto">
            <a:xfrm>
              <a:off x="2257004" y="3267"/>
              <a:ext cx="0" cy="6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9" name="Line 143"/>
            <p:cNvSpPr>
              <a:spLocks noChangeShapeType="1"/>
            </p:cNvSpPr>
            <p:nvPr/>
          </p:nvSpPr>
          <p:spPr bwMode="auto">
            <a:xfrm>
              <a:off x="2257004" y="3407"/>
              <a:ext cx="0" cy="5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20" name="Line 144"/>
            <p:cNvSpPr>
              <a:spLocks noChangeShapeType="1"/>
            </p:cNvSpPr>
            <p:nvPr/>
          </p:nvSpPr>
          <p:spPr bwMode="auto">
            <a:xfrm>
              <a:off x="2177700" y="2027"/>
              <a:ext cx="0" cy="4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21" name="Line 145"/>
            <p:cNvSpPr>
              <a:spLocks noChangeShapeType="1"/>
            </p:cNvSpPr>
            <p:nvPr/>
          </p:nvSpPr>
          <p:spPr bwMode="auto">
            <a:xfrm>
              <a:off x="2177700" y="2158"/>
              <a:ext cx="0" cy="6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22" name="Line 146"/>
            <p:cNvSpPr>
              <a:spLocks noChangeShapeType="1"/>
            </p:cNvSpPr>
            <p:nvPr/>
          </p:nvSpPr>
          <p:spPr bwMode="auto">
            <a:xfrm>
              <a:off x="2177700" y="2286"/>
              <a:ext cx="0" cy="5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23" name="Line 147"/>
            <p:cNvSpPr>
              <a:spLocks noChangeShapeType="1"/>
            </p:cNvSpPr>
            <p:nvPr/>
          </p:nvSpPr>
          <p:spPr bwMode="auto">
            <a:xfrm>
              <a:off x="2177700" y="2413"/>
              <a:ext cx="0" cy="3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24" name="Line 148"/>
            <p:cNvSpPr>
              <a:spLocks noChangeShapeType="1"/>
            </p:cNvSpPr>
            <p:nvPr/>
          </p:nvSpPr>
          <p:spPr bwMode="auto">
            <a:xfrm>
              <a:off x="2177700" y="2541"/>
              <a:ext cx="0" cy="5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25" name="Line 149"/>
            <p:cNvSpPr>
              <a:spLocks noChangeShapeType="1"/>
            </p:cNvSpPr>
            <p:nvPr/>
          </p:nvSpPr>
          <p:spPr bwMode="auto">
            <a:xfrm>
              <a:off x="2177700" y="2670"/>
              <a:ext cx="0" cy="3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26" name="Line 150"/>
            <p:cNvSpPr>
              <a:spLocks noChangeShapeType="1"/>
            </p:cNvSpPr>
            <p:nvPr/>
          </p:nvSpPr>
          <p:spPr bwMode="auto">
            <a:xfrm>
              <a:off x="2177700" y="2799"/>
              <a:ext cx="0" cy="5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27" name="Line 151"/>
            <p:cNvSpPr>
              <a:spLocks noChangeShapeType="1"/>
            </p:cNvSpPr>
            <p:nvPr/>
          </p:nvSpPr>
          <p:spPr bwMode="auto">
            <a:xfrm>
              <a:off x="2177700" y="2936"/>
              <a:ext cx="0" cy="4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28" name="Line 152"/>
            <p:cNvSpPr>
              <a:spLocks noChangeShapeType="1"/>
            </p:cNvSpPr>
            <p:nvPr/>
          </p:nvSpPr>
          <p:spPr bwMode="auto">
            <a:xfrm>
              <a:off x="2177700" y="3055"/>
              <a:ext cx="0" cy="5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29" name="Line 153"/>
            <p:cNvSpPr>
              <a:spLocks noChangeShapeType="1"/>
            </p:cNvSpPr>
            <p:nvPr/>
          </p:nvSpPr>
          <p:spPr bwMode="auto">
            <a:xfrm>
              <a:off x="2177700" y="3198"/>
              <a:ext cx="0" cy="3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0" name="Line 154"/>
            <p:cNvSpPr>
              <a:spLocks noChangeShapeType="1"/>
            </p:cNvSpPr>
            <p:nvPr/>
          </p:nvSpPr>
          <p:spPr bwMode="auto">
            <a:xfrm>
              <a:off x="2177700" y="3326"/>
              <a:ext cx="0" cy="5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1" name="Line 155"/>
            <p:cNvSpPr>
              <a:spLocks noChangeShapeType="1"/>
            </p:cNvSpPr>
            <p:nvPr/>
          </p:nvSpPr>
          <p:spPr bwMode="auto">
            <a:xfrm>
              <a:off x="2098395" y="1984"/>
              <a:ext cx="0" cy="5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2" name="Line 156"/>
            <p:cNvSpPr>
              <a:spLocks noChangeShapeType="1"/>
            </p:cNvSpPr>
            <p:nvPr/>
          </p:nvSpPr>
          <p:spPr bwMode="auto">
            <a:xfrm>
              <a:off x="2098395" y="2119"/>
              <a:ext cx="0" cy="5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3" name="Line 157"/>
            <p:cNvSpPr>
              <a:spLocks noChangeShapeType="1"/>
            </p:cNvSpPr>
            <p:nvPr/>
          </p:nvSpPr>
          <p:spPr bwMode="auto">
            <a:xfrm>
              <a:off x="2098395" y="2243"/>
              <a:ext cx="0" cy="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4" name="Line 158"/>
            <p:cNvSpPr>
              <a:spLocks noChangeShapeType="1"/>
            </p:cNvSpPr>
            <p:nvPr/>
          </p:nvSpPr>
          <p:spPr bwMode="auto">
            <a:xfrm>
              <a:off x="2098395" y="2364"/>
              <a:ext cx="0" cy="6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5" name="Line 159"/>
            <p:cNvSpPr>
              <a:spLocks noChangeShapeType="1"/>
            </p:cNvSpPr>
            <p:nvPr/>
          </p:nvSpPr>
          <p:spPr bwMode="auto">
            <a:xfrm>
              <a:off x="2098395" y="2484"/>
              <a:ext cx="0" cy="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6" name="Line 160"/>
            <p:cNvSpPr>
              <a:spLocks noChangeShapeType="1"/>
            </p:cNvSpPr>
            <p:nvPr/>
          </p:nvSpPr>
          <p:spPr bwMode="auto">
            <a:xfrm>
              <a:off x="2098395" y="2613"/>
              <a:ext cx="0" cy="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7" name="Line 161"/>
            <p:cNvSpPr>
              <a:spLocks noChangeShapeType="1"/>
            </p:cNvSpPr>
            <p:nvPr/>
          </p:nvSpPr>
          <p:spPr bwMode="auto">
            <a:xfrm>
              <a:off x="2098395" y="2735"/>
              <a:ext cx="0" cy="6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8" name="Line 162"/>
            <p:cNvSpPr>
              <a:spLocks noChangeShapeType="1"/>
            </p:cNvSpPr>
            <p:nvPr/>
          </p:nvSpPr>
          <p:spPr bwMode="auto">
            <a:xfrm>
              <a:off x="2098395" y="2869"/>
              <a:ext cx="0" cy="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9" name="Line 163"/>
            <p:cNvSpPr>
              <a:spLocks noChangeShapeType="1"/>
            </p:cNvSpPr>
            <p:nvPr/>
          </p:nvSpPr>
          <p:spPr bwMode="auto">
            <a:xfrm>
              <a:off x="2098395" y="2983"/>
              <a:ext cx="0" cy="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0" name="Line 164"/>
            <p:cNvSpPr>
              <a:spLocks noChangeShapeType="1"/>
            </p:cNvSpPr>
            <p:nvPr/>
          </p:nvSpPr>
          <p:spPr bwMode="auto">
            <a:xfrm>
              <a:off x="2098395" y="3111"/>
              <a:ext cx="0" cy="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1" name="Line 165"/>
            <p:cNvSpPr>
              <a:spLocks noChangeShapeType="1"/>
            </p:cNvSpPr>
            <p:nvPr/>
          </p:nvSpPr>
          <p:spPr bwMode="auto">
            <a:xfrm>
              <a:off x="2098395" y="3238"/>
              <a:ext cx="0" cy="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2" name="Line 166"/>
            <p:cNvSpPr>
              <a:spLocks noChangeShapeType="1"/>
            </p:cNvSpPr>
            <p:nvPr/>
          </p:nvSpPr>
          <p:spPr bwMode="auto">
            <a:xfrm>
              <a:off x="2098395" y="3362"/>
              <a:ext cx="0" cy="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3" name="Line 167"/>
            <p:cNvSpPr>
              <a:spLocks noChangeShapeType="1"/>
            </p:cNvSpPr>
            <p:nvPr/>
          </p:nvSpPr>
          <p:spPr bwMode="auto">
            <a:xfrm>
              <a:off x="2033366" y="2078"/>
              <a:ext cx="0" cy="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4" name="Line 168"/>
            <p:cNvSpPr>
              <a:spLocks noChangeShapeType="1"/>
            </p:cNvSpPr>
            <p:nvPr/>
          </p:nvSpPr>
          <p:spPr bwMode="auto">
            <a:xfrm>
              <a:off x="2033366" y="2214"/>
              <a:ext cx="0" cy="4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5" name="Line 169"/>
            <p:cNvSpPr>
              <a:spLocks noChangeShapeType="1"/>
            </p:cNvSpPr>
            <p:nvPr/>
          </p:nvSpPr>
          <p:spPr bwMode="auto">
            <a:xfrm>
              <a:off x="2033366" y="2328"/>
              <a:ext cx="0" cy="4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6" name="Line 170"/>
            <p:cNvSpPr>
              <a:spLocks noChangeShapeType="1"/>
            </p:cNvSpPr>
            <p:nvPr/>
          </p:nvSpPr>
          <p:spPr bwMode="auto">
            <a:xfrm>
              <a:off x="2033366" y="2442"/>
              <a:ext cx="0" cy="3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7" name="Line 171"/>
            <p:cNvSpPr>
              <a:spLocks noChangeShapeType="1"/>
            </p:cNvSpPr>
            <p:nvPr/>
          </p:nvSpPr>
          <p:spPr bwMode="auto">
            <a:xfrm>
              <a:off x="2033366" y="2556"/>
              <a:ext cx="0" cy="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8" name="Line 172"/>
            <p:cNvSpPr>
              <a:spLocks noChangeShapeType="1"/>
            </p:cNvSpPr>
            <p:nvPr/>
          </p:nvSpPr>
          <p:spPr bwMode="auto">
            <a:xfrm>
              <a:off x="2033366" y="2670"/>
              <a:ext cx="0" cy="6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9" name="Line 173"/>
            <p:cNvSpPr>
              <a:spLocks noChangeShapeType="1"/>
            </p:cNvSpPr>
            <p:nvPr/>
          </p:nvSpPr>
          <p:spPr bwMode="auto">
            <a:xfrm>
              <a:off x="2033366" y="2799"/>
              <a:ext cx="0" cy="5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0" name="Line 174"/>
            <p:cNvSpPr>
              <a:spLocks noChangeShapeType="1"/>
            </p:cNvSpPr>
            <p:nvPr/>
          </p:nvSpPr>
          <p:spPr bwMode="auto">
            <a:xfrm>
              <a:off x="2033366" y="2926"/>
              <a:ext cx="0" cy="4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1" name="Line 175"/>
            <p:cNvSpPr>
              <a:spLocks noChangeShapeType="1"/>
            </p:cNvSpPr>
            <p:nvPr/>
          </p:nvSpPr>
          <p:spPr bwMode="auto">
            <a:xfrm>
              <a:off x="2033366" y="3040"/>
              <a:ext cx="0" cy="5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2" name="Line 176"/>
            <p:cNvSpPr>
              <a:spLocks noChangeShapeType="1"/>
            </p:cNvSpPr>
            <p:nvPr/>
          </p:nvSpPr>
          <p:spPr bwMode="auto">
            <a:xfrm>
              <a:off x="2033366" y="3169"/>
              <a:ext cx="0" cy="3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3" name="Line 177"/>
            <p:cNvSpPr>
              <a:spLocks noChangeShapeType="1"/>
            </p:cNvSpPr>
            <p:nvPr/>
          </p:nvSpPr>
          <p:spPr bwMode="auto">
            <a:xfrm>
              <a:off x="2033366" y="3282"/>
              <a:ext cx="0" cy="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4" name="Line 178"/>
            <p:cNvSpPr>
              <a:spLocks noChangeShapeType="1"/>
            </p:cNvSpPr>
            <p:nvPr/>
          </p:nvSpPr>
          <p:spPr bwMode="auto">
            <a:xfrm>
              <a:off x="1955647" y="2051"/>
              <a:ext cx="0" cy="4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5" name="Line 179"/>
            <p:cNvSpPr>
              <a:spLocks noChangeShapeType="1"/>
            </p:cNvSpPr>
            <p:nvPr/>
          </p:nvSpPr>
          <p:spPr bwMode="auto">
            <a:xfrm>
              <a:off x="1955647" y="2174"/>
              <a:ext cx="0" cy="5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6" name="Line 180"/>
            <p:cNvSpPr>
              <a:spLocks noChangeShapeType="1"/>
            </p:cNvSpPr>
            <p:nvPr/>
          </p:nvSpPr>
          <p:spPr bwMode="auto">
            <a:xfrm>
              <a:off x="1955647" y="2279"/>
              <a:ext cx="0" cy="6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7" name="Line 181"/>
            <p:cNvSpPr>
              <a:spLocks noChangeShapeType="1"/>
            </p:cNvSpPr>
            <p:nvPr/>
          </p:nvSpPr>
          <p:spPr bwMode="auto">
            <a:xfrm>
              <a:off x="1955647" y="2403"/>
              <a:ext cx="0" cy="4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8" name="Line 182"/>
            <p:cNvSpPr>
              <a:spLocks noChangeShapeType="1"/>
            </p:cNvSpPr>
            <p:nvPr/>
          </p:nvSpPr>
          <p:spPr bwMode="auto">
            <a:xfrm>
              <a:off x="1955647" y="2513"/>
              <a:ext cx="0" cy="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9" name="Line 183"/>
            <p:cNvSpPr>
              <a:spLocks noChangeShapeType="1"/>
            </p:cNvSpPr>
            <p:nvPr/>
          </p:nvSpPr>
          <p:spPr bwMode="auto">
            <a:xfrm>
              <a:off x="1955647" y="2636"/>
              <a:ext cx="0" cy="3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60" name="Line 184"/>
            <p:cNvSpPr>
              <a:spLocks noChangeShapeType="1"/>
            </p:cNvSpPr>
            <p:nvPr/>
          </p:nvSpPr>
          <p:spPr bwMode="auto">
            <a:xfrm>
              <a:off x="1955647" y="2741"/>
              <a:ext cx="0" cy="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61" name="Line 185"/>
            <p:cNvSpPr>
              <a:spLocks noChangeShapeType="1"/>
            </p:cNvSpPr>
            <p:nvPr/>
          </p:nvSpPr>
          <p:spPr bwMode="auto">
            <a:xfrm>
              <a:off x="1955647" y="2864"/>
              <a:ext cx="0" cy="4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62" name="Line 186"/>
            <p:cNvSpPr>
              <a:spLocks noChangeShapeType="1"/>
            </p:cNvSpPr>
            <p:nvPr/>
          </p:nvSpPr>
          <p:spPr bwMode="auto">
            <a:xfrm>
              <a:off x="1955647" y="2969"/>
              <a:ext cx="0" cy="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63" name="Line 187"/>
            <p:cNvSpPr>
              <a:spLocks noChangeShapeType="1"/>
            </p:cNvSpPr>
            <p:nvPr/>
          </p:nvSpPr>
          <p:spPr bwMode="auto">
            <a:xfrm>
              <a:off x="1955647" y="3092"/>
              <a:ext cx="0" cy="4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64" name="Line 188"/>
            <p:cNvSpPr>
              <a:spLocks noChangeShapeType="1"/>
            </p:cNvSpPr>
            <p:nvPr/>
          </p:nvSpPr>
          <p:spPr bwMode="auto">
            <a:xfrm>
              <a:off x="1955647" y="3198"/>
              <a:ext cx="0" cy="5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65" name="Line 189"/>
            <p:cNvSpPr>
              <a:spLocks noChangeShapeType="1"/>
            </p:cNvSpPr>
            <p:nvPr/>
          </p:nvSpPr>
          <p:spPr bwMode="auto">
            <a:xfrm>
              <a:off x="1955647" y="3326"/>
              <a:ext cx="0" cy="5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66" name="Line 190"/>
            <p:cNvSpPr>
              <a:spLocks noChangeShapeType="1"/>
            </p:cNvSpPr>
            <p:nvPr/>
          </p:nvSpPr>
          <p:spPr bwMode="auto">
            <a:xfrm>
              <a:off x="1892204" y="2142"/>
              <a:ext cx="0" cy="4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67" name="Line 191"/>
            <p:cNvSpPr>
              <a:spLocks noChangeShapeType="1"/>
            </p:cNvSpPr>
            <p:nvPr/>
          </p:nvSpPr>
          <p:spPr bwMode="auto">
            <a:xfrm>
              <a:off x="1892204" y="2257"/>
              <a:ext cx="0" cy="4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68" name="Line 192"/>
            <p:cNvSpPr>
              <a:spLocks noChangeShapeType="1"/>
            </p:cNvSpPr>
            <p:nvPr/>
          </p:nvSpPr>
          <p:spPr bwMode="auto">
            <a:xfrm>
              <a:off x="1892204" y="2371"/>
              <a:ext cx="0" cy="3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69" name="Line 193"/>
            <p:cNvSpPr>
              <a:spLocks noChangeShapeType="1"/>
            </p:cNvSpPr>
            <p:nvPr/>
          </p:nvSpPr>
          <p:spPr bwMode="auto">
            <a:xfrm>
              <a:off x="1892204" y="2483"/>
              <a:ext cx="0" cy="2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0" name="Line 194"/>
            <p:cNvSpPr>
              <a:spLocks noChangeShapeType="1"/>
            </p:cNvSpPr>
            <p:nvPr/>
          </p:nvSpPr>
          <p:spPr bwMode="auto">
            <a:xfrm>
              <a:off x="1892204" y="2583"/>
              <a:ext cx="0" cy="4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1" name="Line 195"/>
            <p:cNvSpPr>
              <a:spLocks noChangeShapeType="1"/>
            </p:cNvSpPr>
            <p:nvPr/>
          </p:nvSpPr>
          <p:spPr bwMode="auto">
            <a:xfrm>
              <a:off x="1892204" y="2685"/>
              <a:ext cx="0" cy="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2" name="Line 196"/>
            <p:cNvSpPr>
              <a:spLocks noChangeShapeType="1"/>
            </p:cNvSpPr>
            <p:nvPr/>
          </p:nvSpPr>
          <p:spPr bwMode="auto">
            <a:xfrm>
              <a:off x="1892204" y="2803"/>
              <a:ext cx="0" cy="4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3" name="Line 197"/>
            <p:cNvSpPr>
              <a:spLocks noChangeShapeType="1"/>
            </p:cNvSpPr>
            <p:nvPr/>
          </p:nvSpPr>
          <p:spPr bwMode="auto">
            <a:xfrm>
              <a:off x="1892204" y="2921"/>
              <a:ext cx="0" cy="4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4" name="Line 198"/>
            <p:cNvSpPr>
              <a:spLocks noChangeShapeType="1"/>
            </p:cNvSpPr>
            <p:nvPr/>
          </p:nvSpPr>
          <p:spPr bwMode="auto">
            <a:xfrm>
              <a:off x="1892204" y="3026"/>
              <a:ext cx="0" cy="5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5" name="Line 199"/>
            <p:cNvSpPr>
              <a:spLocks noChangeShapeType="1"/>
            </p:cNvSpPr>
            <p:nvPr/>
          </p:nvSpPr>
          <p:spPr bwMode="auto">
            <a:xfrm>
              <a:off x="1892204" y="3140"/>
              <a:ext cx="0" cy="39"/>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6" name="Line 200"/>
            <p:cNvSpPr>
              <a:spLocks noChangeShapeType="1"/>
            </p:cNvSpPr>
            <p:nvPr/>
          </p:nvSpPr>
          <p:spPr bwMode="auto">
            <a:xfrm>
              <a:off x="1892204" y="3253"/>
              <a:ext cx="0" cy="4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7" name="Line 201"/>
            <p:cNvSpPr>
              <a:spLocks noChangeShapeType="1"/>
            </p:cNvSpPr>
            <p:nvPr/>
          </p:nvSpPr>
          <p:spPr bwMode="auto">
            <a:xfrm>
              <a:off x="3429124" y="1460"/>
              <a:ext cx="0" cy="11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8" name="Line 202"/>
            <p:cNvSpPr>
              <a:spLocks noChangeShapeType="1"/>
            </p:cNvSpPr>
            <p:nvPr/>
          </p:nvSpPr>
          <p:spPr bwMode="auto">
            <a:xfrm>
              <a:off x="3429124" y="1680"/>
              <a:ext cx="0" cy="9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9" name="Line 203"/>
            <p:cNvSpPr>
              <a:spLocks noChangeShapeType="1"/>
            </p:cNvSpPr>
            <p:nvPr/>
          </p:nvSpPr>
          <p:spPr bwMode="auto">
            <a:xfrm>
              <a:off x="3429124" y="1883"/>
              <a:ext cx="0" cy="8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80" name="Line 204"/>
            <p:cNvSpPr>
              <a:spLocks noChangeShapeType="1"/>
            </p:cNvSpPr>
            <p:nvPr/>
          </p:nvSpPr>
          <p:spPr bwMode="auto">
            <a:xfrm>
              <a:off x="3429124" y="2075"/>
              <a:ext cx="0" cy="9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81" name="Line 205"/>
            <p:cNvSpPr>
              <a:spLocks noChangeShapeType="1"/>
            </p:cNvSpPr>
            <p:nvPr/>
          </p:nvSpPr>
          <p:spPr bwMode="auto">
            <a:xfrm>
              <a:off x="3429124" y="2286"/>
              <a:ext cx="0" cy="8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82" name="Line 206"/>
            <p:cNvSpPr>
              <a:spLocks noChangeShapeType="1"/>
            </p:cNvSpPr>
            <p:nvPr/>
          </p:nvSpPr>
          <p:spPr bwMode="auto">
            <a:xfrm>
              <a:off x="3429124" y="2478"/>
              <a:ext cx="0" cy="9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83" name="Line 207"/>
            <p:cNvSpPr>
              <a:spLocks noChangeShapeType="1"/>
            </p:cNvSpPr>
            <p:nvPr/>
          </p:nvSpPr>
          <p:spPr bwMode="auto">
            <a:xfrm>
              <a:off x="3429124" y="2674"/>
              <a:ext cx="0" cy="9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84" name="Line 208"/>
            <p:cNvSpPr>
              <a:spLocks noChangeShapeType="1"/>
            </p:cNvSpPr>
            <p:nvPr/>
          </p:nvSpPr>
          <p:spPr bwMode="auto">
            <a:xfrm>
              <a:off x="3429124" y="2878"/>
              <a:ext cx="0" cy="8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85" name="Line 209"/>
            <p:cNvSpPr>
              <a:spLocks noChangeShapeType="1"/>
            </p:cNvSpPr>
            <p:nvPr/>
          </p:nvSpPr>
          <p:spPr bwMode="auto">
            <a:xfrm>
              <a:off x="3429124" y="3074"/>
              <a:ext cx="0" cy="92"/>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86" name="Line 210"/>
            <p:cNvSpPr>
              <a:spLocks noChangeShapeType="1"/>
            </p:cNvSpPr>
            <p:nvPr/>
          </p:nvSpPr>
          <p:spPr bwMode="auto">
            <a:xfrm>
              <a:off x="3429124" y="3278"/>
              <a:ext cx="0" cy="8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87" name="Line 211"/>
            <p:cNvSpPr>
              <a:spLocks noChangeShapeType="1"/>
            </p:cNvSpPr>
            <p:nvPr/>
          </p:nvSpPr>
          <p:spPr bwMode="auto">
            <a:xfrm>
              <a:off x="3429124" y="3487"/>
              <a:ext cx="0" cy="9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88" name="Line 212"/>
            <p:cNvSpPr>
              <a:spLocks noChangeShapeType="1"/>
            </p:cNvSpPr>
            <p:nvPr/>
          </p:nvSpPr>
          <p:spPr bwMode="auto">
            <a:xfrm>
              <a:off x="2162" y="3685"/>
              <a:ext cx="0" cy="9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sp>
        <p:nvSpPr>
          <p:cNvPr id="211" name="Freeform 213"/>
          <p:cNvSpPr>
            <a:spLocks/>
          </p:cNvSpPr>
          <p:nvPr/>
        </p:nvSpPr>
        <p:spPr bwMode="auto">
          <a:xfrm>
            <a:off x="2673518" y="2872580"/>
            <a:ext cx="1901825" cy="1892300"/>
          </a:xfrm>
          <a:custGeom>
            <a:avLst/>
            <a:gdLst>
              <a:gd name="T0" fmla="*/ 0 w 1278"/>
              <a:gd name="T1" fmla="*/ 288 h 1192"/>
              <a:gd name="T2" fmla="*/ 1081 w 1278"/>
              <a:gd name="T3" fmla="*/ 288 h 1192"/>
              <a:gd name="T4" fmla="*/ 1081 w 1278"/>
              <a:gd name="T5" fmla="*/ 0 h 1192"/>
              <a:gd name="T6" fmla="*/ 1265 w 1278"/>
              <a:gd name="T7" fmla="*/ 365 h 1192"/>
              <a:gd name="T8" fmla="*/ 1234 w 1278"/>
              <a:gd name="T9" fmla="*/ 423 h 1192"/>
              <a:gd name="T10" fmla="*/ 1234 w 1278"/>
              <a:gd name="T11" fmla="*/ 480 h 1192"/>
              <a:gd name="T12" fmla="*/ 1277 w 1278"/>
              <a:gd name="T13" fmla="*/ 509 h 1192"/>
              <a:gd name="T14" fmla="*/ 1246 w 1278"/>
              <a:gd name="T15" fmla="*/ 567 h 1192"/>
              <a:gd name="T16" fmla="*/ 1271 w 1278"/>
              <a:gd name="T17" fmla="*/ 605 h 1192"/>
              <a:gd name="T18" fmla="*/ 1240 w 1278"/>
              <a:gd name="T19" fmla="*/ 644 h 1192"/>
              <a:gd name="T20" fmla="*/ 1265 w 1278"/>
              <a:gd name="T21" fmla="*/ 701 h 1192"/>
              <a:gd name="T22" fmla="*/ 1228 w 1278"/>
              <a:gd name="T23" fmla="*/ 749 h 1192"/>
              <a:gd name="T24" fmla="*/ 1259 w 1278"/>
              <a:gd name="T25" fmla="*/ 816 h 1192"/>
              <a:gd name="T26" fmla="*/ 1087 w 1278"/>
              <a:gd name="T27" fmla="*/ 1191 h 1192"/>
              <a:gd name="T28" fmla="*/ 1087 w 1278"/>
              <a:gd name="T29" fmla="*/ 893 h 1192"/>
              <a:gd name="T30" fmla="*/ 0 w 1278"/>
              <a:gd name="T31" fmla="*/ 893 h 1192"/>
              <a:gd name="T32" fmla="*/ 0 w 1278"/>
              <a:gd name="T33" fmla="*/ 288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8" h="1192">
                <a:moveTo>
                  <a:pt x="0" y="288"/>
                </a:moveTo>
                <a:lnTo>
                  <a:pt x="1081" y="288"/>
                </a:lnTo>
                <a:lnTo>
                  <a:pt x="1081" y="0"/>
                </a:lnTo>
                <a:lnTo>
                  <a:pt x="1265" y="365"/>
                </a:lnTo>
                <a:lnTo>
                  <a:pt x="1234" y="423"/>
                </a:lnTo>
                <a:lnTo>
                  <a:pt x="1234" y="480"/>
                </a:lnTo>
                <a:lnTo>
                  <a:pt x="1277" y="509"/>
                </a:lnTo>
                <a:lnTo>
                  <a:pt x="1246" y="567"/>
                </a:lnTo>
                <a:lnTo>
                  <a:pt x="1271" y="605"/>
                </a:lnTo>
                <a:lnTo>
                  <a:pt x="1240" y="644"/>
                </a:lnTo>
                <a:lnTo>
                  <a:pt x="1265" y="701"/>
                </a:lnTo>
                <a:lnTo>
                  <a:pt x="1228" y="749"/>
                </a:lnTo>
                <a:lnTo>
                  <a:pt x="1259" y="816"/>
                </a:lnTo>
                <a:lnTo>
                  <a:pt x="1087" y="1191"/>
                </a:lnTo>
                <a:lnTo>
                  <a:pt x="1087" y="893"/>
                </a:lnTo>
                <a:lnTo>
                  <a:pt x="0" y="893"/>
                </a:lnTo>
                <a:lnTo>
                  <a:pt x="0" y="288"/>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Tree>
    <p:extLst>
      <p:ext uri="{BB962C8B-B14F-4D97-AF65-F5344CB8AC3E}">
        <p14:creationId xmlns:p14="http://schemas.microsoft.com/office/powerpoint/2010/main" val="4071705334"/>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a:spLocks/>
          </p:cNvSpPr>
          <p:nvPr/>
        </p:nvSpPr>
        <p:spPr bwMode="blackWhite">
          <a:xfrm>
            <a:off x="3834163" y="2013344"/>
            <a:ext cx="1248896" cy="256081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3" name="Freeform 3"/>
          <p:cNvSpPr>
            <a:spLocks/>
          </p:cNvSpPr>
          <p:nvPr/>
        </p:nvSpPr>
        <p:spPr bwMode="blackWhite">
          <a:xfrm>
            <a:off x="3035582" y="1613266"/>
            <a:ext cx="2946490" cy="110466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Oval 4"/>
          <p:cNvSpPr>
            <a:spLocks noChangeArrowheads="1"/>
          </p:cNvSpPr>
          <p:nvPr/>
        </p:nvSpPr>
        <p:spPr bwMode="blackWhite">
          <a:xfrm>
            <a:off x="4381669" y="1977709"/>
            <a:ext cx="153884" cy="149017"/>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5" name="Line 5"/>
          <p:cNvSpPr>
            <a:spLocks noChangeShapeType="1"/>
          </p:cNvSpPr>
          <p:nvPr/>
        </p:nvSpPr>
        <p:spPr bwMode="blackWhite">
          <a:xfrm>
            <a:off x="5883261" y="1752564"/>
            <a:ext cx="529688" cy="127150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Line 6"/>
          <p:cNvSpPr>
            <a:spLocks noChangeShapeType="1"/>
          </p:cNvSpPr>
          <p:nvPr/>
        </p:nvSpPr>
        <p:spPr bwMode="blackWhite">
          <a:xfrm>
            <a:off x="5871922" y="1752564"/>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Line 7"/>
          <p:cNvSpPr>
            <a:spLocks noChangeShapeType="1"/>
          </p:cNvSpPr>
          <p:nvPr/>
        </p:nvSpPr>
        <p:spPr bwMode="blackWhite">
          <a:xfrm flipH="1">
            <a:off x="5313077" y="1755804"/>
            <a:ext cx="552366" cy="123100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Freeform 8"/>
          <p:cNvSpPr>
            <a:spLocks/>
          </p:cNvSpPr>
          <p:nvPr/>
        </p:nvSpPr>
        <p:spPr bwMode="blackWhite">
          <a:xfrm>
            <a:off x="5246664" y="2994910"/>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Line 9"/>
          <p:cNvSpPr>
            <a:spLocks noChangeShapeType="1"/>
          </p:cNvSpPr>
          <p:nvPr/>
        </p:nvSpPr>
        <p:spPr bwMode="blackWhite">
          <a:xfrm>
            <a:off x="3173268" y="2664481"/>
            <a:ext cx="529687" cy="126988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Line 10"/>
          <p:cNvSpPr>
            <a:spLocks noChangeShapeType="1"/>
          </p:cNvSpPr>
          <p:nvPr/>
        </p:nvSpPr>
        <p:spPr bwMode="blackWhite">
          <a:xfrm>
            <a:off x="3165168" y="2664481"/>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Line 11"/>
          <p:cNvSpPr>
            <a:spLocks noChangeShapeType="1"/>
          </p:cNvSpPr>
          <p:nvPr/>
        </p:nvSpPr>
        <p:spPr bwMode="blackWhite">
          <a:xfrm flipH="1">
            <a:off x="2596605" y="2666100"/>
            <a:ext cx="560465" cy="123910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Freeform 12"/>
          <p:cNvSpPr>
            <a:spLocks/>
          </p:cNvSpPr>
          <p:nvPr/>
        </p:nvSpPr>
        <p:spPr bwMode="blackWhite">
          <a:xfrm>
            <a:off x="2538291" y="3905206"/>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3" name="TextBox 53"/>
          <p:cNvSpPr txBox="1">
            <a:spLocks noChangeArrowheads="1"/>
          </p:cNvSpPr>
          <p:nvPr/>
        </p:nvSpPr>
        <p:spPr bwMode="auto">
          <a:xfrm>
            <a:off x="774845" y="3459775"/>
            <a:ext cx="1763446" cy="27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200" b="1" dirty="0">
                <a:solidFill>
                  <a:srgbClr val="4D4D4D"/>
                </a:solidFill>
                <a:latin typeface="微软雅黑" pitchFamily="34" charset="-122"/>
                <a:ea typeface="微软雅黑" pitchFamily="34" charset="-122"/>
                <a:cs typeface="宋体" pitchFamily="2" charset="-122"/>
              </a:rPr>
              <a:t>单击此处添加标题</a:t>
            </a:r>
            <a:endParaRPr lang="zh-CN" altLang="en-US" dirty="0">
              <a:latin typeface="Arial" pitchFamily="34" charset="0"/>
              <a:cs typeface="宋体" pitchFamily="2" charset="-122"/>
            </a:endParaRPr>
          </a:p>
        </p:txBody>
      </p:sp>
      <p:sp>
        <p:nvSpPr>
          <p:cNvPr id="14" name="TextBox 13"/>
          <p:cNvSpPr txBox="1"/>
          <p:nvPr/>
        </p:nvSpPr>
        <p:spPr bwMode="auto">
          <a:xfrm>
            <a:off x="774284" y="3789954"/>
            <a:ext cx="1764007" cy="1109870"/>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1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5" name="TextBox 53"/>
          <p:cNvSpPr txBox="1">
            <a:spLocks noChangeArrowheads="1"/>
          </p:cNvSpPr>
          <p:nvPr/>
        </p:nvSpPr>
        <p:spPr bwMode="auto">
          <a:xfrm>
            <a:off x="6566054" y="2344195"/>
            <a:ext cx="1763446" cy="27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200" b="1" dirty="0">
                <a:solidFill>
                  <a:srgbClr val="4D4D4D"/>
                </a:solidFill>
                <a:latin typeface="微软雅黑" pitchFamily="34" charset="-122"/>
                <a:ea typeface="微软雅黑" pitchFamily="34" charset="-122"/>
                <a:cs typeface="宋体" pitchFamily="2" charset="-122"/>
              </a:rPr>
              <a:t>单击此处添加标题</a:t>
            </a:r>
            <a:endParaRPr lang="zh-CN" altLang="en-US" dirty="0">
              <a:latin typeface="Arial" pitchFamily="34" charset="0"/>
              <a:cs typeface="宋体" pitchFamily="2" charset="-122"/>
            </a:endParaRPr>
          </a:p>
        </p:txBody>
      </p:sp>
      <p:sp>
        <p:nvSpPr>
          <p:cNvPr id="16" name="TextBox 15"/>
          <p:cNvSpPr txBox="1"/>
          <p:nvPr/>
        </p:nvSpPr>
        <p:spPr bwMode="auto">
          <a:xfrm>
            <a:off x="6565492" y="2674374"/>
            <a:ext cx="1764007" cy="1109870"/>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1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3956628154"/>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392878" y="-3429049"/>
            <a:ext cx="8143931" cy="13716098"/>
            <a:chOff x="3571868" y="-1035875"/>
            <a:chExt cx="4071966" cy="6858049"/>
          </a:xfrm>
          <a:effectLst>
            <a:outerShdw blurRad="406400" dist="38100" dir="5400000" algn="t" rotWithShape="0">
              <a:prstClr val="black"/>
            </a:outerShdw>
          </a:effectLst>
          <a:scene3d>
            <a:camera prst="perspectiveRelaxed">
              <a:rot lat="17963349" lon="18917453" rev="2969716"/>
            </a:camera>
            <a:lightRig rig="soft" dir="t">
              <a:rot lat="0" lon="0" rev="7200000"/>
            </a:lightRig>
          </a:scene3d>
        </p:grpSpPr>
        <p:sp>
          <p:nvSpPr>
            <p:cNvPr id="3" name="Circular Arrow 4"/>
            <p:cNvSpPr/>
            <p:nvPr/>
          </p:nvSpPr>
          <p:spPr>
            <a:xfrm>
              <a:off x="3714744" y="1893084"/>
              <a:ext cx="3929090" cy="3929090"/>
            </a:xfrm>
            <a:prstGeom prst="circularArrow">
              <a:avLst>
                <a:gd name="adj1" fmla="val 12500"/>
                <a:gd name="adj2" fmla="val 1142319"/>
                <a:gd name="adj3" fmla="val 20457681"/>
                <a:gd name="adj4" fmla="val 16201568"/>
                <a:gd name="adj5" fmla="val 12500"/>
              </a:avLst>
            </a:prstGeom>
            <a:solidFill>
              <a:srgbClr val="EAEAEA"/>
            </a:solidFill>
            <a:ln w="25400" cap="flat" cmpd="sng" algn="ctr">
              <a:noFill/>
              <a:prstDash val="solid"/>
            </a:ln>
            <a:effectLst/>
            <a:sp3d extrusionH="381000" prstMaterial="plastic">
              <a:bevelT/>
              <a:bevelB/>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4" name="Circular Arrow 5"/>
            <p:cNvSpPr/>
            <p:nvPr/>
          </p:nvSpPr>
          <p:spPr>
            <a:xfrm rot="10800000">
              <a:off x="3571868" y="-1035875"/>
              <a:ext cx="3929090" cy="3929090"/>
            </a:xfrm>
            <a:prstGeom prst="circularArrow">
              <a:avLst>
                <a:gd name="adj1" fmla="val 12500"/>
                <a:gd name="adj2" fmla="val 1142319"/>
                <a:gd name="adj3" fmla="val 20457681"/>
                <a:gd name="adj4" fmla="val 16201568"/>
                <a:gd name="adj5" fmla="val 12500"/>
              </a:avLst>
            </a:prstGeom>
            <a:solidFill>
              <a:srgbClr val="2676FF"/>
            </a:solidFill>
            <a:ln w="25400" cap="flat" cmpd="sng" algn="ctr">
              <a:noFill/>
              <a:prstDash val="solid"/>
            </a:ln>
            <a:effectLst/>
            <a:sp3d extrusionH="381000" prstMaterial="plastic">
              <a:bevelT/>
              <a:bevelB/>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grpSp>
      <p:sp>
        <p:nvSpPr>
          <p:cNvPr id="5" name="矩形 4"/>
          <p:cNvSpPr/>
          <p:nvPr/>
        </p:nvSpPr>
        <p:spPr>
          <a:xfrm>
            <a:off x="6250793" y="4643445"/>
            <a:ext cx="2571768" cy="1000132"/>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zh-CN" sz="12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单击此处添加标题</a:t>
            </a:r>
            <a:endParaRPr kumimoji="0" lang="zh-CN" altLang="zh-CN"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矩形 5"/>
          <p:cNvSpPr/>
          <p:nvPr/>
        </p:nvSpPr>
        <p:spPr>
          <a:xfrm>
            <a:off x="321439" y="4643445"/>
            <a:ext cx="2571768" cy="1000132"/>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zh-CN" sz="12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单击此处添加标题</a:t>
            </a:r>
            <a:endParaRPr kumimoji="0" lang="zh-CN" altLang="zh-CN"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503678910"/>
      </p:ext>
    </p:ext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a:grpSpLocks/>
          </p:cNvGrpSpPr>
          <p:nvPr/>
        </p:nvGrpSpPr>
        <p:grpSpPr bwMode="auto">
          <a:xfrm>
            <a:off x="2644775" y="2163763"/>
            <a:ext cx="4262438" cy="2416175"/>
            <a:chOff x="2187891" y="2497096"/>
            <a:chExt cx="4262333" cy="2416784"/>
          </a:xfrm>
        </p:grpSpPr>
        <p:sp>
          <p:nvSpPr>
            <p:cNvPr id="3" name="矩形 3"/>
            <p:cNvSpPr/>
            <p:nvPr/>
          </p:nvSpPr>
          <p:spPr>
            <a:xfrm>
              <a:off x="3102268" y="2497096"/>
              <a:ext cx="3347956" cy="1749866"/>
            </a:xfrm>
            <a:custGeom>
              <a:avLst/>
              <a:gdLst/>
              <a:ahLst/>
              <a:cxnLst/>
              <a:rect l="l" t="t" r="r" b="b"/>
              <a:pathLst>
                <a:path w="3348312" h="1749741">
                  <a:moveTo>
                    <a:pt x="2950550" y="0"/>
                  </a:moveTo>
                  <a:lnTo>
                    <a:pt x="3348312" y="397762"/>
                  </a:lnTo>
                  <a:lnTo>
                    <a:pt x="2950550" y="795523"/>
                  </a:lnTo>
                  <a:lnTo>
                    <a:pt x="2950550" y="667977"/>
                  </a:lnTo>
                  <a:lnTo>
                    <a:pt x="540000" y="667977"/>
                  </a:lnTo>
                  <a:lnTo>
                    <a:pt x="540000" y="1209741"/>
                  </a:lnTo>
                  <a:lnTo>
                    <a:pt x="1893914" y="1209741"/>
                  </a:lnTo>
                  <a:lnTo>
                    <a:pt x="1893914" y="1749741"/>
                  </a:lnTo>
                  <a:lnTo>
                    <a:pt x="540000" y="1749741"/>
                  </a:lnTo>
                  <a:lnTo>
                    <a:pt x="0" y="1749741"/>
                  </a:lnTo>
                  <a:lnTo>
                    <a:pt x="0" y="1209741"/>
                  </a:lnTo>
                  <a:lnTo>
                    <a:pt x="0" y="129741"/>
                  </a:lnTo>
                  <a:lnTo>
                    <a:pt x="540000" y="129741"/>
                  </a:lnTo>
                  <a:lnTo>
                    <a:pt x="540000" y="127546"/>
                  </a:lnTo>
                  <a:lnTo>
                    <a:pt x="2950550" y="127546"/>
                  </a:lnTo>
                  <a:close/>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4" name="矩形 5"/>
            <p:cNvSpPr/>
            <p:nvPr/>
          </p:nvSpPr>
          <p:spPr>
            <a:xfrm>
              <a:off x="2187891" y="3167190"/>
              <a:ext cx="3347956" cy="1746690"/>
            </a:xfrm>
            <a:custGeom>
              <a:avLst/>
              <a:gdLst/>
              <a:ahLst/>
              <a:cxnLst/>
              <a:rect l="l" t="t" r="r" b="b"/>
              <a:pathLst>
                <a:path w="3347935" h="1746263">
                  <a:moveTo>
                    <a:pt x="1454021" y="0"/>
                  </a:moveTo>
                  <a:lnTo>
                    <a:pt x="2807935" y="0"/>
                  </a:lnTo>
                  <a:lnTo>
                    <a:pt x="3347935" y="0"/>
                  </a:lnTo>
                  <a:lnTo>
                    <a:pt x="3347935" y="540000"/>
                  </a:lnTo>
                  <a:lnTo>
                    <a:pt x="3347935" y="1621432"/>
                  </a:lnTo>
                  <a:lnTo>
                    <a:pt x="2807935" y="1621432"/>
                  </a:lnTo>
                  <a:lnTo>
                    <a:pt x="2807935" y="1618717"/>
                  </a:lnTo>
                  <a:lnTo>
                    <a:pt x="397762" y="1618717"/>
                  </a:lnTo>
                  <a:lnTo>
                    <a:pt x="397762" y="1746263"/>
                  </a:lnTo>
                  <a:lnTo>
                    <a:pt x="0" y="1348502"/>
                  </a:lnTo>
                  <a:lnTo>
                    <a:pt x="397762" y="950740"/>
                  </a:lnTo>
                  <a:lnTo>
                    <a:pt x="397762" y="1078286"/>
                  </a:lnTo>
                  <a:lnTo>
                    <a:pt x="2807935" y="1078286"/>
                  </a:lnTo>
                  <a:lnTo>
                    <a:pt x="2807935" y="540000"/>
                  </a:lnTo>
                  <a:lnTo>
                    <a:pt x="1454021" y="540000"/>
                  </a:ln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3419066103"/>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7103" y="1736725"/>
            <a:ext cx="8709794" cy="3384550"/>
            <a:chOff x="-33338" y="2432050"/>
            <a:chExt cx="8709794" cy="3384550"/>
          </a:xfrm>
        </p:grpSpPr>
        <p:grpSp>
          <p:nvGrpSpPr>
            <p:cNvPr id="4" name="组合 25"/>
            <p:cNvGrpSpPr>
              <a:grpSpLocks/>
            </p:cNvGrpSpPr>
            <p:nvPr/>
          </p:nvGrpSpPr>
          <p:grpSpPr bwMode="auto">
            <a:xfrm>
              <a:off x="1692275" y="2432050"/>
              <a:ext cx="5213350" cy="3384550"/>
              <a:chOff x="2143815" y="-851288"/>
              <a:chExt cx="5213362" cy="3384276"/>
            </a:xfrm>
          </p:grpSpPr>
          <p:sp>
            <p:nvSpPr>
              <p:cNvPr id="7" name="矩形 21"/>
              <p:cNvSpPr/>
              <p:nvPr/>
            </p:nvSpPr>
            <p:spPr>
              <a:xfrm>
                <a:off x="3655118" y="118596"/>
                <a:ext cx="1346203" cy="1374664"/>
              </a:xfrm>
              <a:custGeom>
                <a:avLst/>
                <a:gdLst/>
                <a:ahLst/>
                <a:cxnLst/>
                <a:rect l="l" t="t" r="r" b="b"/>
                <a:pathLst>
                  <a:path w="1345602" h="1847652">
                    <a:moveTo>
                      <a:pt x="478242" y="0"/>
                    </a:moveTo>
                    <a:lnTo>
                      <a:pt x="1345602" y="0"/>
                    </a:lnTo>
                    <a:lnTo>
                      <a:pt x="1345602" y="3950"/>
                    </a:lnTo>
                    <a:lnTo>
                      <a:pt x="755926" y="1847652"/>
                    </a:lnTo>
                    <a:lnTo>
                      <a:pt x="0" y="1847652"/>
                    </a:lnTo>
                    <a:lnTo>
                      <a:pt x="0" y="1495287"/>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圆角矩形 16"/>
              <p:cNvSpPr/>
              <p:nvPr/>
            </p:nvSpPr>
            <p:spPr>
              <a:xfrm rot="1753293">
                <a:off x="2143815" y="51927"/>
                <a:ext cx="3192470" cy="2481061"/>
              </a:xfrm>
              <a:custGeom>
                <a:avLst/>
                <a:gdLst/>
                <a:ahLst/>
                <a:cxnLst/>
                <a:rect l="l" t="t" r="r" b="b"/>
                <a:pathLst>
                  <a:path w="3192149" h="2481813">
                    <a:moveTo>
                      <a:pt x="120815" y="1443105"/>
                    </a:moveTo>
                    <a:lnTo>
                      <a:pt x="235251" y="1647684"/>
                    </a:lnTo>
                    <a:lnTo>
                      <a:pt x="3180832" y="0"/>
                    </a:lnTo>
                    <a:cubicBezTo>
                      <a:pt x="3188350" y="36262"/>
                      <a:pt x="3192149" y="73821"/>
                      <a:pt x="3192149" y="112267"/>
                    </a:cubicBezTo>
                    <a:lnTo>
                      <a:pt x="3192149" y="820207"/>
                    </a:lnTo>
                    <a:lnTo>
                      <a:pt x="587406" y="2277235"/>
                    </a:lnTo>
                    <a:lnTo>
                      <a:pt x="701842" y="2481813"/>
                    </a:lnTo>
                    <a:lnTo>
                      <a:pt x="0" y="2192546"/>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圆角矩形 19"/>
              <p:cNvSpPr/>
              <p:nvPr/>
            </p:nvSpPr>
            <p:spPr>
              <a:xfrm rot="1468370">
                <a:off x="5345810" y="-851288"/>
                <a:ext cx="2011367" cy="1658804"/>
              </a:xfrm>
              <a:custGeom>
                <a:avLst/>
                <a:gdLst/>
                <a:ahLst/>
                <a:cxnLst/>
                <a:rect l="l" t="t" r="r" b="b"/>
                <a:pathLst>
                  <a:path w="2011605" h="1658245">
                    <a:moveTo>
                      <a:pt x="1336119" y="0"/>
                    </a:moveTo>
                    <a:lnTo>
                      <a:pt x="2011605" y="346377"/>
                    </a:lnTo>
                    <a:lnTo>
                      <a:pt x="1829161" y="1083244"/>
                    </a:lnTo>
                    <a:lnTo>
                      <a:pt x="1732054" y="869893"/>
                    </a:lnTo>
                    <a:lnTo>
                      <a:pt x="0" y="1658245"/>
                    </a:lnTo>
                    <a:lnTo>
                      <a:pt x="0" y="865689"/>
                    </a:lnTo>
                    <a:lnTo>
                      <a:pt x="1433226" y="213350"/>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圆角矩形 3"/>
              <p:cNvSpPr/>
              <p:nvPr/>
            </p:nvSpPr>
            <p:spPr>
              <a:xfrm rot="3312865">
                <a:off x="4044111" y="-429158"/>
                <a:ext cx="1296883" cy="2662243"/>
              </a:xfrm>
              <a:custGeom>
                <a:avLst/>
                <a:gdLst/>
                <a:ahLst/>
                <a:cxnLst/>
                <a:rect l="l" t="t" r="r" b="b"/>
                <a:pathLst>
                  <a:path w="1296306" h="2663680">
                    <a:moveTo>
                      <a:pt x="0" y="0"/>
                    </a:moveTo>
                    <a:lnTo>
                      <a:pt x="1296306" y="2230124"/>
                    </a:lnTo>
                    <a:lnTo>
                      <a:pt x="713955" y="2663680"/>
                    </a:lnTo>
                    <a:lnTo>
                      <a:pt x="0" y="1435413"/>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 name="矩形 24"/>
              <p:cNvSpPr/>
              <p:nvPr/>
            </p:nvSpPr>
            <p:spPr>
              <a:xfrm rot="17928260">
                <a:off x="4170324" y="-309277"/>
                <a:ext cx="1441333" cy="1852616"/>
              </a:xfrm>
              <a:custGeom>
                <a:avLst/>
                <a:gdLst/>
                <a:ahLst/>
                <a:cxnLst/>
                <a:rect l="l" t="t" r="r" b="b"/>
                <a:pathLst>
                  <a:path w="1442618" h="1851460">
                    <a:moveTo>
                      <a:pt x="1442618" y="324577"/>
                    </a:moveTo>
                    <a:lnTo>
                      <a:pt x="786302" y="1851460"/>
                    </a:lnTo>
                    <a:lnTo>
                      <a:pt x="0" y="1851460"/>
                    </a:lnTo>
                    <a:lnTo>
                      <a:pt x="795832" y="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sp>
          <p:nvSpPr>
            <p:cNvPr id="5" name="TextBox 19"/>
            <p:cNvSpPr txBox="1">
              <a:spLocks noChangeArrowheads="1"/>
            </p:cNvSpPr>
            <p:nvPr/>
          </p:nvSpPr>
          <p:spPr bwMode="auto">
            <a:xfrm>
              <a:off x="7158890" y="3088103"/>
              <a:ext cx="1517566"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a:t>
              </a: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添加文本</a:t>
              </a: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6" name="TextBox 19"/>
            <p:cNvSpPr txBox="1">
              <a:spLocks noChangeArrowheads="1"/>
            </p:cNvSpPr>
            <p:nvPr/>
          </p:nvSpPr>
          <p:spPr bwMode="auto">
            <a:xfrm>
              <a:off x="-33338" y="4462878"/>
              <a:ext cx="1402592"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a:t>
              </a: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添加文本</a:t>
              </a: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104251995"/>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933450" y="2632075"/>
            <a:ext cx="7361238" cy="1517650"/>
            <a:chOff x="933979" y="2632446"/>
            <a:chExt cx="7361131" cy="1518049"/>
          </a:xfrm>
        </p:grpSpPr>
        <p:sp>
          <p:nvSpPr>
            <p:cNvPr id="3" name="矩形 43"/>
            <p:cNvSpPr/>
            <p:nvPr/>
          </p:nvSpPr>
          <p:spPr bwMode="auto">
            <a:xfrm>
              <a:off x="3924786" y="2713430"/>
              <a:ext cx="449256" cy="1279861"/>
            </a:xfrm>
            <a:custGeom>
              <a:avLst/>
              <a:gdLst/>
              <a:ahLst/>
              <a:cxnLst/>
              <a:rect l="l" t="t" r="r" b="b"/>
              <a:pathLst>
                <a:path w="449262" h="1279126">
                  <a:moveTo>
                    <a:pt x="449262" y="0"/>
                  </a:moveTo>
                  <a:lnTo>
                    <a:pt x="449262" y="1279126"/>
                  </a:lnTo>
                  <a:lnTo>
                    <a:pt x="0" y="1279126"/>
                  </a:lnTo>
                  <a:lnTo>
                    <a:pt x="0" y="449722"/>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41"/>
            <p:cNvSpPr/>
            <p:nvPr/>
          </p:nvSpPr>
          <p:spPr bwMode="auto">
            <a:xfrm>
              <a:off x="4821710" y="2786474"/>
              <a:ext cx="449255" cy="1283037"/>
            </a:xfrm>
            <a:custGeom>
              <a:avLst/>
              <a:gdLst/>
              <a:ahLst/>
              <a:cxnLst/>
              <a:rect l="l" t="t" r="r" b="b"/>
              <a:pathLst>
                <a:path w="449262" h="1282755">
                  <a:moveTo>
                    <a:pt x="0" y="0"/>
                  </a:moveTo>
                  <a:lnTo>
                    <a:pt x="449262" y="0"/>
                  </a:lnTo>
                  <a:lnTo>
                    <a:pt x="449262" y="833033"/>
                  </a:lnTo>
                  <a:lnTo>
                    <a:pt x="0" y="1282755"/>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右箭头 58"/>
            <p:cNvSpPr/>
            <p:nvPr/>
          </p:nvSpPr>
          <p:spPr bwMode="auto">
            <a:xfrm>
              <a:off x="3921611" y="2632446"/>
              <a:ext cx="2824122" cy="616112"/>
            </a:xfrm>
            <a:custGeom>
              <a:avLst/>
              <a:gdLst/>
              <a:ahLst/>
              <a:cxnLst/>
              <a:rect l="l" t="t" r="r" b="b"/>
              <a:pathLst>
                <a:path w="2824005" h="617272">
                  <a:moveTo>
                    <a:pt x="2515369" y="0"/>
                  </a:moveTo>
                  <a:lnTo>
                    <a:pt x="2824005" y="308636"/>
                  </a:lnTo>
                  <a:lnTo>
                    <a:pt x="2515369" y="617272"/>
                  </a:lnTo>
                  <a:lnTo>
                    <a:pt x="2515369" y="534388"/>
                  </a:lnTo>
                  <a:lnTo>
                    <a:pt x="0" y="534388"/>
                  </a:lnTo>
                  <a:lnTo>
                    <a:pt x="213019" y="321369"/>
                  </a:lnTo>
                  <a:lnTo>
                    <a:pt x="451504" y="82884"/>
                  </a:lnTo>
                  <a:lnTo>
                    <a:pt x="2515369" y="82884"/>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6" name="右箭头 59"/>
            <p:cNvSpPr/>
            <p:nvPr/>
          </p:nvSpPr>
          <p:spPr bwMode="auto">
            <a:xfrm flipH="1">
              <a:off x="2448432" y="3534383"/>
              <a:ext cx="2825709" cy="616112"/>
            </a:xfrm>
            <a:custGeom>
              <a:avLst/>
              <a:gdLst/>
              <a:ahLst/>
              <a:cxnLst/>
              <a:rect l="l" t="t" r="r" b="b"/>
              <a:pathLst>
                <a:path w="2824833" h="617272">
                  <a:moveTo>
                    <a:pt x="2516197" y="0"/>
                  </a:moveTo>
                  <a:lnTo>
                    <a:pt x="2516197" y="82884"/>
                  </a:lnTo>
                  <a:lnTo>
                    <a:pt x="0" y="82884"/>
                  </a:lnTo>
                  <a:lnTo>
                    <a:pt x="0" y="86022"/>
                  </a:lnTo>
                  <a:lnTo>
                    <a:pt x="448366" y="534388"/>
                  </a:lnTo>
                  <a:lnTo>
                    <a:pt x="2516197" y="534388"/>
                  </a:lnTo>
                  <a:lnTo>
                    <a:pt x="2516197" y="617272"/>
                  </a:lnTo>
                  <a:lnTo>
                    <a:pt x="2824833" y="308636"/>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7" name="TextBox 98"/>
            <p:cNvSpPr txBox="1">
              <a:spLocks noChangeArrowheads="1"/>
            </p:cNvSpPr>
            <p:nvPr/>
          </p:nvSpPr>
          <p:spPr bwMode="auto">
            <a:xfrm>
              <a:off x="7033353" y="2786378"/>
              <a:ext cx="1261757" cy="30768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sp>
          <p:nvSpPr>
            <p:cNvPr id="8" name="TextBox 99"/>
            <p:cNvSpPr txBox="1">
              <a:spLocks noChangeArrowheads="1"/>
            </p:cNvSpPr>
            <p:nvPr/>
          </p:nvSpPr>
          <p:spPr bwMode="auto">
            <a:xfrm>
              <a:off x="933979" y="3682720"/>
              <a:ext cx="1261757" cy="30768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grpSp>
    </p:spTree>
    <p:extLst>
      <p:ext uri="{BB962C8B-B14F-4D97-AF65-F5344CB8AC3E}">
        <p14:creationId xmlns:p14="http://schemas.microsoft.com/office/powerpoint/2010/main" val="21783310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p:cNvSpPr>
          <p:nvPr/>
        </p:nvSpPr>
        <p:spPr bwMode="gray">
          <a:xfrm flipH="1" flipV="1">
            <a:off x="722313" y="3578225"/>
            <a:ext cx="7607300" cy="1944688"/>
          </a:xfrm>
          <a:custGeom>
            <a:avLst/>
            <a:gdLst>
              <a:gd name="T0" fmla="*/ 3724 w 3796"/>
              <a:gd name="T1" fmla="*/ 288 h 816"/>
              <a:gd name="T2" fmla="*/ 1346 w 3796"/>
              <a:gd name="T3" fmla="*/ 290 h 816"/>
              <a:gd name="T4" fmla="*/ 1246 w 3796"/>
              <a:gd name="T5" fmla="*/ 258 h 816"/>
              <a:gd name="T6" fmla="*/ 1066 w 3796"/>
              <a:gd name="T7" fmla="*/ 79 h 816"/>
              <a:gd name="T8" fmla="*/ 923 w 3796"/>
              <a:gd name="T9" fmla="*/ 4 h 816"/>
              <a:gd name="T10" fmla="*/ 103 w 3796"/>
              <a:gd name="T11" fmla="*/ 4 h 816"/>
              <a:gd name="T12" fmla="*/ 2 w 3796"/>
              <a:gd name="T13" fmla="*/ 88 h 816"/>
              <a:gd name="T14" fmla="*/ 2 w 3796"/>
              <a:gd name="T15" fmla="*/ 729 h 816"/>
              <a:gd name="T16" fmla="*/ 103 w 3796"/>
              <a:gd name="T17" fmla="*/ 804 h 816"/>
              <a:gd name="T18" fmla="*/ 3688 w 3796"/>
              <a:gd name="T19" fmla="*/ 804 h 816"/>
              <a:gd name="T20" fmla="*/ 3790 w 3796"/>
              <a:gd name="T21" fmla="*/ 716 h 816"/>
              <a:gd name="T22" fmla="*/ 3790 w 3796"/>
              <a:gd name="T23" fmla="*/ 356 h 816"/>
              <a:gd name="T24" fmla="*/ 3724 w 3796"/>
              <a:gd name="T25" fmla="*/ 288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96" h="816">
                <a:moveTo>
                  <a:pt x="3724" y="288"/>
                </a:moveTo>
                <a:cubicBezTo>
                  <a:pt x="2535" y="289"/>
                  <a:pt x="1346" y="290"/>
                  <a:pt x="1346" y="290"/>
                </a:cubicBezTo>
                <a:cubicBezTo>
                  <a:pt x="1304" y="288"/>
                  <a:pt x="1272" y="282"/>
                  <a:pt x="1246" y="258"/>
                </a:cubicBezTo>
                <a:cubicBezTo>
                  <a:pt x="1156" y="168"/>
                  <a:pt x="1066" y="79"/>
                  <a:pt x="1066" y="79"/>
                </a:cubicBezTo>
                <a:cubicBezTo>
                  <a:pt x="1034" y="48"/>
                  <a:pt x="1002" y="0"/>
                  <a:pt x="923" y="4"/>
                </a:cubicBezTo>
                <a:cubicBezTo>
                  <a:pt x="513" y="4"/>
                  <a:pt x="103" y="4"/>
                  <a:pt x="103" y="4"/>
                </a:cubicBezTo>
                <a:cubicBezTo>
                  <a:pt x="38" y="4"/>
                  <a:pt x="0" y="42"/>
                  <a:pt x="2" y="88"/>
                </a:cubicBezTo>
                <a:cubicBezTo>
                  <a:pt x="2" y="410"/>
                  <a:pt x="2" y="729"/>
                  <a:pt x="2" y="729"/>
                </a:cubicBezTo>
                <a:cubicBezTo>
                  <a:pt x="0" y="812"/>
                  <a:pt x="103" y="804"/>
                  <a:pt x="103" y="804"/>
                </a:cubicBezTo>
                <a:cubicBezTo>
                  <a:pt x="1895" y="804"/>
                  <a:pt x="3688" y="804"/>
                  <a:pt x="3688" y="804"/>
                </a:cubicBezTo>
                <a:cubicBezTo>
                  <a:pt x="3688" y="804"/>
                  <a:pt x="3794" y="816"/>
                  <a:pt x="3790" y="716"/>
                </a:cubicBezTo>
                <a:cubicBezTo>
                  <a:pt x="3790" y="536"/>
                  <a:pt x="3790" y="356"/>
                  <a:pt x="3790" y="356"/>
                </a:cubicBezTo>
                <a:cubicBezTo>
                  <a:pt x="3790" y="356"/>
                  <a:pt x="3796" y="288"/>
                  <a:pt x="3724" y="288"/>
                </a:cubicBez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3" name="Freeform 4"/>
          <p:cNvSpPr>
            <a:spLocks/>
          </p:cNvSpPr>
          <p:nvPr/>
        </p:nvSpPr>
        <p:spPr bwMode="gray">
          <a:xfrm>
            <a:off x="708025" y="1524000"/>
            <a:ext cx="7607300" cy="2117725"/>
          </a:xfrm>
          <a:custGeom>
            <a:avLst/>
            <a:gdLst>
              <a:gd name="T0" fmla="*/ 3724 w 3796"/>
              <a:gd name="T1" fmla="*/ 288 h 816"/>
              <a:gd name="T2" fmla="*/ 1346 w 3796"/>
              <a:gd name="T3" fmla="*/ 290 h 816"/>
              <a:gd name="T4" fmla="*/ 1246 w 3796"/>
              <a:gd name="T5" fmla="*/ 258 h 816"/>
              <a:gd name="T6" fmla="*/ 1066 w 3796"/>
              <a:gd name="T7" fmla="*/ 79 h 816"/>
              <a:gd name="T8" fmla="*/ 923 w 3796"/>
              <a:gd name="T9" fmla="*/ 4 h 816"/>
              <a:gd name="T10" fmla="*/ 103 w 3796"/>
              <a:gd name="T11" fmla="*/ 4 h 816"/>
              <a:gd name="T12" fmla="*/ 2 w 3796"/>
              <a:gd name="T13" fmla="*/ 88 h 816"/>
              <a:gd name="T14" fmla="*/ 2 w 3796"/>
              <a:gd name="T15" fmla="*/ 729 h 816"/>
              <a:gd name="T16" fmla="*/ 103 w 3796"/>
              <a:gd name="T17" fmla="*/ 804 h 816"/>
              <a:gd name="T18" fmla="*/ 3688 w 3796"/>
              <a:gd name="T19" fmla="*/ 804 h 816"/>
              <a:gd name="T20" fmla="*/ 3790 w 3796"/>
              <a:gd name="T21" fmla="*/ 716 h 816"/>
              <a:gd name="T22" fmla="*/ 3790 w 3796"/>
              <a:gd name="T23" fmla="*/ 356 h 816"/>
              <a:gd name="T24" fmla="*/ 3724 w 3796"/>
              <a:gd name="T25" fmla="*/ 288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96" h="816">
                <a:moveTo>
                  <a:pt x="3724" y="288"/>
                </a:moveTo>
                <a:cubicBezTo>
                  <a:pt x="2535" y="289"/>
                  <a:pt x="1346" y="290"/>
                  <a:pt x="1346" y="290"/>
                </a:cubicBezTo>
                <a:cubicBezTo>
                  <a:pt x="1304" y="288"/>
                  <a:pt x="1272" y="282"/>
                  <a:pt x="1246" y="258"/>
                </a:cubicBezTo>
                <a:cubicBezTo>
                  <a:pt x="1156" y="168"/>
                  <a:pt x="1066" y="79"/>
                  <a:pt x="1066" y="79"/>
                </a:cubicBezTo>
                <a:cubicBezTo>
                  <a:pt x="1034" y="48"/>
                  <a:pt x="1002" y="0"/>
                  <a:pt x="923" y="4"/>
                </a:cubicBezTo>
                <a:cubicBezTo>
                  <a:pt x="513" y="4"/>
                  <a:pt x="103" y="4"/>
                  <a:pt x="103" y="4"/>
                </a:cubicBezTo>
                <a:cubicBezTo>
                  <a:pt x="38" y="4"/>
                  <a:pt x="0" y="42"/>
                  <a:pt x="2" y="88"/>
                </a:cubicBezTo>
                <a:cubicBezTo>
                  <a:pt x="2" y="410"/>
                  <a:pt x="2" y="729"/>
                  <a:pt x="2" y="729"/>
                </a:cubicBezTo>
                <a:cubicBezTo>
                  <a:pt x="0" y="812"/>
                  <a:pt x="103" y="804"/>
                  <a:pt x="103" y="804"/>
                </a:cubicBezTo>
                <a:cubicBezTo>
                  <a:pt x="1895" y="804"/>
                  <a:pt x="3688" y="804"/>
                  <a:pt x="3688" y="804"/>
                </a:cubicBezTo>
                <a:cubicBezTo>
                  <a:pt x="3688" y="804"/>
                  <a:pt x="3794" y="816"/>
                  <a:pt x="3790" y="716"/>
                </a:cubicBezTo>
                <a:cubicBezTo>
                  <a:pt x="3790" y="536"/>
                  <a:pt x="3790" y="356"/>
                  <a:pt x="3790" y="356"/>
                </a:cubicBezTo>
                <a:cubicBezTo>
                  <a:pt x="3790" y="356"/>
                  <a:pt x="3796" y="288"/>
                  <a:pt x="3724" y="288"/>
                </a:cubicBezTo>
                <a:close/>
              </a:path>
            </a:pathLst>
          </a:cu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4" name="Rectangle 5"/>
          <p:cNvSpPr>
            <a:spLocks noChangeArrowheads="1"/>
          </p:cNvSpPr>
          <p:nvPr/>
        </p:nvSpPr>
        <p:spPr bwMode="gray">
          <a:xfrm>
            <a:off x="928688" y="2803525"/>
            <a:ext cx="1643062" cy="1639888"/>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Rectangle 6"/>
          <p:cNvSpPr>
            <a:spLocks noChangeArrowheads="1"/>
          </p:cNvSpPr>
          <p:nvPr/>
        </p:nvSpPr>
        <p:spPr bwMode="gray">
          <a:xfrm>
            <a:off x="2770188" y="2803525"/>
            <a:ext cx="1643062" cy="1639888"/>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Rectangle 7"/>
          <p:cNvSpPr>
            <a:spLocks noChangeArrowheads="1"/>
          </p:cNvSpPr>
          <p:nvPr/>
        </p:nvSpPr>
        <p:spPr bwMode="gray">
          <a:xfrm>
            <a:off x="4600575" y="2803525"/>
            <a:ext cx="1643063" cy="1639888"/>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Rectangle 8"/>
          <p:cNvSpPr>
            <a:spLocks noChangeArrowheads="1"/>
          </p:cNvSpPr>
          <p:nvPr/>
        </p:nvSpPr>
        <p:spPr bwMode="gray">
          <a:xfrm>
            <a:off x="6442075" y="2803525"/>
            <a:ext cx="1643063" cy="1639888"/>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Rectangle 20"/>
          <p:cNvSpPr>
            <a:spLocks noChangeArrowheads="1"/>
          </p:cNvSpPr>
          <p:nvPr/>
        </p:nvSpPr>
        <p:spPr bwMode="black">
          <a:xfrm>
            <a:off x="1017588" y="2992438"/>
            <a:ext cx="9236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solidFill>
                  <a:srgbClr val="333333"/>
                </a:solidFill>
                <a:latin typeface="微软雅黑" pitchFamily="34" charset="-122"/>
                <a:ea typeface="微软雅黑" pitchFamily="34" charset="-122"/>
              </a:rPr>
              <a:t>1. </a:t>
            </a:r>
            <a:r>
              <a:rPr lang="zh-CN" altLang="en-US" b="1" dirty="0" smtClean="0">
                <a:solidFill>
                  <a:srgbClr val="333333"/>
                </a:solidFill>
                <a:latin typeface="微软雅黑" pitchFamily="34" charset="-122"/>
                <a:ea typeface="微软雅黑" pitchFamily="34" charset="-122"/>
              </a:rPr>
              <a:t>标题</a:t>
            </a:r>
            <a:endParaRPr lang="en-US" altLang="zh-CN" b="1" dirty="0">
              <a:solidFill>
                <a:srgbClr val="333333"/>
              </a:solidFill>
              <a:latin typeface="微软雅黑" pitchFamily="34" charset="-122"/>
              <a:ea typeface="微软雅黑" pitchFamily="34" charset="-122"/>
            </a:endParaRPr>
          </a:p>
        </p:txBody>
      </p:sp>
      <p:sp>
        <p:nvSpPr>
          <p:cNvPr id="9" name="Rectangle 21"/>
          <p:cNvSpPr>
            <a:spLocks noChangeArrowheads="1"/>
          </p:cNvSpPr>
          <p:nvPr/>
        </p:nvSpPr>
        <p:spPr bwMode="black">
          <a:xfrm>
            <a:off x="2862263" y="2992438"/>
            <a:ext cx="9236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solidFill>
                  <a:srgbClr val="333333"/>
                </a:solidFill>
                <a:latin typeface="微软雅黑" pitchFamily="34" charset="-122"/>
                <a:ea typeface="微软雅黑" pitchFamily="34" charset="-122"/>
              </a:rPr>
              <a:t>2. </a:t>
            </a:r>
            <a:r>
              <a:rPr lang="zh-CN" altLang="en-US" b="1" dirty="0" smtClean="0">
                <a:solidFill>
                  <a:srgbClr val="333333"/>
                </a:solidFill>
                <a:latin typeface="微软雅黑" pitchFamily="34" charset="-122"/>
                <a:ea typeface="微软雅黑" pitchFamily="34" charset="-122"/>
              </a:rPr>
              <a:t>标题</a:t>
            </a:r>
            <a:endParaRPr lang="en-US" altLang="zh-CN" b="1" dirty="0">
              <a:solidFill>
                <a:srgbClr val="333333"/>
              </a:solidFill>
              <a:latin typeface="微软雅黑" pitchFamily="34" charset="-122"/>
              <a:ea typeface="微软雅黑" pitchFamily="34" charset="-122"/>
            </a:endParaRPr>
          </a:p>
        </p:txBody>
      </p:sp>
      <p:sp>
        <p:nvSpPr>
          <p:cNvPr id="10" name="Rectangle 22"/>
          <p:cNvSpPr>
            <a:spLocks noChangeArrowheads="1"/>
          </p:cNvSpPr>
          <p:nvPr/>
        </p:nvSpPr>
        <p:spPr bwMode="black">
          <a:xfrm>
            <a:off x="4692650" y="2992438"/>
            <a:ext cx="9236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solidFill>
                  <a:srgbClr val="333333"/>
                </a:solidFill>
                <a:latin typeface="微软雅黑" pitchFamily="34" charset="-122"/>
                <a:ea typeface="微软雅黑" pitchFamily="34" charset="-122"/>
              </a:rPr>
              <a:t>3. </a:t>
            </a:r>
            <a:r>
              <a:rPr lang="zh-CN" altLang="en-US" b="1" dirty="0" smtClean="0">
                <a:solidFill>
                  <a:srgbClr val="333333"/>
                </a:solidFill>
                <a:latin typeface="微软雅黑" pitchFamily="34" charset="-122"/>
                <a:ea typeface="微软雅黑" pitchFamily="34" charset="-122"/>
              </a:rPr>
              <a:t>标题</a:t>
            </a:r>
            <a:endParaRPr lang="en-US" altLang="zh-CN" b="1" dirty="0">
              <a:solidFill>
                <a:srgbClr val="333333"/>
              </a:solidFill>
              <a:latin typeface="微软雅黑" pitchFamily="34" charset="-122"/>
              <a:ea typeface="微软雅黑" pitchFamily="34" charset="-122"/>
            </a:endParaRPr>
          </a:p>
        </p:txBody>
      </p:sp>
      <p:sp>
        <p:nvSpPr>
          <p:cNvPr id="11" name="Rectangle 23"/>
          <p:cNvSpPr>
            <a:spLocks noChangeArrowheads="1"/>
          </p:cNvSpPr>
          <p:nvPr/>
        </p:nvSpPr>
        <p:spPr bwMode="black">
          <a:xfrm>
            <a:off x="6530975" y="2992438"/>
            <a:ext cx="9236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solidFill>
                  <a:srgbClr val="333333"/>
                </a:solidFill>
                <a:latin typeface="微软雅黑" pitchFamily="34" charset="-122"/>
                <a:ea typeface="微软雅黑" pitchFamily="34" charset="-122"/>
              </a:rPr>
              <a:t>4. </a:t>
            </a:r>
            <a:r>
              <a:rPr lang="zh-CN" altLang="en-US" b="1" dirty="0" smtClean="0">
                <a:solidFill>
                  <a:srgbClr val="333333"/>
                </a:solidFill>
                <a:latin typeface="微软雅黑" pitchFamily="34" charset="-122"/>
                <a:ea typeface="微软雅黑" pitchFamily="34" charset="-122"/>
              </a:rPr>
              <a:t>标题</a:t>
            </a:r>
            <a:endParaRPr lang="en-US" altLang="zh-CN" b="1" dirty="0">
              <a:solidFill>
                <a:srgbClr val="333333"/>
              </a:solidFill>
              <a:latin typeface="微软雅黑" pitchFamily="34" charset="-122"/>
              <a:ea typeface="微软雅黑" pitchFamily="34" charset="-122"/>
            </a:endParaRPr>
          </a:p>
        </p:txBody>
      </p:sp>
      <p:sp>
        <p:nvSpPr>
          <p:cNvPr id="12" name="AutoShape 24"/>
          <p:cNvSpPr>
            <a:spLocks noChangeArrowheads="1"/>
          </p:cNvSpPr>
          <p:nvPr/>
        </p:nvSpPr>
        <p:spPr bwMode="gray">
          <a:xfrm rot="5400000">
            <a:off x="1643063" y="4092575"/>
            <a:ext cx="177800" cy="152400"/>
          </a:xfrm>
          <a:prstGeom prst="triangle">
            <a:avLst>
              <a:gd name="adj" fmla="val 50000"/>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3" name="AutoShape 25"/>
          <p:cNvSpPr>
            <a:spLocks noChangeArrowheads="1"/>
          </p:cNvSpPr>
          <p:nvPr/>
        </p:nvSpPr>
        <p:spPr bwMode="gray">
          <a:xfrm rot="5400000">
            <a:off x="3460750" y="4092575"/>
            <a:ext cx="177800" cy="152400"/>
          </a:xfrm>
          <a:prstGeom prst="triangle">
            <a:avLst>
              <a:gd name="adj" fmla="val 50000"/>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 name="AutoShape 26"/>
          <p:cNvSpPr>
            <a:spLocks noChangeArrowheads="1"/>
          </p:cNvSpPr>
          <p:nvPr/>
        </p:nvSpPr>
        <p:spPr bwMode="gray">
          <a:xfrm rot="5400000">
            <a:off x="5365750" y="4092575"/>
            <a:ext cx="177800" cy="152400"/>
          </a:xfrm>
          <a:prstGeom prst="triangle">
            <a:avLst>
              <a:gd name="adj" fmla="val 50000"/>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5" name="Rectangle 27"/>
          <p:cNvSpPr>
            <a:spLocks noChangeArrowheads="1"/>
          </p:cNvSpPr>
          <p:nvPr/>
        </p:nvSpPr>
        <p:spPr bwMode="gray">
          <a:xfrm rot="5400000">
            <a:off x="7170738" y="4092575"/>
            <a:ext cx="177800" cy="152400"/>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6" name="TextBox 19"/>
          <p:cNvSpPr txBox="1">
            <a:spLocks noChangeArrowheads="1"/>
          </p:cNvSpPr>
          <p:nvPr/>
        </p:nvSpPr>
        <p:spPr bwMode="auto">
          <a:xfrm>
            <a:off x="6471444" y="5245914"/>
            <a:ext cx="1728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200" b="1" i="0" u="none" strike="noStrike" kern="0" cap="none" spc="0" normalizeH="0" baseline="0" noProof="0" dirty="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0" cap="none" spc="0" normalizeH="0" baseline="0" noProof="0" dirty="0" smtClean="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0" cap="none" spc="0" normalizeH="0" baseline="0" noProof="0" dirty="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endParaRPr>
          </a:p>
        </p:txBody>
      </p:sp>
      <p:sp>
        <p:nvSpPr>
          <p:cNvPr id="17" name="TextBox 19"/>
          <p:cNvSpPr txBox="1">
            <a:spLocks noChangeArrowheads="1"/>
          </p:cNvSpPr>
          <p:nvPr/>
        </p:nvSpPr>
        <p:spPr bwMode="auto">
          <a:xfrm>
            <a:off x="917153" y="1554151"/>
            <a:ext cx="1728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pPr>
            <a:r>
              <a:rPr lang="zh-CN" altLang="zh-CN" sz="1200" b="1" dirty="0">
                <a:solidFill>
                  <a:srgbClr val="FFFFFF"/>
                </a:solidFill>
                <a:latin typeface="微软雅黑" pitchFamily="34" charset="-122"/>
                <a:ea typeface="微软雅黑" pitchFamily="34" charset="-122"/>
                <a:cs typeface="宋体" pitchFamily="2" charset="-122"/>
              </a:rPr>
              <a:t>单击此处添加</a:t>
            </a:r>
            <a:r>
              <a:rPr lang="zh-CN" altLang="zh-CN" sz="1200" b="1" dirty="0" smtClean="0">
                <a:solidFill>
                  <a:srgbClr val="FFFFFF"/>
                </a:solidFill>
                <a:latin typeface="微软雅黑" pitchFamily="34" charset="-122"/>
                <a:ea typeface="微软雅黑" pitchFamily="34" charset="-122"/>
                <a:cs typeface="宋体" pitchFamily="2" charset="-122"/>
              </a:rPr>
              <a:t>标题</a:t>
            </a:r>
            <a:endParaRPr lang="zh-CN" altLang="zh-CN" sz="1200" b="1" dirty="0">
              <a:solidFill>
                <a:srgbClr val="FFFFFF"/>
              </a:solidFill>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val="1231443379"/>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2"/>
          <p:cNvGrpSpPr>
            <a:grpSpLocks/>
          </p:cNvGrpSpPr>
          <p:nvPr/>
        </p:nvGrpSpPr>
        <p:grpSpPr bwMode="auto">
          <a:xfrm>
            <a:off x="1603375" y="2192338"/>
            <a:ext cx="6375400" cy="2419350"/>
            <a:chOff x="1280332" y="2449032"/>
            <a:chExt cx="6376431" cy="2419875"/>
          </a:xfrm>
        </p:grpSpPr>
        <p:sp>
          <p:nvSpPr>
            <p:cNvPr id="3" name="矩形 43"/>
            <p:cNvSpPr/>
            <p:nvPr/>
          </p:nvSpPr>
          <p:spPr>
            <a:xfrm>
              <a:off x="4198629" y="2531600"/>
              <a:ext cx="449336" cy="2253151"/>
            </a:xfrm>
            <a:custGeom>
              <a:avLst/>
              <a:gdLst/>
              <a:ahLst/>
              <a:cxnLst/>
              <a:rect l="l" t="t" r="r" b="b"/>
              <a:pathLst>
                <a:path w="450000" h="2254054">
                  <a:moveTo>
                    <a:pt x="450000" y="0"/>
                  </a:moveTo>
                  <a:lnTo>
                    <a:pt x="450000" y="1804054"/>
                  </a:lnTo>
                  <a:lnTo>
                    <a:pt x="0" y="2254054"/>
                  </a:lnTo>
                  <a:lnTo>
                    <a:pt x="0" y="450000"/>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右箭头 12"/>
            <p:cNvSpPr/>
            <p:nvPr/>
          </p:nvSpPr>
          <p:spPr>
            <a:xfrm>
              <a:off x="4182751" y="2449032"/>
              <a:ext cx="1924361" cy="617671"/>
            </a:xfrm>
            <a:custGeom>
              <a:avLst/>
              <a:gdLst/>
              <a:ahLst/>
              <a:cxnLst/>
              <a:rect l="l" t="t" r="r" b="b"/>
              <a:pathLst>
                <a:path w="1924394" h="617272">
                  <a:moveTo>
                    <a:pt x="1615758" y="0"/>
                  </a:moveTo>
                  <a:lnTo>
                    <a:pt x="1924394" y="308636"/>
                  </a:lnTo>
                  <a:lnTo>
                    <a:pt x="1615758" y="617272"/>
                  </a:lnTo>
                  <a:lnTo>
                    <a:pt x="1615758" y="534388"/>
                  </a:lnTo>
                  <a:lnTo>
                    <a:pt x="0" y="534388"/>
                  </a:lnTo>
                  <a:lnTo>
                    <a:pt x="451504" y="82884"/>
                  </a:lnTo>
                  <a:lnTo>
                    <a:pt x="1615758" y="82884"/>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5" name="右箭头 60"/>
            <p:cNvSpPr/>
            <p:nvPr/>
          </p:nvSpPr>
          <p:spPr>
            <a:xfrm flipH="1">
              <a:off x="2725191" y="4251235"/>
              <a:ext cx="1925949" cy="617672"/>
            </a:xfrm>
            <a:custGeom>
              <a:avLst/>
              <a:gdLst/>
              <a:ahLst/>
              <a:cxnLst/>
              <a:rect l="l" t="t" r="r" b="b"/>
              <a:pathLst>
                <a:path w="1926443" h="617272">
                  <a:moveTo>
                    <a:pt x="1617807" y="0"/>
                  </a:moveTo>
                  <a:lnTo>
                    <a:pt x="1617807" y="82884"/>
                  </a:lnTo>
                  <a:lnTo>
                    <a:pt x="0" y="82884"/>
                  </a:lnTo>
                  <a:lnTo>
                    <a:pt x="451504" y="534388"/>
                  </a:lnTo>
                  <a:lnTo>
                    <a:pt x="1617807" y="534388"/>
                  </a:lnTo>
                  <a:lnTo>
                    <a:pt x="1617807" y="617272"/>
                  </a:lnTo>
                  <a:lnTo>
                    <a:pt x="1926443" y="308636"/>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6" name="TextBox 61"/>
            <p:cNvSpPr txBox="1">
              <a:spLocks noChangeArrowheads="1"/>
            </p:cNvSpPr>
            <p:nvPr/>
          </p:nvSpPr>
          <p:spPr bwMode="auto">
            <a:xfrm>
              <a:off x="6394879" y="2603779"/>
              <a:ext cx="1261884"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sp>
          <p:nvSpPr>
            <p:cNvPr id="7" name="TextBox 100"/>
            <p:cNvSpPr txBox="1">
              <a:spLocks noChangeArrowheads="1"/>
            </p:cNvSpPr>
            <p:nvPr/>
          </p:nvSpPr>
          <p:spPr bwMode="auto">
            <a:xfrm>
              <a:off x="1280332" y="4402639"/>
              <a:ext cx="1261884"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grpSp>
    </p:spTree>
    <p:extLst>
      <p:ext uri="{BB962C8B-B14F-4D97-AF65-F5344CB8AC3E}">
        <p14:creationId xmlns:p14="http://schemas.microsoft.com/office/powerpoint/2010/main" val="1507407183"/>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形状 1"/>
          <p:cNvSpPr/>
          <p:nvPr/>
        </p:nvSpPr>
        <p:spPr>
          <a:xfrm>
            <a:off x="1524000" y="2209799"/>
            <a:ext cx="6096000" cy="2438400"/>
          </a:xfrm>
          <a:prstGeom prst="leftRightRibbon">
            <a:avLst/>
          </a:prstGeom>
          <a:gradFill>
            <a:gsLst>
              <a:gs pos="100000">
                <a:srgbClr val="2676FF">
                  <a:lumMod val="20000"/>
                  <a:lumOff val="80000"/>
                </a:srgbClr>
              </a:gs>
              <a:gs pos="51657">
                <a:srgbClr val="2676FF"/>
              </a:gs>
              <a:gs pos="0">
                <a:srgbClr val="2676FF">
                  <a:lumMod val="20000"/>
                  <a:lumOff val="80000"/>
                </a:srgbClr>
              </a:gs>
            </a:gsLst>
            <a:lin ang="5400000" scaled="1"/>
          </a:gradFill>
          <a:ln w="9525">
            <a:solidFill>
              <a:srgbClr val="2676FF"/>
            </a:solidFill>
            <a:round/>
            <a:headEnd/>
            <a:tailEnd/>
          </a:ln>
          <a:effectLst>
            <a:outerShdw blurRad="63500" sx="101000" sy="101000" algn="ctr" rotWithShape="0">
              <a:prstClr val="black">
                <a:alpha val="18000"/>
              </a:prstClr>
            </a:outerShdw>
          </a:effectLst>
        </p:spPr>
      </p:sp>
      <p:sp>
        <p:nvSpPr>
          <p:cNvPr id="3" name="TextBox 2"/>
          <p:cNvSpPr txBox="1"/>
          <p:nvPr/>
        </p:nvSpPr>
        <p:spPr>
          <a:xfrm>
            <a:off x="827584" y="3068960"/>
            <a:ext cx="646331" cy="369332"/>
          </a:xfrm>
          <a:prstGeom prst="rect">
            <a:avLst/>
          </a:prstGeom>
          <a:noFill/>
        </p:spPr>
        <p:txBody>
          <a:bodyPr wrap="none" rtlCol="0">
            <a:spAutoFit/>
          </a:bodyPr>
          <a:lstStyle/>
          <a:p>
            <a:r>
              <a:rPr lang="zh-CN" altLang="en-US" dirty="0" smtClean="0">
                <a:solidFill>
                  <a:srgbClr val="5F5F5F"/>
                </a:solidFill>
                <a:latin typeface="微软雅黑" pitchFamily="34" charset="-122"/>
                <a:ea typeface="微软雅黑" pitchFamily="34" charset="-122"/>
              </a:rPr>
              <a:t>文本</a:t>
            </a:r>
            <a:endParaRPr lang="zh-CN" altLang="en-US" dirty="0">
              <a:solidFill>
                <a:srgbClr val="5F5F5F"/>
              </a:solidFill>
              <a:latin typeface="微软雅黑" pitchFamily="34" charset="-122"/>
              <a:ea typeface="微软雅黑" pitchFamily="34" charset="-122"/>
            </a:endParaRPr>
          </a:p>
        </p:txBody>
      </p:sp>
      <p:sp>
        <p:nvSpPr>
          <p:cNvPr id="4" name="TextBox 3"/>
          <p:cNvSpPr txBox="1"/>
          <p:nvPr/>
        </p:nvSpPr>
        <p:spPr>
          <a:xfrm>
            <a:off x="7668344" y="3475494"/>
            <a:ext cx="646331" cy="369332"/>
          </a:xfrm>
          <a:prstGeom prst="rect">
            <a:avLst/>
          </a:prstGeom>
          <a:noFill/>
        </p:spPr>
        <p:txBody>
          <a:bodyPr wrap="none" rtlCol="0">
            <a:spAutoFit/>
          </a:bodyPr>
          <a:lstStyle/>
          <a:p>
            <a:r>
              <a:rPr lang="zh-CN" altLang="en-US" dirty="0" smtClean="0">
                <a:solidFill>
                  <a:srgbClr val="5F5F5F"/>
                </a:solidFill>
                <a:latin typeface="微软雅黑" pitchFamily="34" charset="-122"/>
                <a:ea typeface="微软雅黑" pitchFamily="34" charset="-122"/>
              </a:rPr>
              <a:t>文本</a:t>
            </a:r>
            <a:endParaRPr lang="zh-CN" altLang="en-US" dirty="0">
              <a:solidFill>
                <a:srgbClr val="5F5F5F"/>
              </a:solidFill>
              <a:latin typeface="微软雅黑" pitchFamily="34" charset="-122"/>
              <a:ea typeface="微软雅黑" pitchFamily="34" charset="-122"/>
            </a:endParaRPr>
          </a:p>
        </p:txBody>
      </p:sp>
    </p:spTree>
    <p:extLst>
      <p:ext uri="{BB962C8B-B14F-4D97-AF65-F5344CB8AC3E}">
        <p14:creationId xmlns:p14="http://schemas.microsoft.com/office/powerpoint/2010/main" val="2084916373"/>
      </p:ext>
    </p:ext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2261680" y="2171316"/>
            <a:ext cx="4572000" cy="2458665"/>
          </a:xfrm>
          <a:prstGeom prst="round2DiagRect">
            <a:avLst>
              <a:gd name="adj1" fmla="val 0"/>
              <a:gd name="adj2" fmla="val 12258"/>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sp>
      <p:sp>
        <p:nvSpPr>
          <p:cNvPr id="3" name="任意多边形 2"/>
          <p:cNvSpPr/>
          <p:nvPr/>
        </p:nvSpPr>
        <p:spPr>
          <a:xfrm rot="16200000">
            <a:off x="539590" y="2498113"/>
            <a:ext cx="2682180" cy="762000"/>
          </a:xfrm>
          <a:custGeom>
            <a:avLst/>
            <a:gdLst>
              <a:gd name="connsiteX0" fmla="*/ 0 w 2682180"/>
              <a:gd name="connsiteY0" fmla="*/ 191148 h 762000"/>
              <a:gd name="connsiteX1" fmla="*/ 2219951 w 2682180"/>
              <a:gd name="connsiteY1" fmla="*/ 191148 h 762000"/>
              <a:gd name="connsiteX2" fmla="*/ 2219951 w 2682180"/>
              <a:gd name="connsiteY2" fmla="*/ 0 h 762000"/>
              <a:gd name="connsiteX3" fmla="*/ 2682180 w 2682180"/>
              <a:gd name="connsiteY3" fmla="*/ 381000 h 762000"/>
              <a:gd name="connsiteX4" fmla="*/ 2219951 w 2682180"/>
              <a:gd name="connsiteY4" fmla="*/ 762000 h 762000"/>
              <a:gd name="connsiteX5" fmla="*/ 2219951 w 2682180"/>
              <a:gd name="connsiteY5" fmla="*/ 570852 h 762000"/>
              <a:gd name="connsiteX6" fmla="*/ 0 w 2682180"/>
              <a:gd name="connsiteY6" fmla="*/ 570852 h 762000"/>
              <a:gd name="connsiteX7" fmla="*/ 0 w 2682180"/>
              <a:gd name="connsiteY7" fmla="*/ 191148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82180" h="762000">
                <a:moveTo>
                  <a:pt x="0" y="191148"/>
                </a:moveTo>
                <a:lnTo>
                  <a:pt x="2219951" y="191148"/>
                </a:lnTo>
                <a:lnTo>
                  <a:pt x="2219951" y="0"/>
                </a:lnTo>
                <a:lnTo>
                  <a:pt x="2682180" y="381000"/>
                </a:lnTo>
                <a:lnTo>
                  <a:pt x="2219951" y="762000"/>
                </a:lnTo>
                <a:lnTo>
                  <a:pt x="2219951" y="570852"/>
                </a:lnTo>
                <a:lnTo>
                  <a:pt x="0" y="570852"/>
                </a:lnTo>
                <a:lnTo>
                  <a:pt x="0" y="191148"/>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solidFill>
            <a:round/>
            <a:headEnd/>
            <a:tailEnd/>
          </a:ln>
          <a:effectLst>
            <a:outerShdw blurRad="63500" sx="101000" sy="101000" algn="ctr" rotWithShape="0">
              <a:prstClr val="black">
                <a:alpha val="18000"/>
              </a:prstClr>
            </a:outerShdw>
          </a:effectLst>
        </p:spPr>
        <p:txBody>
          <a:bodyPr spcFirstLastPara="0" vert="horz" wrap="square" lIns="60959" tIns="252107" rIns="291289" bIns="252108" numCol="1" spcCol="1270" anchor="ctr" anchorCtr="0">
            <a:noAutofit/>
          </a:bodyPr>
          <a:lstStyle/>
          <a:p>
            <a:pPr marL="0" marR="0" lvl="0" indent="0" algn="r" defTabSz="71120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 name="任意多边形 3"/>
          <p:cNvSpPr/>
          <p:nvPr/>
        </p:nvSpPr>
        <p:spPr>
          <a:xfrm rot="5400000">
            <a:off x="5873589" y="3541184"/>
            <a:ext cx="2682180" cy="762000"/>
          </a:xfrm>
          <a:custGeom>
            <a:avLst/>
            <a:gdLst>
              <a:gd name="connsiteX0" fmla="*/ 0 w 2682180"/>
              <a:gd name="connsiteY0" fmla="*/ 191148 h 762000"/>
              <a:gd name="connsiteX1" fmla="*/ 2219951 w 2682180"/>
              <a:gd name="connsiteY1" fmla="*/ 191148 h 762000"/>
              <a:gd name="connsiteX2" fmla="*/ 2219951 w 2682180"/>
              <a:gd name="connsiteY2" fmla="*/ 0 h 762000"/>
              <a:gd name="connsiteX3" fmla="*/ 2682180 w 2682180"/>
              <a:gd name="connsiteY3" fmla="*/ 381000 h 762000"/>
              <a:gd name="connsiteX4" fmla="*/ 2219951 w 2682180"/>
              <a:gd name="connsiteY4" fmla="*/ 762000 h 762000"/>
              <a:gd name="connsiteX5" fmla="*/ 2219951 w 2682180"/>
              <a:gd name="connsiteY5" fmla="*/ 570852 h 762000"/>
              <a:gd name="connsiteX6" fmla="*/ 0 w 2682180"/>
              <a:gd name="connsiteY6" fmla="*/ 570852 h 762000"/>
              <a:gd name="connsiteX7" fmla="*/ 0 w 2682180"/>
              <a:gd name="connsiteY7" fmla="*/ 191148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82180" h="762000">
                <a:moveTo>
                  <a:pt x="0" y="191148"/>
                </a:moveTo>
                <a:lnTo>
                  <a:pt x="2219951" y="191148"/>
                </a:lnTo>
                <a:lnTo>
                  <a:pt x="2219951" y="0"/>
                </a:lnTo>
                <a:lnTo>
                  <a:pt x="2682180" y="381000"/>
                </a:lnTo>
                <a:lnTo>
                  <a:pt x="2219951" y="762000"/>
                </a:lnTo>
                <a:lnTo>
                  <a:pt x="2219951" y="570852"/>
                </a:lnTo>
                <a:lnTo>
                  <a:pt x="0" y="570852"/>
                </a:lnTo>
                <a:lnTo>
                  <a:pt x="0" y="191148"/>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solidFill>
            <a:round/>
            <a:headEnd/>
            <a:tailEnd/>
          </a:ln>
          <a:effectLst>
            <a:outerShdw blurRad="63500" sx="101000" sy="101000" algn="ctr" rotWithShape="0">
              <a:prstClr val="black">
                <a:alpha val="18000"/>
              </a:prstClr>
            </a:outerShdw>
          </a:effectLst>
        </p:spPr>
        <p:txBody>
          <a:bodyPr spcFirstLastPara="0" vert="horz" wrap="square" lIns="60959" tIns="252107" rIns="291289" bIns="252108" numCol="1" spcCol="1270" anchor="ctr" anchorCtr="0">
            <a:noAutofit/>
          </a:bodyPr>
          <a:lstStyle/>
          <a:p>
            <a:pPr marL="0" marR="0" lvl="0" indent="0" algn="r" defTabSz="71120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直接连接符 4"/>
          <p:cNvSpPr/>
          <p:nvPr/>
        </p:nvSpPr>
        <p:spPr>
          <a:xfrm>
            <a:off x="4547376" y="2432083"/>
            <a:ext cx="609" cy="1937130"/>
          </a:xfrm>
          <a:prstGeom prst="line">
            <a:avLst/>
          </a:prstGeom>
          <a:gradFill>
            <a:gsLst>
              <a:gs pos="100000">
                <a:srgbClr val="89CC40">
                  <a:lumMod val="20000"/>
                  <a:lumOff val="80000"/>
                </a:srgbClr>
              </a:gs>
              <a:gs pos="51657">
                <a:srgbClr val="2676FF"/>
              </a:gs>
              <a:gs pos="0">
                <a:srgbClr val="2676FF">
                  <a:lumMod val="20000"/>
                  <a:lumOff val="80000"/>
                </a:srgbClr>
              </a:gs>
            </a:gsLst>
            <a:lin ang="5400000" scaled="1"/>
          </a:gradFill>
          <a:ln w="9525">
            <a:solidFill>
              <a:srgbClr val="2676FF"/>
            </a:solidFill>
            <a:round/>
            <a:headEnd/>
            <a:tailEnd/>
          </a:ln>
          <a:effectLst>
            <a:outerShdw blurRad="63500" sx="101000" sy="101000" algn="ctr" rotWithShape="0">
              <a:prstClr val="black">
                <a:alpha val="18000"/>
              </a:prstClr>
            </a:outerShdw>
          </a:effectLst>
        </p:spPr>
      </p:sp>
      <p:grpSp>
        <p:nvGrpSpPr>
          <p:cNvPr id="6" name="组合 12"/>
          <p:cNvGrpSpPr/>
          <p:nvPr/>
        </p:nvGrpSpPr>
        <p:grpSpPr>
          <a:xfrm>
            <a:off x="2522152" y="2495672"/>
            <a:ext cx="1718906" cy="1809952"/>
            <a:chOff x="2352621" y="2376628"/>
            <a:chExt cx="1981200" cy="2086140"/>
          </a:xfrm>
        </p:grpSpPr>
        <p:sp>
          <p:nvSpPr>
            <p:cNvPr id="7" name="任意多边形 6"/>
            <p:cNvSpPr/>
            <p:nvPr/>
          </p:nvSpPr>
          <p:spPr>
            <a:xfrm>
              <a:off x="2352621" y="2376628"/>
              <a:ext cx="1981200" cy="2086140"/>
            </a:xfrm>
            <a:custGeom>
              <a:avLst/>
              <a:gdLst>
                <a:gd name="connsiteX0" fmla="*/ 0 w 1981200"/>
                <a:gd name="connsiteY0" fmla="*/ 0 h 2086140"/>
                <a:gd name="connsiteX1" fmla="*/ 1981200 w 1981200"/>
                <a:gd name="connsiteY1" fmla="*/ 0 h 2086140"/>
                <a:gd name="connsiteX2" fmla="*/ 1981200 w 1981200"/>
                <a:gd name="connsiteY2" fmla="*/ 2086140 h 2086140"/>
                <a:gd name="connsiteX3" fmla="*/ 0 w 1981200"/>
                <a:gd name="connsiteY3" fmla="*/ 2086140 h 2086140"/>
                <a:gd name="connsiteX4" fmla="*/ 0 w 1981200"/>
                <a:gd name="connsiteY4" fmla="*/ 0 h 2086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2086140">
                  <a:moveTo>
                    <a:pt x="0" y="0"/>
                  </a:moveTo>
                  <a:lnTo>
                    <a:pt x="1981200" y="0"/>
                  </a:lnTo>
                  <a:lnTo>
                    <a:pt x="1981200" y="2086140"/>
                  </a:lnTo>
                  <a:lnTo>
                    <a:pt x="0" y="2086140"/>
                  </a:lnTo>
                  <a:lnTo>
                    <a:pt x="0" y="0"/>
                  </a:lnTo>
                  <a:close/>
                </a:path>
              </a:pathLst>
            </a:custGeom>
            <a:gradFill>
              <a:gsLst>
                <a:gs pos="100000">
                  <a:srgbClr val="FFFFFF"/>
                </a:gs>
                <a:gs pos="51657">
                  <a:srgbClr val="2676FF">
                    <a:lumMod val="60000"/>
                    <a:lumOff val="40000"/>
                  </a:srgbClr>
                </a:gs>
                <a:gs pos="0">
                  <a:srgbClr val="FFFFFF"/>
                </a:gs>
              </a:gsLst>
              <a:lin ang="5400000" scaled="1"/>
            </a:gradFill>
            <a:ln w="9525">
              <a:solidFill>
                <a:srgbClr val="2676FF">
                  <a:lumMod val="60000"/>
                  <a:lumOff val="40000"/>
                </a:srgbClr>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5F5F5F"/>
                </a:solidFill>
                <a:effectLst/>
                <a:uLnTx/>
                <a:uFillTx/>
                <a:latin typeface="微软雅黑" pitchFamily="34" charset="-122"/>
                <a:ea typeface="微软雅黑" pitchFamily="34" charset="-122"/>
              </a:endParaRPr>
            </a:p>
          </p:txBody>
        </p:sp>
        <p:sp>
          <p:nvSpPr>
            <p:cNvPr id="8" name="任意多边形 7"/>
            <p:cNvSpPr/>
            <p:nvPr/>
          </p:nvSpPr>
          <p:spPr>
            <a:xfrm>
              <a:off x="2381805" y="2396084"/>
              <a:ext cx="1930400" cy="2048040"/>
            </a:xfrm>
            <a:custGeom>
              <a:avLst/>
              <a:gdLst>
                <a:gd name="connsiteX0" fmla="*/ 0 w 1981200"/>
                <a:gd name="connsiteY0" fmla="*/ 0 h 2086140"/>
                <a:gd name="connsiteX1" fmla="*/ 1981200 w 1981200"/>
                <a:gd name="connsiteY1" fmla="*/ 0 h 2086140"/>
                <a:gd name="connsiteX2" fmla="*/ 1981200 w 1981200"/>
                <a:gd name="connsiteY2" fmla="*/ 2086140 h 2086140"/>
                <a:gd name="connsiteX3" fmla="*/ 0 w 1981200"/>
                <a:gd name="connsiteY3" fmla="*/ 2086140 h 2086140"/>
                <a:gd name="connsiteX4" fmla="*/ 0 w 1981200"/>
                <a:gd name="connsiteY4" fmla="*/ 0 h 2086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2086140">
                  <a:moveTo>
                    <a:pt x="0" y="0"/>
                  </a:moveTo>
                  <a:lnTo>
                    <a:pt x="1981200" y="0"/>
                  </a:lnTo>
                  <a:lnTo>
                    <a:pt x="1981200" y="2086140"/>
                  </a:lnTo>
                  <a:lnTo>
                    <a:pt x="0" y="2086140"/>
                  </a:lnTo>
                  <a:lnTo>
                    <a:pt x="0" y="0"/>
                  </a:lnTo>
                  <a:close/>
                </a:path>
              </a:pathLst>
            </a:custGeom>
            <a:gradFill rotWithShape="1">
              <a:gsLst>
                <a:gs pos="98000">
                  <a:srgbClr val="2676FF">
                    <a:lumMod val="20000"/>
                    <a:lumOff val="80000"/>
                  </a:srgbClr>
                </a:gs>
                <a:gs pos="100000">
                  <a:srgbClr val="2676FF">
                    <a:lumMod val="20000"/>
                    <a:lumOff val="80000"/>
                  </a:srgbClr>
                </a:gs>
                <a:gs pos="51657">
                  <a:srgbClr val="2676FF">
                    <a:lumMod val="60000"/>
                    <a:lumOff val="40000"/>
                  </a:srgbClr>
                </a:gs>
                <a:gs pos="50000">
                  <a:srgbClr val="2676FF">
                    <a:lumMod val="40000"/>
                    <a:lumOff val="60000"/>
                  </a:srgbClr>
                </a:gs>
                <a:gs pos="8000">
                  <a:srgbClr val="2676FF">
                    <a:lumMod val="20000"/>
                    <a:lumOff val="80000"/>
                  </a:srgbClr>
                </a:gs>
              </a:gsLst>
              <a:lin ang="5400000" scaled="1"/>
            </a:gradFill>
            <a:ln w="9525">
              <a:noFill/>
              <a:round/>
              <a:headEnd/>
              <a:tailEnd/>
            </a:ln>
          </p:spPr>
          <p:txBody>
            <a:bodyPr wrap="none" anchor="ct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0" cap="none" spc="0" normalizeH="0" baseline="0" noProof="0" dirty="0">
                  <a:ln>
                    <a:noFill/>
                  </a:ln>
                  <a:solidFill>
                    <a:srgbClr val="5F5F5F"/>
                  </a:solidFill>
                  <a:effectLst/>
                  <a:uLnTx/>
                  <a:uFillTx/>
                  <a:latin typeface="微软雅黑" pitchFamily="34" charset="-122"/>
                  <a:ea typeface="微软雅黑" pitchFamily="34" charset="-122"/>
                  <a:cs typeface="Arial" charset="0"/>
                </a:rPr>
                <a:t>文本</a:t>
              </a:r>
            </a:p>
          </p:txBody>
        </p:sp>
      </p:grpSp>
      <p:grpSp>
        <p:nvGrpSpPr>
          <p:cNvPr id="9" name="组合 13"/>
          <p:cNvGrpSpPr/>
          <p:nvPr/>
        </p:nvGrpSpPr>
        <p:grpSpPr>
          <a:xfrm>
            <a:off x="4854303" y="2495672"/>
            <a:ext cx="1718906" cy="1809952"/>
            <a:chOff x="4684772" y="2357578"/>
            <a:chExt cx="1981200" cy="2086140"/>
          </a:xfrm>
        </p:grpSpPr>
        <p:sp>
          <p:nvSpPr>
            <p:cNvPr id="10" name="任意多边形 9"/>
            <p:cNvSpPr/>
            <p:nvPr/>
          </p:nvSpPr>
          <p:spPr>
            <a:xfrm>
              <a:off x="4684772" y="2357578"/>
              <a:ext cx="1981200" cy="2086140"/>
            </a:xfrm>
            <a:custGeom>
              <a:avLst/>
              <a:gdLst>
                <a:gd name="connsiteX0" fmla="*/ 0 w 1981200"/>
                <a:gd name="connsiteY0" fmla="*/ 0 h 2086140"/>
                <a:gd name="connsiteX1" fmla="*/ 1981200 w 1981200"/>
                <a:gd name="connsiteY1" fmla="*/ 0 h 2086140"/>
                <a:gd name="connsiteX2" fmla="*/ 1981200 w 1981200"/>
                <a:gd name="connsiteY2" fmla="*/ 2086140 h 2086140"/>
                <a:gd name="connsiteX3" fmla="*/ 0 w 1981200"/>
                <a:gd name="connsiteY3" fmla="*/ 2086140 h 2086140"/>
                <a:gd name="connsiteX4" fmla="*/ 0 w 1981200"/>
                <a:gd name="connsiteY4" fmla="*/ 0 h 2086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2086140">
                  <a:moveTo>
                    <a:pt x="0" y="0"/>
                  </a:moveTo>
                  <a:lnTo>
                    <a:pt x="1981200" y="0"/>
                  </a:lnTo>
                  <a:lnTo>
                    <a:pt x="1981200" y="2086140"/>
                  </a:lnTo>
                  <a:lnTo>
                    <a:pt x="0" y="2086140"/>
                  </a:lnTo>
                  <a:lnTo>
                    <a:pt x="0" y="0"/>
                  </a:lnTo>
                  <a:close/>
                </a:path>
              </a:pathLst>
            </a:custGeom>
            <a:gradFill>
              <a:gsLst>
                <a:gs pos="100000">
                  <a:srgbClr val="FFFFFF"/>
                </a:gs>
                <a:gs pos="51657">
                  <a:srgbClr val="2676FF">
                    <a:lumMod val="60000"/>
                    <a:lumOff val="40000"/>
                  </a:srgbClr>
                </a:gs>
                <a:gs pos="0">
                  <a:srgbClr val="FFFFFF"/>
                </a:gs>
              </a:gsLst>
              <a:lin ang="5400000" scaled="1"/>
            </a:gradFill>
            <a:ln w="9525">
              <a:solidFill>
                <a:srgbClr val="2676FF">
                  <a:lumMod val="60000"/>
                  <a:lumOff val="40000"/>
                </a:srgbClr>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0" cap="none" spc="0" normalizeH="0" baseline="0" noProof="0" dirty="0">
                <a:ln>
                  <a:noFill/>
                </a:ln>
                <a:solidFill>
                  <a:srgbClr val="5F5F5F"/>
                </a:solidFill>
                <a:effectLst/>
                <a:uLnTx/>
                <a:uFillTx/>
                <a:latin typeface="微软雅黑" pitchFamily="34" charset="-122"/>
                <a:ea typeface="微软雅黑" pitchFamily="34" charset="-122"/>
              </a:endParaRPr>
            </a:p>
          </p:txBody>
        </p:sp>
        <p:sp>
          <p:nvSpPr>
            <p:cNvPr id="11" name="任意多边形 10"/>
            <p:cNvSpPr/>
            <p:nvPr/>
          </p:nvSpPr>
          <p:spPr>
            <a:xfrm>
              <a:off x="4710172" y="2376628"/>
              <a:ext cx="1930400" cy="2048040"/>
            </a:xfrm>
            <a:custGeom>
              <a:avLst/>
              <a:gdLst>
                <a:gd name="connsiteX0" fmla="*/ 0 w 1981200"/>
                <a:gd name="connsiteY0" fmla="*/ 0 h 2086140"/>
                <a:gd name="connsiteX1" fmla="*/ 1981200 w 1981200"/>
                <a:gd name="connsiteY1" fmla="*/ 0 h 2086140"/>
                <a:gd name="connsiteX2" fmla="*/ 1981200 w 1981200"/>
                <a:gd name="connsiteY2" fmla="*/ 2086140 h 2086140"/>
                <a:gd name="connsiteX3" fmla="*/ 0 w 1981200"/>
                <a:gd name="connsiteY3" fmla="*/ 2086140 h 2086140"/>
                <a:gd name="connsiteX4" fmla="*/ 0 w 1981200"/>
                <a:gd name="connsiteY4" fmla="*/ 0 h 2086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2086140">
                  <a:moveTo>
                    <a:pt x="0" y="0"/>
                  </a:moveTo>
                  <a:lnTo>
                    <a:pt x="1981200" y="0"/>
                  </a:lnTo>
                  <a:lnTo>
                    <a:pt x="1981200" y="2086140"/>
                  </a:lnTo>
                  <a:lnTo>
                    <a:pt x="0" y="2086140"/>
                  </a:lnTo>
                  <a:lnTo>
                    <a:pt x="0" y="0"/>
                  </a:lnTo>
                  <a:close/>
                </a:path>
              </a:pathLst>
            </a:custGeom>
            <a:gradFill rotWithShape="1">
              <a:gsLst>
                <a:gs pos="98000">
                  <a:srgbClr val="2676FF">
                    <a:lumMod val="20000"/>
                    <a:lumOff val="80000"/>
                  </a:srgbClr>
                </a:gs>
                <a:gs pos="100000">
                  <a:srgbClr val="2676FF">
                    <a:lumMod val="20000"/>
                    <a:lumOff val="80000"/>
                  </a:srgbClr>
                </a:gs>
                <a:gs pos="51657">
                  <a:srgbClr val="2676FF">
                    <a:lumMod val="60000"/>
                    <a:lumOff val="40000"/>
                  </a:srgbClr>
                </a:gs>
                <a:gs pos="50000">
                  <a:srgbClr val="2676FF">
                    <a:lumMod val="40000"/>
                    <a:lumOff val="60000"/>
                  </a:srgbClr>
                </a:gs>
                <a:gs pos="8000">
                  <a:srgbClr val="2676FF">
                    <a:lumMod val="20000"/>
                    <a:lumOff val="80000"/>
                  </a:srgbClr>
                </a:gs>
              </a:gsLst>
              <a:lin ang="5400000" scaled="1"/>
            </a:gradFill>
            <a:ln w="9525">
              <a:noFill/>
              <a:round/>
              <a:headEnd/>
              <a:tailEnd/>
            </a:ln>
          </p:spPr>
          <p:txBody>
            <a:bodyPr wrap="none" anchor="ct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0" cap="none" spc="0" normalizeH="0" baseline="0" noProof="0" dirty="0">
                  <a:ln>
                    <a:noFill/>
                  </a:ln>
                  <a:solidFill>
                    <a:srgbClr val="5F5F5F"/>
                  </a:solidFill>
                  <a:effectLst/>
                  <a:uLnTx/>
                  <a:uFillTx/>
                  <a:latin typeface="微软雅黑" pitchFamily="34" charset="-122"/>
                  <a:ea typeface="微软雅黑" pitchFamily="34" charset="-122"/>
                  <a:cs typeface="Arial" charset="0"/>
                </a:rPr>
                <a:t>文本</a:t>
              </a:r>
            </a:p>
          </p:txBody>
        </p:sp>
      </p:grpSp>
    </p:spTree>
    <p:extLst>
      <p:ext uri="{BB962C8B-B14F-4D97-AF65-F5344CB8AC3E}">
        <p14:creationId xmlns:p14="http://schemas.microsoft.com/office/powerpoint/2010/main" val="1966139537"/>
      </p:ext>
    </p:extLst>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1785938" y="2032001"/>
            <a:ext cx="2790825" cy="1490663"/>
          </a:xfrm>
          <a:custGeom>
            <a:avLst/>
            <a:gdLst>
              <a:gd name="T0" fmla="*/ 0 w 4688"/>
              <a:gd name="T1" fmla="*/ 2248 h 2504"/>
              <a:gd name="T2" fmla="*/ 624 w 4688"/>
              <a:gd name="T3" fmla="*/ 2504 h 2504"/>
              <a:gd name="T4" fmla="*/ 1248 w 4688"/>
              <a:gd name="T5" fmla="*/ 2248 h 2504"/>
              <a:gd name="T6" fmla="*/ 1254 w 4688"/>
              <a:gd name="T7" fmla="*/ 2249 h 2504"/>
              <a:gd name="T8" fmla="*/ 2656 w 4688"/>
              <a:gd name="T9" fmla="*/ 1256 h 2504"/>
              <a:gd name="T10" fmla="*/ 2653 w 4688"/>
              <a:gd name="T11" fmla="*/ 1256 h 2504"/>
              <a:gd name="T12" fmla="*/ 4048 w 4688"/>
              <a:gd name="T13" fmla="*/ 2232 h 2504"/>
              <a:gd name="T14" fmla="*/ 4051 w 4688"/>
              <a:gd name="T15" fmla="*/ 2231 h 2504"/>
              <a:gd name="T16" fmla="*/ 4688 w 4688"/>
              <a:gd name="T17" fmla="*/ 824 h 2504"/>
              <a:gd name="T18" fmla="*/ 4681 w 4688"/>
              <a:gd name="T19" fmla="*/ 829 h 2504"/>
              <a:gd name="T20" fmla="*/ 2656 w 4688"/>
              <a:gd name="T21" fmla="*/ 8 h 2504"/>
              <a:gd name="T22" fmla="*/ 2653 w 4688"/>
              <a:gd name="T23" fmla="*/ 0 h 2504"/>
              <a:gd name="T24" fmla="*/ 0 w 4688"/>
              <a:gd name="T25" fmla="*/ 2248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88" h="2504">
                <a:moveTo>
                  <a:pt x="0" y="2248"/>
                </a:moveTo>
                <a:lnTo>
                  <a:pt x="624" y="2504"/>
                </a:lnTo>
                <a:lnTo>
                  <a:pt x="1248" y="2248"/>
                </a:lnTo>
                <a:lnTo>
                  <a:pt x="1254" y="2249"/>
                </a:lnTo>
                <a:cubicBezTo>
                  <a:pt x="1321" y="1692"/>
                  <a:pt x="1922" y="1256"/>
                  <a:pt x="2656" y="1256"/>
                </a:cubicBezTo>
                <a:lnTo>
                  <a:pt x="2653" y="1256"/>
                </a:lnTo>
                <a:cubicBezTo>
                  <a:pt x="3377" y="1256"/>
                  <a:pt x="3973" y="1682"/>
                  <a:pt x="4048" y="2232"/>
                </a:cubicBezTo>
                <a:lnTo>
                  <a:pt x="4051" y="2231"/>
                </a:lnTo>
                <a:cubicBezTo>
                  <a:pt x="4082" y="1697"/>
                  <a:pt x="4314" y="1211"/>
                  <a:pt x="4688" y="824"/>
                </a:cubicBezTo>
                <a:lnTo>
                  <a:pt x="4681" y="829"/>
                </a:lnTo>
                <a:cubicBezTo>
                  <a:pt x="4193" y="322"/>
                  <a:pt x="3466" y="0"/>
                  <a:pt x="2656" y="8"/>
                </a:cubicBezTo>
                <a:lnTo>
                  <a:pt x="2653" y="0"/>
                </a:lnTo>
                <a:cubicBezTo>
                  <a:pt x="1221" y="0"/>
                  <a:pt x="53" y="1001"/>
                  <a:pt x="0" y="2248"/>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3" name="Freeform 8"/>
          <p:cNvSpPr>
            <a:spLocks/>
          </p:cNvSpPr>
          <p:nvPr/>
        </p:nvSpPr>
        <p:spPr bwMode="auto">
          <a:xfrm>
            <a:off x="1781176" y="2032001"/>
            <a:ext cx="5580063" cy="2805113"/>
          </a:xfrm>
          <a:custGeom>
            <a:avLst/>
            <a:gdLst>
              <a:gd name="T0" fmla="*/ 1256 w 9375"/>
              <a:gd name="T1" fmla="*/ 2353 h 4712"/>
              <a:gd name="T2" fmla="*/ 1256 w 9375"/>
              <a:gd name="T3" fmla="*/ 2264 h 4712"/>
              <a:gd name="T4" fmla="*/ 632 w 9375"/>
              <a:gd name="T5" fmla="*/ 2520 h 4712"/>
              <a:gd name="T6" fmla="*/ 8 w 9375"/>
              <a:gd name="T7" fmla="*/ 2264 h 4712"/>
              <a:gd name="T8" fmla="*/ 2 w 9375"/>
              <a:gd name="T9" fmla="*/ 2270 h 4712"/>
              <a:gd name="T10" fmla="*/ 8 w 9375"/>
              <a:gd name="T11" fmla="*/ 2360 h 4712"/>
              <a:gd name="T12" fmla="*/ 0 w 9375"/>
              <a:gd name="T13" fmla="*/ 2353 h 4712"/>
              <a:gd name="T14" fmla="*/ 2664 w 9375"/>
              <a:gd name="T15" fmla="*/ 4712 h 4712"/>
              <a:gd name="T16" fmla="*/ 2661 w 9375"/>
              <a:gd name="T17" fmla="*/ 4706 h 4712"/>
              <a:gd name="T18" fmla="*/ 4696 w 9375"/>
              <a:gd name="T19" fmla="*/ 3880 h 4712"/>
              <a:gd name="T20" fmla="*/ 4689 w 9375"/>
              <a:gd name="T21" fmla="*/ 3877 h 4712"/>
              <a:gd name="T22" fmla="*/ 5320 w 9375"/>
              <a:gd name="T23" fmla="*/ 2472 h 4712"/>
              <a:gd name="T24" fmla="*/ 5319 w 9375"/>
              <a:gd name="T25" fmla="*/ 2474 h 4712"/>
              <a:gd name="T26" fmla="*/ 5304 w 9375"/>
              <a:gd name="T27" fmla="*/ 2360 h 4712"/>
              <a:gd name="T28" fmla="*/ 5310 w 9375"/>
              <a:gd name="T29" fmla="*/ 2353 h 4712"/>
              <a:gd name="T30" fmla="*/ 5320 w 9375"/>
              <a:gd name="T31" fmla="*/ 2232 h 4712"/>
              <a:gd name="T32" fmla="*/ 5319 w 9375"/>
              <a:gd name="T33" fmla="*/ 2232 h 4712"/>
              <a:gd name="T34" fmla="*/ 6712 w 9375"/>
              <a:gd name="T35" fmla="*/ 1256 h 4712"/>
              <a:gd name="T36" fmla="*/ 6716 w 9375"/>
              <a:gd name="T37" fmla="*/ 1256 h 4712"/>
              <a:gd name="T38" fmla="*/ 8120 w 9375"/>
              <a:gd name="T39" fmla="*/ 2248 h 4712"/>
              <a:gd name="T40" fmla="*/ 8744 w 9375"/>
              <a:gd name="T41" fmla="*/ 2504 h 4712"/>
              <a:gd name="T42" fmla="*/ 9368 w 9375"/>
              <a:gd name="T43" fmla="*/ 2248 h 4712"/>
              <a:gd name="T44" fmla="*/ 9375 w 9375"/>
              <a:gd name="T45" fmla="*/ 2250 h 4712"/>
              <a:gd name="T46" fmla="*/ 6712 w 9375"/>
              <a:gd name="T47" fmla="*/ 8 h 4712"/>
              <a:gd name="T48" fmla="*/ 6716 w 9375"/>
              <a:gd name="T49" fmla="*/ 0 h 4712"/>
              <a:gd name="T50" fmla="*/ 4696 w 9375"/>
              <a:gd name="T51" fmla="*/ 824 h 4712"/>
              <a:gd name="T52" fmla="*/ 4689 w 9375"/>
              <a:gd name="T53" fmla="*/ 829 h 4712"/>
              <a:gd name="T54" fmla="*/ 4056 w 9375"/>
              <a:gd name="T55" fmla="*/ 2232 h 4712"/>
              <a:gd name="T56" fmla="*/ 4059 w 9375"/>
              <a:gd name="T57" fmla="*/ 2231 h 4712"/>
              <a:gd name="T58" fmla="*/ 4072 w 9375"/>
              <a:gd name="T59" fmla="*/ 2360 h 4712"/>
              <a:gd name="T60" fmla="*/ 4067 w 9375"/>
              <a:gd name="T61" fmla="*/ 2353 h 4712"/>
              <a:gd name="T62" fmla="*/ 4056 w 9375"/>
              <a:gd name="T63" fmla="*/ 2472 h 4712"/>
              <a:gd name="T64" fmla="*/ 4059 w 9375"/>
              <a:gd name="T65" fmla="*/ 2475 h 4712"/>
              <a:gd name="T66" fmla="*/ 2664 w 9375"/>
              <a:gd name="T67" fmla="*/ 3448 h 4712"/>
              <a:gd name="T68" fmla="*/ 2661 w 9375"/>
              <a:gd name="T69" fmla="*/ 3451 h 4712"/>
              <a:gd name="T70" fmla="*/ 1256 w 9375"/>
              <a:gd name="T71" fmla="*/ 2360 h 4712"/>
              <a:gd name="T72" fmla="*/ 1256 w 9375"/>
              <a:gd name="T73" fmla="*/ 2353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75" h="4712">
                <a:moveTo>
                  <a:pt x="1256" y="2353"/>
                </a:moveTo>
                <a:cubicBezTo>
                  <a:pt x="1256" y="2323"/>
                  <a:pt x="1257" y="2294"/>
                  <a:pt x="1256" y="2264"/>
                </a:cubicBezTo>
                <a:lnTo>
                  <a:pt x="632" y="2520"/>
                </a:lnTo>
                <a:lnTo>
                  <a:pt x="8" y="2264"/>
                </a:lnTo>
                <a:lnTo>
                  <a:pt x="2" y="2270"/>
                </a:lnTo>
                <a:cubicBezTo>
                  <a:pt x="1" y="2297"/>
                  <a:pt x="0" y="2325"/>
                  <a:pt x="8" y="2360"/>
                </a:cubicBezTo>
                <a:lnTo>
                  <a:pt x="0" y="2353"/>
                </a:lnTo>
                <a:cubicBezTo>
                  <a:pt x="0" y="3652"/>
                  <a:pt x="1192" y="4706"/>
                  <a:pt x="2664" y="4712"/>
                </a:cubicBezTo>
                <a:lnTo>
                  <a:pt x="2661" y="4706"/>
                </a:lnTo>
                <a:cubicBezTo>
                  <a:pt x="3474" y="4706"/>
                  <a:pt x="4201" y="4384"/>
                  <a:pt x="4696" y="3880"/>
                </a:cubicBezTo>
                <a:lnTo>
                  <a:pt x="4689" y="3877"/>
                </a:lnTo>
                <a:cubicBezTo>
                  <a:pt x="5056" y="3495"/>
                  <a:pt x="5288" y="3008"/>
                  <a:pt x="5320" y="2472"/>
                </a:cubicBezTo>
                <a:lnTo>
                  <a:pt x="5319" y="2474"/>
                </a:lnTo>
                <a:cubicBezTo>
                  <a:pt x="5313" y="2434"/>
                  <a:pt x="5310" y="2394"/>
                  <a:pt x="5304" y="2360"/>
                </a:cubicBezTo>
                <a:lnTo>
                  <a:pt x="5310" y="2353"/>
                </a:lnTo>
                <a:cubicBezTo>
                  <a:pt x="5310" y="2312"/>
                  <a:pt x="5313" y="2272"/>
                  <a:pt x="5320" y="2232"/>
                </a:cubicBezTo>
                <a:lnTo>
                  <a:pt x="5319" y="2232"/>
                </a:lnTo>
                <a:cubicBezTo>
                  <a:pt x="5396" y="1683"/>
                  <a:pt x="5992" y="1256"/>
                  <a:pt x="6712" y="1256"/>
                </a:cubicBezTo>
                <a:lnTo>
                  <a:pt x="6716" y="1256"/>
                </a:lnTo>
                <a:cubicBezTo>
                  <a:pt x="7450" y="1256"/>
                  <a:pt x="8053" y="1695"/>
                  <a:pt x="8120" y="2248"/>
                </a:cubicBezTo>
                <a:lnTo>
                  <a:pt x="8744" y="2504"/>
                </a:lnTo>
                <a:lnTo>
                  <a:pt x="9368" y="2248"/>
                </a:lnTo>
                <a:lnTo>
                  <a:pt x="9375" y="2250"/>
                </a:lnTo>
                <a:cubicBezTo>
                  <a:pt x="9314" y="999"/>
                  <a:pt x="8147" y="0"/>
                  <a:pt x="6712" y="8"/>
                </a:cubicBezTo>
                <a:lnTo>
                  <a:pt x="6716" y="0"/>
                </a:lnTo>
                <a:cubicBezTo>
                  <a:pt x="5904" y="0"/>
                  <a:pt x="5177" y="322"/>
                  <a:pt x="4696" y="824"/>
                </a:cubicBezTo>
                <a:lnTo>
                  <a:pt x="4689" y="829"/>
                </a:lnTo>
                <a:cubicBezTo>
                  <a:pt x="4322" y="1211"/>
                  <a:pt x="4090" y="1697"/>
                  <a:pt x="4056" y="2232"/>
                </a:cubicBezTo>
                <a:lnTo>
                  <a:pt x="4059" y="2231"/>
                </a:lnTo>
                <a:cubicBezTo>
                  <a:pt x="4064" y="2271"/>
                  <a:pt x="4067" y="2312"/>
                  <a:pt x="4072" y="2360"/>
                </a:cubicBezTo>
                <a:lnTo>
                  <a:pt x="4067" y="2353"/>
                </a:lnTo>
                <a:cubicBezTo>
                  <a:pt x="4067" y="2394"/>
                  <a:pt x="4064" y="2435"/>
                  <a:pt x="4056" y="2472"/>
                </a:cubicBezTo>
                <a:lnTo>
                  <a:pt x="4059" y="2475"/>
                </a:lnTo>
                <a:cubicBezTo>
                  <a:pt x="3981" y="3024"/>
                  <a:pt x="3385" y="3451"/>
                  <a:pt x="2664" y="3448"/>
                </a:cubicBezTo>
                <a:lnTo>
                  <a:pt x="2661" y="3451"/>
                </a:lnTo>
                <a:cubicBezTo>
                  <a:pt x="1885" y="3451"/>
                  <a:pt x="1256" y="2959"/>
                  <a:pt x="1256" y="2360"/>
                </a:cubicBezTo>
                <a:lnTo>
                  <a:pt x="1256" y="2353"/>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Freeform 7"/>
          <p:cNvSpPr>
            <a:spLocks/>
          </p:cNvSpPr>
          <p:nvPr/>
        </p:nvSpPr>
        <p:spPr bwMode="auto">
          <a:xfrm>
            <a:off x="4572001" y="3379788"/>
            <a:ext cx="2795588" cy="1457325"/>
          </a:xfrm>
          <a:custGeom>
            <a:avLst/>
            <a:gdLst>
              <a:gd name="T0" fmla="*/ 3429 w 4695"/>
              <a:gd name="T1" fmla="*/ 6 h 2448"/>
              <a:gd name="T2" fmla="*/ 3431 w 4695"/>
              <a:gd name="T3" fmla="*/ 96 h 2448"/>
              <a:gd name="T4" fmla="*/ 3433 w 4695"/>
              <a:gd name="T5" fmla="*/ 89 h 2448"/>
              <a:gd name="T6" fmla="*/ 2023 w 4695"/>
              <a:gd name="T7" fmla="*/ 1184 h 2448"/>
              <a:gd name="T8" fmla="*/ 2027 w 4695"/>
              <a:gd name="T9" fmla="*/ 1187 h 2448"/>
              <a:gd name="T10" fmla="*/ 631 w 4695"/>
              <a:gd name="T11" fmla="*/ 208 h 2448"/>
              <a:gd name="T12" fmla="*/ 630 w 4695"/>
              <a:gd name="T13" fmla="*/ 210 h 2448"/>
              <a:gd name="T14" fmla="*/ 7 w 4695"/>
              <a:gd name="T15" fmla="*/ 1616 h 2448"/>
              <a:gd name="T16" fmla="*/ 0 w 4695"/>
              <a:gd name="T17" fmla="*/ 1613 h 2448"/>
              <a:gd name="T18" fmla="*/ 2023 w 4695"/>
              <a:gd name="T19" fmla="*/ 2448 h 2448"/>
              <a:gd name="T20" fmla="*/ 2027 w 4695"/>
              <a:gd name="T21" fmla="*/ 2442 h 2448"/>
              <a:gd name="T22" fmla="*/ 4695 w 4695"/>
              <a:gd name="T23" fmla="*/ 96 h 2448"/>
              <a:gd name="T24" fmla="*/ 4688 w 4695"/>
              <a:gd name="T25" fmla="*/ 89 h 2448"/>
              <a:gd name="T26" fmla="*/ 4679 w 4695"/>
              <a:gd name="T27" fmla="*/ 0 h 2448"/>
              <a:gd name="T28" fmla="*/ 4055 w 4695"/>
              <a:gd name="T29" fmla="*/ 256 h 2448"/>
              <a:gd name="T30" fmla="*/ 3431 w 4695"/>
              <a:gd name="T31" fmla="*/ 0 h 2448"/>
              <a:gd name="T32" fmla="*/ 3429 w 4695"/>
              <a:gd name="T33" fmla="*/ 6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95" h="2448">
                <a:moveTo>
                  <a:pt x="3429" y="6"/>
                </a:moveTo>
                <a:cubicBezTo>
                  <a:pt x="3432" y="34"/>
                  <a:pt x="3433" y="61"/>
                  <a:pt x="3431" y="96"/>
                </a:cubicBezTo>
                <a:lnTo>
                  <a:pt x="3433" y="89"/>
                </a:lnTo>
                <a:cubicBezTo>
                  <a:pt x="3433" y="695"/>
                  <a:pt x="2804" y="1187"/>
                  <a:pt x="2023" y="1184"/>
                </a:cubicBezTo>
                <a:lnTo>
                  <a:pt x="2027" y="1187"/>
                </a:lnTo>
                <a:cubicBezTo>
                  <a:pt x="1303" y="1187"/>
                  <a:pt x="707" y="759"/>
                  <a:pt x="631" y="208"/>
                </a:cubicBezTo>
                <a:lnTo>
                  <a:pt x="630" y="210"/>
                </a:lnTo>
                <a:cubicBezTo>
                  <a:pt x="599" y="744"/>
                  <a:pt x="367" y="1231"/>
                  <a:pt x="7" y="1616"/>
                </a:cubicBezTo>
                <a:lnTo>
                  <a:pt x="0" y="1613"/>
                </a:lnTo>
                <a:cubicBezTo>
                  <a:pt x="488" y="2120"/>
                  <a:pt x="1215" y="2442"/>
                  <a:pt x="2023" y="2448"/>
                </a:cubicBezTo>
                <a:lnTo>
                  <a:pt x="2027" y="2442"/>
                </a:lnTo>
                <a:cubicBezTo>
                  <a:pt x="3497" y="2442"/>
                  <a:pt x="4688" y="1388"/>
                  <a:pt x="4695" y="96"/>
                </a:cubicBezTo>
                <a:lnTo>
                  <a:pt x="4688" y="89"/>
                </a:lnTo>
                <a:cubicBezTo>
                  <a:pt x="4688" y="59"/>
                  <a:pt x="4687" y="30"/>
                  <a:pt x="4679" y="0"/>
                </a:cubicBezTo>
                <a:lnTo>
                  <a:pt x="4055" y="256"/>
                </a:lnTo>
                <a:lnTo>
                  <a:pt x="3431" y="0"/>
                </a:lnTo>
                <a:lnTo>
                  <a:pt x="3429" y="6"/>
                </a:ln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矩形 4"/>
          <p:cNvSpPr/>
          <p:nvPr/>
        </p:nvSpPr>
        <p:spPr>
          <a:xfrm>
            <a:off x="2411760" y="4149080"/>
            <a:ext cx="2031325" cy="369332"/>
          </a:xfrm>
          <a:prstGeom prst="rect">
            <a:avLst/>
          </a:prstGeom>
        </p:spPr>
        <p:txBody>
          <a:bodyPr wrap="none">
            <a:spAutoFit/>
          </a:bodyPr>
          <a:lstStyle/>
          <a:p>
            <a:pPr algn="ctr">
              <a:defRPr/>
            </a:pPr>
            <a:r>
              <a:rPr lang="zh-CN" altLang="en-US" dirty="0" smtClean="0">
                <a:solidFill>
                  <a:srgbClr val="4D4D4D"/>
                </a:solidFill>
                <a:latin typeface="微软雅黑" pitchFamily="34" charset="-122"/>
                <a:ea typeface="微软雅黑" pitchFamily="34" charset="-122"/>
              </a:rPr>
              <a:t>单击此处添加文本</a:t>
            </a:r>
            <a:endParaRPr lang="zh-CN" altLang="en-US" dirty="0">
              <a:solidFill>
                <a:srgbClr val="4D4D4D"/>
              </a:solidFill>
              <a:latin typeface="微软雅黑" pitchFamily="34" charset="-122"/>
              <a:ea typeface="微软雅黑" pitchFamily="34" charset="-122"/>
            </a:endParaRPr>
          </a:p>
        </p:txBody>
      </p:sp>
      <p:sp>
        <p:nvSpPr>
          <p:cNvPr id="6" name="矩形 5"/>
          <p:cNvSpPr/>
          <p:nvPr/>
        </p:nvSpPr>
        <p:spPr>
          <a:xfrm>
            <a:off x="2411760" y="2348880"/>
            <a:ext cx="2031325" cy="369332"/>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单击此处添加文本</a:t>
            </a:r>
            <a:endParaRPr kumimoji="0" lang="zh-CN" altLang="en-US" sz="18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7" name="矩形 6"/>
          <p:cNvSpPr/>
          <p:nvPr/>
        </p:nvSpPr>
        <p:spPr>
          <a:xfrm>
            <a:off x="4788024" y="2348880"/>
            <a:ext cx="2031325" cy="369332"/>
          </a:xfrm>
          <a:prstGeom prst="rect">
            <a:avLst/>
          </a:prstGeom>
        </p:spPr>
        <p:txBody>
          <a:bodyPr wrap="none">
            <a:spAutoFit/>
          </a:bodyPr>
          <a:lstStyle/>
          <a:p>
            <a:pPr algn="ctr">
              <a:defRPr/>
            </a:pPr>
            <a:r>
              <a:rPr lang="zh-CN" altLang="en-US" dirty="0" smtClean="0">
                <a:solidFill>
                  <a:srgbClr val="4D4D4D"/>
                </a:solidFill>
                <a:latin typeface="微软雅黑" pitchFamily="34" charset="-122"/>
                <a:ea typeface="微软雅黑" pitchFamily="34" charset="-122"/>
              </a:rPr>
              <a:t>单击此处添加文本</a:t>
            </a:r>
            <a:endParaRPr lang="zh-CN" altLang="en-US" dirty="0">
              <a:solidFill>
                <a:srgbClr val="4D4D4D"/>
              </a:solidFill>
              <a:latin typeface="微软雅黑" pitchFamily="34" charset="-122"/>
              <a:ea typeface="微软雅黑" pitchFamily="34" charset="-122"/>
            </a:endParaRPr>
          </a:p>
        </p:txBody>
      </p:sp>
      <p:sp>
        <p:nvSpPr>
          <p:cNvPr id="8" name="矩形 7"/>
          <p:cNvSpPr/>
          <p:nvPr/>
        </p:nvSpPr>
        <p:spPr>
          <a:xfrm>
            <a:off x="4788024" y="4221088"/>
            <a:ext cx="2031325" cy="369332"/>
          </a:xfrm>
          <a:prstGeom prst="rect">
            <a:avLst/>
          </a:prstGeom>
        </p:spPr>
        <p:txBody>
          <a:bodyPr wrap="none">
            <a:spAutoFit/>
          </a:bodyPr>
          <a:lstStyle/>
          <a:p>
            <a:pPr algn="ctr">
              <a:defRPr/>
            </a:pPr>
            <a:r>
              <a:rPr lang="zh-CN" altLang="en-US" dirty="0" smtClean="0">
                <a:solidFill>
                  <a:srgbClr val="4D4D4D"/>
                </a:solidFill>
                <a:latin typeface="微软雅黑" pitchFamily="34" charset="-122"/>
                <a:ea typeface="微软雅黑" pitchFamily="34" charset="-122"/>
              </a:rPr>
              <a:t>单击此处添加文本</a:t>
            </a:r>
          </a:p>
        </p:txBody>
      </p:sp>
    </p:spTree>
    <p:extLst>
      <p:ext uri="{BB962C8B-B14F-4D97-AF65-F5344CB8AC3E}">
        <p14:creationId xmlns:p14="http://schemas.microsoft.com/office/powerpoint/2010/main" val="2872879399"/>
      </p:ext>
    </p:ext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1785938" y="2032001"/>
            <a:ext cx="2790825" cy="1471613"/>
          </a:xfrm>
          <a:custGeom>
            <a:avLst/>
            <a:gdLst>
              <a:gd name="T0" fmla="*/ 4051 w 4688"/>
              <a:gd name="T1" fmla="*/ 2231 h 2472"/>
              <a:gd name="T2" fmla="*/ 4688 w 4688"/>
              <a:gd name="T3" fmla="*/ 824 h 2472"/>
              <a:gd name="T4" fmla="*/ 4681 w 4688"/>
              <a:gd name="T5" fmla="*/ 829 h 2472"/>
              <a:gd name="T6" fmla="*/ 2656 w 4688"/>
              <a:gd name="T7" fmla="*/ 8 h 2472"/>
              <a:gd name="T8" fmla="*/ 2653 w 4688"/>
              <a:gd name="T9" fmla="*/ 0 h 2472"/>
              <a:gd name="T10" fmla="*/ 0 w 4688"/>
              <a:gd name="T11" fmla="*/ 2232 h 2472"/>
              <a:gd name="T12" fmla="*/ 624 w 4688"/>
              <a:gd name="T13" fmla="*/ 2472 h 2472"/>
              <a:gd name="T14" fmla="*/ 1264 w 4688"/>
              <a:gd name="T15" fmla="*/ 2216 h 2472"/>
              <a:gd name="T16" fmla="*/ 1258 w 4688"/>
              <a:gd name="T17" fmla="*/ 2222 h 2472"/>
              <a:gd name="T18" fmla="*/ 2656 w 4688"/>
              <a:gd name="T19" fmla="*/ 1256 h 2472"/>
              <a:gd name="T20" fmla="*/ 2653 w 4688"/>
              <a:gd name="T21" fmla="*/ 1256 h 2472"/>
              <a:gd name="T22" fmla="*/ 4048 w 4688"/>
              <a:gd name="T23" fmla="*/ 2232 h 2472"/>
              <a:gd name="T24" fmla="*/ 4051 w 4688"/>
              <a:gd name="T25" fmla="*/ 2231 h 2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88" h="2472">
                <a:moveTo>
                  <a:pt x="4051" y="2231"/>
                </a:moveTo>
                <a:cubicBezTo>
                  <a:pt x="4082" y="1697"/>
                  <a:pt x="4314" y="1211"/>
                  <a:pt x="4688" y="824"/>
                </a:cubicBezTo>
                <a:lnTo>
                  <a:pt x="4681" y="829"/>
                </a:lnTo>
                <a:cubicBezTo>
                  <a:pt x="4193" y="322"/>
                  <a:pt x="3466" y="0"/>
                  <a:pt x="2656" y="8"/>
                </a:cubicBezTo>
                <a:lnTo>
                  <a:pt x="2653" y="0"/>
                </a:lnTo>
                <a:cubicBezTo>
                  <a:pt x="1231" y="0"/>
                  <a:pt x="69" y="988"/>
                  <a:pt x="0" y="2232"/>
                </a:cubicBezTo>
                <a:lnTo>
                  <a:pt x="624" y="2472"/>
                </a:lnTo>
                <a:lnTo>
                  <a:pt x="1264" y="2216"/>
                </a:lnTo>
                <a:lnTo>
                  <a:pt x="1258" y="2222"/>
                </a:lnTo>
                <a:cubicBezTo>
                  <a:pt x="1341" y="1678"/>
                  <a:pt x="1934" y="1256"/>
                  <a:pt x="2656" y="1256"/>
                </a:cubicBezTo>
                <a:lnTo>
                  <a:pt x="2653" y="1256"/>
                </a:lnTo>
                <a:cubicBezTo>
                  <a:pt x="3377" y="1256"/>
                  <a:pt x="3973" y="1682"/>
                  <a:pt x="4048" y="2232"/>
                </a:cubicBezTo>
                <a:lnTo>
                  <a:pt x="4051" y="223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 name="Freeform 8"/>
          <p:cNvSpPr>
            <a:spLocks/>
          </p:cNvSpPr>
          <p:nvPr/>
        </p:nvSpPr>
        <p:spPr bwMode="auto">
          <a:xfrm>
            <a:off x="4195763" y="2032001"/>
            <a:ext cx="3165475" cy="1471613"/>
          </a:xfrm>
          <a:custGeom>
            <a:avLst/>
            <a:gdLst>
              <a:gd name="T0" fmla="*/ 633 w 5317"/>
              <a:gd name="T1" fmla="*/ 829 h 2472"/>
              <a:gd name="T2" fmla="*/ 0 w 5317"/>
              <a:gd name="T3" fmla="*/ 2232 h 2472"/>
              <a:gd name="T4" fmla="*/ 3 w 5317"/>
              <a:gd name="T5" fmla="*/ 2231 h 2472"/>
              <a:gd name="T6" fmla="*/ 16 w 5317"/>
              <a:gd name="T7" fmla="*/ 2360 h 2472"/>
              <a:gd name="T8" fmla="*/ 11 w 5317"/>
              <a:gd name="T9" fmla="*/ 2353 h 2472"/>
              <a:gd name="T10" fmla="*/ 0 w 5317"/>
              <a:gd name="T11" fmla="*/ 2456 h 2472"/>
              <a:gd name="T12" fmla="*/ 624 w 5317"/>
              <a:gd name="T13" fmla="*/ 2216 h 2472"/>
              <a:gd name="T14" fmla="*/ 1264 w 5317"/>
              <a:gd name="T15" fmla="*/ 2472 h 2472"/>
              <a:gd name="T16" fmla="*/ 1262 w 5317"/>
              <a:gd name="T17" fmla="*/ 2465 h 2472"/>
              <a:gd name="T18" fmla="*/ 1248 w 5317"/>
              <a:gd name="T19" fmla="*/ 2360 h 2472"/>
              <a:gd name="T20" fmla="*/ 1254 w 5317"/>
              <a:gd name="T21" fmla="*/ 2353 h 2472"/>
              <a:gd name="T22" fmla="*/ 1264 w 5317"/>
              <a:gd name="T23" fmla="*/ 2232 h 2472"/>
              <a:gd name="T24" fmla="*/ 1263 w 5317"/>
              <a:gd name="T25" fmla="*/ 2232 h 2472"/>
              <a:gd name="T26" fmla="*/ 2656 w 5317"/>
              <a:gd name="T27" fmla="*/ 1256 h 2472"/>
              <a:gd name="T28" fmla="*/ 2660 w 5317"/>
              <a:gd name="T29" fmla="*/ 1256 h 2472"/>
              <a:gd name="T30" fmla="*/ 4064 w 5317"/>
              <a:gd name="T31" fmla="*/ 2232 h 2472"/>
              <a:gd name="T32" fmla="*/ 4688 w 5317"/>
              <a:gd name="T33" fmla="*/ 2472 h 2472"/>
              <a:gd name="T34" fmla="*/ 5312 w 5317"/>
              <a:gd name="T35" fmla="*/ 2232 h 2472"/>
              <a:gd name="T36" fmla="*/ 5317 w 5317"/>
              <a:gd name="T37" fmla="*/ 2225 h 2472"/>
              <a:gd name="T38" fmla="*/ 2656 w 5317"/>
              <a:gd name="T39" fmla="*/ 8 h 2472"/>
              <a:gd name="T40" fmla="*/ 2660 w 5317"/>
              <a:gd name="T41" fmla="*/ 0 h 2472"/>
              <a:gd name="T42" fmla="*/ 640 w 5317"/>
              <a:gd name="T43" fmla="*/ 824 h 2472"/>
              <a:gd name="T44" fmla="*/ 633 w 5317"/>
              <a:gd name="T45" fmla="*/ 829 h 2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17" h="2472">
                <a:moveTo>
                  <a:pt x="633" y="829"/>
                </a:moveTo>
                <a:cubicBezTo>
                  <a:pt x="266" y="1211"/>
                  <a:pt x="34" y="1697"/>
                  <a:pt x="0" y="2232"/>
                </a:cubicBezTo>
                <a:lnTo>
                  <a:pt x="3" y="2231"/>
                </a:lnTo>
                <a:cubicBezTo>
                  <a:pt x="8" y="2271"/>
                  <a:pt x="11" y="2312"/>
                  <a:pt x="16" y="2360"/>
                </a:cubicBezTo>
                <a:lnTo>
                  <a:pt x="11" y="2353"/>
                </a:lnTo>
                <a:cubicBezTo>
                  <a:pt x="11" y="2389"/>
                  <a:pt x="9" y="2424"/>
                  <a:pt x="0" y="2456"/>
                </a:cubicBezTo>
                <a:lnTo>
                  <a:pt x="624" y="2216"/>
                </a:lnTo>
                <a:lnTo>
                  <a:pt x="1264" y="2472"/>
                </a:lnTo>
                <a:lnTo>
                  <a:pt x="1262" y="2465"/>
                </a:lnTo>
                <a:cubicBezTo>
                  <a:pt x="1257" y="2428"/>
                  <a:pt x="1254" y="2391"/>
                  <a:pt x="1248" y="2360"/>
                </a:cubicBezTo>
                <a:lnTo>
                  <a:pt x="1254" y="2353"/>
                </a:lnTo>
                <a:cubicBezTo>
                  <a:pt x="1254" y="2312"/>
                  <a:pt x="1257" y="2272"/>
                  <a:pt x="1264" y="2232"/>
                </a:cubicBezTo>
                <a:lnTo>
                  <a:pt x="1263" y="2232"/>
                </a:lnTo>
                <a:cubicBezTo>
                  <a:pt x="1340" y="1683"/>
                  <a:pt x="1936" y="1256"/>
                  <a:pt x="2656" y="1256"/>
                </a:cubicBezTo>
                <a:lnTo>
                  <a:pt x="2660" y="1256"/>
                </a:lnTo>
                <a:cubicBezTo>
                  <a:pt x="3382" y="1256"/>
                  <a:pt x="3977" y="1681"/>
                  <a:pt x="4064" y="2232"/>
                </a:cubicBezTo>
                <a:lnTo>
                  <a:pt x="4688" y="2472"/>
                </a:lnTo>
                <a:lnTo>
                  <a:pt x="5312" y="2232"/>
                </a:lnTo>
                <a:lnTo>
                  <a:pt x="5317" y="2225"/>
                </a:lnTo>
                <a:cubicBezTo>
                  <a:pt x="5242" y="985"/>
                  <a:pt x="4081" y="0"/>
                  <a:pt x="2656" y="8"/>
                </a:cubicBezTo>
                <a:lnTo>
                  <a:pt x="2660" y="0"/>
                </a:lnTo>
                <a:cubicBezTo>
                  <a:pt x="1848" y="0"/>
                  <a:pt x="1121" y="322"/>
                  <a:pt x="640" y="824"/>
                </a:cubicBezTo>
                <a:lnTo>
                  <a:pt x="633" y="829"/>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4" name="Freeform 9"/>
          <p:cNvSpPr>
            <a:spLocks/>
          </p:cNvSpPr>
          <p:nvPr/>
        </p:nvSpPr>
        <p:spPr bwMode="auto">
          <a:xfrm>
            <a:off x="1781176" y="3360738"/>
            <a:ext cx="3167063" cy="1476375"/>
          </a:xfrm>
          <a:custGeom>
            <a:avLst/>
            <a:gdLst>
              <a:gd name="T0" fmla="*/ 4059 w 5320"/>
              <a:gd name="T1" fmla="*/ 243 h 2480"/>
              <a:gd name="T2" fmla="*/ 4056 w 5320"/>
              <a:gd name="T3" fmla="*/ 240 h 2480"/>
              <a:gd name="T4" fmla="*/ 4059 w 5320"/>
              <a:gd name="T5" fmla="*/ 243 h 2480"/>
              <a:gd name="T6" fmla="*/ 2664 w 5320"/>
              <a:gd name="T7" fmla="*/ 1216 h 2480"/>
              <a:gd name="T8" fmla="*/ 2661 w 5320"/>
              <a:gd name="T9" fmla="*/ 1219 h 2480"/>
              <a:gd name="T10" fmla="*/ 1256 w 5320"/>
              <a:gd name="T11" fmla="*/ 128 h 2480"/>
              <a:gd name="T12" fmla="*/ 1256 w 5320"/>
              <a:gd name="T13" fmla="*/ 121 h 2480"/>
              <a:gd name="T14" fmla="*/ 1256 w 5320"/>
              <a:gd name="T15" fmla="*/ 0 h 2480"/>
              <a:gd name="T16" fmla="*/ 632 w 5320"/>
              <a:gd name="T17" fmla="*/ 256 h 2480"/>
              <a:gd name="T18" fmla="*/ 8 w 5320"/>
              <a:gd name="T19" fmla="*/ 16 h 2480"/>
              <a:gd name="T20" fmla="*/ 3 w 5320"/>
              <a:gd name="T21" fmla="*/ 13 h 2480"/>
              <a:gd name="T22" fmla="*/ 8 w 5320"/>
              <a:gd name="T23" fmla="*/ 128 h 2480"/>
              <a:gd name="T24" fmla="*/ 0 w 5320"/>
              <a:gd name="T25" fmla="*/ 121 h 2480"/>
              <a:gd name="T26" fmla="*/ 2664 w 5320"/>
              <a:gd name="T27" fmla="*/ 2480 h 2480"/>
              <a:gd name="T28" fmla="*/ 2661 w 5320"/>
              <a:gd name="T29" fmla="*/ 2474 h 2480"/>
              <a:gd name="T30" fmla="*/ 4696 w 5320"/>
              <a:gd name="T31" fmla="*/ 1648 h 2480"/>
              <a:gd name="T32" fmla="*/ 4689 w 5320"/>
              <a:gd name="T33" fmla="*/ 1645 h 2480"/>
              <a:gd name="T34" fmla="*/ 5320 w 5320"/>
              <a:gd name="T35" fmla="*/ 240 h 2480"/>
              <a:gd name="T36" fmla="*/ 4680 w 5320"/>
              <a:gd name="T37" fmla="*/ 0 h 2480"/>
              <a:gd name="T38" fmla="*/ 4056 w 5320"/>
              <a:gd name="T39" fmla="*/ 240 h 2480"/>
              <a:gd name="T40" fmla="*/ 4059 w 5320"/>
              <a:gd name="T41" fmla="*/ 243 h 2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20" h="2480">
                <a:moveTo>
                  <a:pt x="4059" y="243"/>
                </a:moveTo>
                <a:cubicBezTo>
                  <a:pt x="4059" y="243"/>
                  <a:pt x="4059" y="243"/>
                  <a:pt x="4056" y="240"/>
                </a:cubicBezTo>
                <a:lnTo>
                  <a:pt x="4059" y="243"/>
                </a:lnTo>
                <a:cubicBezTo>
                  <a:pt x="3981" y="792"/>
                  <a:pt x="3385" y="1219"/>
                  <a:pt x="2664" y="1216"/>
                </a:cubicBezTo>
                <a:lnTo>
                  <a:pt x="2661" y="1219"/>
                </a:lnTo>
                <a:cubicBezTo>
                  <a:pt x="1885" y="1219"/>
                  <a:pt x="1256" y="727"/>
                  <a:pt x="1256" y="128"/>
                </a:cubicBezTo>
                <a:lnTo>
                  <a:pt x="1256" y="121"/>
                </a:lnTo>
                <a:cubicBezTo>
                  <a:pt x="1256" y="82"/>
                  <a:pt x="1258" y="44"/>
                  <a:pt x="1256" y="0"/>
                </a:cubicBezTo>
                <a:lnTo>
                  <a:pt x="632" y="256"/>
                </a:lnTo>
                <a:lnTo>
                  <a:pt x="8" y="16"/>
                </a:lnTo>
                <a:lnTo>
                  <a:pt x="3" y="13"/>
                </a:lnTo>
                <a:cubicBezTo>
                  <a:pt x="1" y="49"/>
                  <a:pt x="0" y="85"/>
                  <a:pt x="8" y="128"/>
                </a:cubicBezTo>
                <a:lnTo>
                  <a:pt x="0" y="121"/>
                </a:lnTo>
                <a:cubicBezTo>
                  <a:pt x="0" y="1420"/>
                  <a:pt x="1192" y="2474"/>
                  <a:pt x="2664" y="2480"/>
                </a:cubicBezTo>
                <a:lnTo>
                  <a:pt x="2661" y="2474"/>
                </a:lnTo>
                <a:cubicBezTo>
                  <a:pt x="3474" y="2474"/>
                  <a:pt x="4201" y="2152"/>
                  <a:pt x="4696" y="1648"/>
                </a:cubicBezTo>
                <a:lnTo>
                  <a:pt x="4689" y="1645"/>
                </a:lnTo>
                <a:cubicBezTo>
                  <a:pt x="5055" y="1264"/>
                  <a:pt x="5287" y="779"/>
                  <a:pt x="5320" y="240"/>
                </a:cubicBezTo>
                <a:lnTo>
                  <a:pt x="4680" y="0"/>
                </a:lnTo>
                <a:lnTo>
                  <a:pt x="4056" y="240"/>
                </a:lnTo>
                <a:lnTo>
                  <a:pt x="4059" y="243"/>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0000" endA="300" endPos="55000" dir="5400000" sy="-100000" algn="bl" rotWithShape="0"/>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reeform 7"/>
          <p:cNvSpPr>
            <a:spLocks/>
          </p:cNvSpPr>
          <p:nvPr/>
        </p:nvSpPr>
        <p:spPr bwMode="auto">
          <a:xfrm>
            <a:off x="4572001" y="3360738"/>
            <a:ext cx="2795588" cy="1476375"/>
          </a:xfrm>
          <a:custGeom>
            <a:avLst/>
            <a:gdLst>
              <a:gd name="T0" fmla="*/ 630 w 4695"/>
              <a:gd name="T1" fmla="*/ 248 h 2480"/>
              <a:gd name="T2" fmla="*/ 7 w 4695"/>
              <a:gd name="T3" fmla="*/ 1648 h 2480"/>
              <a:gd name="T4" fmla="*/ 0 w 4695"/>
              <a:gd name="T5" fmla="*/ 1645 h 2480"/>
              <a:gd name="T6" fmla="*/ 2023 w 4695"/>
              <a:gd name="T7" fmla="*/ 2480 h 2480"/>
              <a:gd name="T8" fmla="*/ 2027 w 4695"/>
              <a:gd name="T9" fmla="*/ 2474 h 2480"/>
              <a:gd name="T10" fmla="*/ 4695 w 4695"/>
              <a:gd name="T11" fmla="*/ 128 h 2480"/>
              <a:gd name="T12" fmla="*/ 4688 w 4695"/>
              <a:gd name="T13" fmla="*/ 121 h 2480"/>
              <a:gd name="T14" fmla="*/ 4679 w 4695"/>
              <a:gd name="T15" fmla="*/ 0 h 2480"/>
              <a:gd name="T16" fmla="*/ 4055 w 4695"/>
              <a:gd name="T17" fmla="*/ 256 h 2480"/>
              <a:gd name="T18" fmla="*/ 3431 w 4695"/>
              <a:gd name="T19" fmla="*/ 16 h 2480"/>
              <a:gd name="T20" fmla="*/ 3426 w 4695"/>
              <a:gd name="T21" fmla="*/ 12 h 2480"/>
              <a:gd name="T22" fmla="*/ 3431 w 4695"/>
              <a:gd name="T23" fmla="*/ 128 h 2480"/>
              <a:gd name="T24" fmla="*/ 3433 w 4695"/>
              <a:gd name="T25" fmla="*/ 121 h 2480"/>
              <a:gd name="T26" fmla="*/ 2023 w 4695"/>
              <a:gd name="T27" fmla="*/ 1216 h 2480"/>
              <a:gd name="T28" fmla="*/ 2027 w 4695"/>
              <a:gd name="T29" fmla="*/ 1219 h 2480"/>
              <a:gd name="T30" fmla="*/ 631 w 4695"/>
              <a:gd name="T31" fmla="*/ 240 h 2480"/>
              <a:gd name="T32" fmla="*/ 631 w 4695"/>
              <a:gd name="T33" fmla="*/ 240 h 2480"/>
              <a:gd name="T34" fmla="*/ 630 w 4695"/>
              <a:gd name="T35" fmla="*/ 248 h 2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95" h="2480">
                <a:moveTo>
                  <a:pt x="630" y="248"/>
                </a:moveTo>
                <a:cubicBezTo>
                  <a:pt x="598" y="779"/>
                  <a:pt x="366" y="1264"/>
                  <a:pt x="7" y="1648"/>
                </a:cubicBezTo>
                <a:lnTo>
                  <a:pt x="0" y="1645"/>
                </a:lnTo>
                <a:cubicBezTo>
                  <a:pt x="488" y="2152"/>
                  <a:pt x="1215" y="2474"/>
                  <a:pt x="2023" y="2480"/>
                </a:cubicBezTo>
                <a:lnTo>
                  <a:pt x="2027" y="2474"/>
                </a:lnTo>
                <a:cubicBezTo>
                  <a:pt x="3497" y="2474"/>
                  <a:pt x="4688" y="1420"/>
                  <a:pt x="4695" y="128"/>
                </a:cubicBezTo>
                <a:lnTo>
                  <a:pt x="4688" y="121"/>
                </a:lnTo>
                <a:cubicBezTo>
                  <a:pt x="4688" y="83"/>
                  <a:pt x="4687" y="45"/>
                  <a:pt x="4679" y="0"/>
                </a:cubicBezTo>
                <a:lnTo>
                  <a:pt x="4055" y="256"/>
                </a:lnTo>
                <a:lnTo>
                  <a:pt x="3431" y="16"/>
                </a:lnTo>
                <a:lnTo>
                  <a:pt x="3426" y="12"/>
                </a:lnTo>
                <a:cubicBezTo>
                  <a:pt x="3431" y="48"/>
                  <a:pt x="3433" y="84"/>
                  <a:pt x="3431" y="128"/>
                </a:cubicBezTo>
                <a:lnTo>
                  <a:pt x="3433" y="121"/>
                </a:lnTo>
                <a:cubicBezTo>
                  <a:pt x="3433" y="727"/>
                  <a:pt x="2804" y="1219"/>
                  <a:pt x="2023" y="1216"/>
                </a:cubicBezTo>
                <a:lnTo>
                  <a:pt x="2027" y="1219"/>
                </a:lnTo>
                <a:cubicBezTo>
                  <a:pt x="1306" y="1219"/>
                  <a:pt x="711" y="795"/>
                  <a:pt x="631" y="240"/>
                </a:cubicBezTo>
                <a:lnTo>
                  <a:pt x="631" y="240"/>
                </a:lnTo>
                <a:lnTo>
                  <a:pt x="630" y="248"/>
                </a:ln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0000" endA="300" endPos="55000" dir="5400000" sy="-100000" algn="bl" rotWithShape="0"/>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矩形 5"/>
          <p:cNvSpPr/>
          <p:nvPr/>
        </p:nvSpPr>
        <p:spPr>
          <a:xfrm>
            <a:off x="2339752" y="2348880"/>
            <a:ext cx="2031325" cy="369332"/>
          </a:xfrm>
          <a:prstGeom prst="rect">
            <a:avLst/>
          </a:prstGeom>
        </p:spPr>
        <p:txBody>
          <a:bodyPr wrap="none">
            <a:spAutoFit/>
          </a:bodyPr>
          <a:lstStyle/>
          <a:p>
            <a:pPr algn="ctr">
              <a:defRPr/>
            </a:pPr>
            <a:r>
              <a:rPr lang="zh-CN" altLang="en-US" dirty="0" smtClean="0">
                <a:solidFill>
                  <a:srgbClr val="4D4D4D"/>
                </a:solidFill>
                <a:latin typeface="微软雅黑" pitchFamily="34" charset="-122"/>
                <a:ea typeface="微软雅黑" pitchFamily="34" charset="-122"/>
              </a:rPr>
              <a:t>单击此处添加文本</a:t>
            </a:r>
            <a:endParaRPr lang="zh-CN" altLang="en-US" dirty="0">
              <a:solidFill>
                <a:srgbClr val="4D4D4D"/>
              </a:solidFill>
              <a:latin typeface="微软雅黑" pitchFamily="34" charset="-122"/>
              <a:ea typeface="微软雅黑" pitchFamily="34" charset="-122"/>
            </a:endParaRPr>
          </a:p>
        </p:txBody>
      </p:sp>
      <p:sp>
        <p:nvSpPr>
          <p:cNvPr id="7" name="矩形 6"/>
          <p:cNvSpPr/>
          <p:nvPr/>
        </p:nvSpPr>
        <p:spPr>
          <a:xfrm>
            <a:off x="2339752" y="4149080"/>
            <a:ext cx="2031325" cy="369332"/>
          </a:xfrm>
          <a:prstGeom prst="rect">
            <a:avLst/>
          </a:prstGeom>
        </p:spPr>
        <p:txBody>
          <a:bodyPr wrap="none">
            <a:spAutoFit/>
          </a:bodyPr>
          <a:lstStyle/>
          <a:p>
            <a:pPr algn="ctr">
              <a:defRPr/>
            </a:pPr>
            <a:r>
              <a:rPr lang="zh-CN" altLang="en-US" dirty="0" smtClean="0">
                <a:solidFill>
                  <a:srgbClr val="4D4D4D"/>
                </a:solidFill>
                <a:latin typeface="微软雅黑" pitchFamily="34" charset="-122"/>
                <a:ea typeface="微软雅黑" pitchFamily="34" charset="-122"/>
              </a:rPr>
              <a:t>单击此处添加文本</a:t>
            </a:r>
            <a:endParaRPr lang="zh-CN" altLang="en-US" dirty="0">
              <a:solidFill>
                <a:srgbClr val="4D4D4D"/>
              </a:solidFill>
              <a:latin typeface="微软雅黑" pitchFamily="34" charset="-122"/>
              <a:ea typeface="微软雅黑" pitchFamily="34" charset="-122"/>
            </a:endParaRPr>
          </a:p>
        </p:txBody>
      </p:sp>
      <p:sp>
        <p:nvSpPr>
          <p:cNvPr id="8" name="矩形 7"/>
          <p:cNvSpPr/>
          <p:nvPr/>
        </p:nvSpPr>
        <p:spPr>
          <a:xfrm>
            <a:off x="4788024" y="4149080"/>
            <a:ext cx="2031325" cy="369332"/>
          </a:xfrm>
          <a:prstGeom prst="rect">
            <a:avLst/>
          </a:prstGeom>
        </p:spPr>
        <p:txBody>
          <a:bodyPr wrap="none">
            <a:spAutoFit/>
          </a:bodyPr>
          <a:lstStyle/>
          <a:p>
            <a:pPr algn="ctr">
              <a:defRPr/>
            </a:pPr>
            <a:r>
              <a:rPr lang="zh-CN" altLang="en-US" dirty="0" smtClean="0">
                <a:solidFill>
                  <a:srgbClr val="4D4D4D"/>
                </a:solidFill>
                <a:latin typeface="微软雅黑" pitchFamily="34" charset="-122"/>
                <a:ea typeface="微软雅黑" pitchFamily="34" charset="-122"/>
              </a:rPr>
              <a:t>单击此处添加文本</a:t>
            </a:r>
            <a:endParaRPr lang="zh-CN" altLang="en-US" dirty="0">
              <a:solidFill>
                <a:srgbClr val="4D4D4D"/>
              </a:solidFill>
              <a:latin typeface="微软雅黑" pitchFamily="34" charset="-122"/>
              <a:ea typeface="微软雅黑" pitchFamily="34" charset="-122"/>
            </a:endParaRPr>
          </a:p>
        </p:txBody>
      </p:sp>
      <p:sp>
        <p:nvSpPr>
          <p:cNvPr id="9" name="矩形 8"/>
          <p:cNvSpPr/>
          <p:nvPr/>
        </p:nvSpPr>
        <p:spPr>
          <a:xfrm>
            <a:off x="4788024" y="2348880"/>
            <a:ext cx="2031325" cy="369332"/>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单击此处添加文本</a:t>
            </a:r>
            <a:endParaRPr kumimoji="0" lang="zh-CN" altLang="en-US" sz="18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815386077"/>
      </p:ext>
    </p:ext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1785938" y="2032001"/>
            <a:ext cx="1647825" cy="1471613"/>
          </a:xfrm>
          <a:custGeom>
            <a:avLst/>
            <a:gdLst>
              <a:gd name="T0" fmla="*/ 2762 w 2768"/>
              <a:gd name="T1" fmla="*/ 2 h 2472"/>
              <a:gd name="T2" fmla="*/ 2656 w 2768"/>
              <a:gd name="T3" fmla="*/ 8 h 2472"/>
              <a:gd name="T4" fmla="*/ 2653 w 2768"/>
              <a:gd name="T5" fmla="*/ 0 h 2472"/>
              <a:gd name="T6" fmla="*/ 0 w 2768"/>
              <a:gd name="T7" fmla="*/ 2232 h 2472"/>
              <a:gd name="T8" fmla="*/ 624 w 2768"/>
              <a:gd name="T9" fmla="*/ 2472 h 2472"/>
              <a:gd name="T10" fmla="*/ 1264 w 2768"/>
              <a:gd name="T11" fmla="*/ 2216 h 2472"/>
              <a:gd name="T12" fmla="*/ 1258 w 2768"/>
              <a:gd name="T13" fmla="*/ 2222 h 2472"/>
              <a:gd name="T14" fmla="*/ 2656 w 2768"/>
              <a:gd name="T15" fmla="*/ 1256 h 2472"/>
              <a:gd name="T16" fmla="*/ 2653 w 2768"/>
              <a:gd name="T17" fmla="*/ 1256 h 2472"/>
              <a:gd name="T18" fmla="*/ 2768 w 2768"/>
              <a:gd name="T19" fmla="*/ 1256 h 2472"/>
              <a:gd name="T20" fmla="*/ 2512 w 2768"/>
              <a:gd name="T21" fmla="*/ 632 h 2472"/>
              <a:gd name="T22" fmla="*/ 2768 w 2768"/>
              <a:gd name="T23" fmla="*/ 8 h 2472"/>
              <a:gd name="T24" fmla="*/ 2762 w 2768"/>
              <a:gd name="T25" fmla="*/ 2 h 2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8" h="2472">
                <a:moveTo>
                  <a:pt x="2762" y="2"/>
                </a:moveTo>
                <a:cubicBezTo>
                  <a:pt x="2726" y="1"/>
                  <a:pt x="2690" y="0"/>
                  <a:pt x="2656" y="8"/>
                </a:cubicBezTo>
                <a:lnTo>
                  <a:pt x="2653" y="0"/>
                </a:lnTo>
                <a:cubicBezTo>
                  <a:pt x="1231" y="0"/>
                  <a:pt x="69" y="988"/>
                  <a:pt x="0" y="2232"/>
                </a:cubicBezTo>
                <a:lnTo>
                  <a:pt x="624" y="2472"/>
                </a:lnTo>
                <a:lnTo>
                  <a:pt x="1264" y="2216"/>
                </a:lnTo>
                <a:lnTo>
                  <a:pt x="1258" y="2222"/>
                </a:lnTo>
                <a:cubicBezTo>
                  <a:pt x="1341" y="1678"/>
                  <a:pt x="1934" y="1256"/>
                  <a:pt x="2656" y="1256"/>
                </a:cubicBezTo>
                <a:lnTo>
                  <a:pt x="2653" y="1256"/>
                </a:lnTo>
                <a:cubicBezTo>
                  <a:pt x="2691" y="1256"/>
                  <a:pt x="2729" y="1257"/>
                  <a:pt x="2768" y="1256"/>
                </a:cubicBezTo>
                <a:lnTo>
                  <a:pt x="2512" y="632"/>
                </a:lnTo>
                <a:lnTo>
                  <a:pt x="2768" y="8"/>
                </a:lnTo>
                <a:lnTo>
                  <a:pt x="2762" y="2"/>
                </a:lnTo>
                <a:close/>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 name="Freeform 6"/>
          <p:cNvSpPr>
            <a:spLocks/>
          </p:cNvSpPr>
          <p:nvPr/>
        </p:nvSpPr>
        <p:spPr bwMode="auto">
          <a:xfrm>
            <a:off x="3290888" y="2036763"/>
            <a:ext cx="1285875" cy="1323975"/>
          </a:xfrm>
          <a:custGeom>
            <a:avLst/>
            <a:gdLst>
              <a:gd name="T0" fmla="*/ 256 w 2160"/>
              <a:gd name="T1" fmla="*/ 0 h 2224"/>
              <a:gd name="T2" fmla="*/ 0 w 2160"/>
              <a:gd name="T3" fmla="*/ 624 h 2224"/>
              <a:gd name="T4" fmla="*/ 256 w 2160"/>
              <a:gd name="T5" fmla="*/ 1248 h 2224"/>
              <a:gd name="T6" fmla="*/ 253 w 2160"/>
              <a:gd name="T7" fmla="*/ 1252 h 2224"/>
              <a:gd name="T8" fmla="*/ 1520 w 2160"/>
              <a:gd name="T9" fmla="*/ 2224 h 2224"/>
              <a:gd name="T10" fmla="*/ 1523 w 2160"/>
              <a:gd name="T11" fmla="*/ 2223 h 2224"/>
              <a:gd name="T12" fmla="*/ 2160 w 2160"/>
              <a:gd name="T13" fmla="*/ 816 h 2224"/>
              <a:gd name="T14" fmla="*/ 2153 w 2160"/>
              <a:gd name="T15" fmla="*/ 821 h 2224"/>
              <a:gd name="T16" fmla="*/ 256 w 2160"/>
              <a:gd name="T17" fmla="*/ 0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0" h="2224">
                <a:moveTo>
                  <a:pt x="256" y="0"/>
                </a:moveTo>
                <a:lnTo>
                  <a:pt x="0" y="624"/>
                </a:lnTo>
                <a:lnTo>
                  <a:pt x="256" y="1248"/>
                </a:lnTo>
                <a:lnTo>
                  <a:pt x="253" y="1252"/>
                </a:lnTo>
                <a:cubicBezTo>
                  <a:pt x="918" y="1299"/>
                  <a:pt x="1449" y="1707"/>
                  <a:pt x="1520" y="2224"/>
                </a:cubicBezTo>
                <a:lnTo>
                  <a:pt x="1523" y="2223"/>
                </a:lnTo>
                <a:cubicBezTo>
                  <a:pt x="1554" y="1689"/>
                  <a:pt x="1786" y="1203"/>
                  <a:pt x="2160" y="816"/>
                </a:cubicBezTo>
                <a:lnTo>
                  <a:pt x="2153" y="821"/>
                </a:lnTo>
                <a:cubicBezTo>
                  <a:pt x="1690" y="340"/>
                  <a:pt x="1011" y="26"/>
                  <a:pt x="256"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Freeform 13"/>
          <p:cNvSpPr>
            <a:spLocks/>
          </p:cNvSpPr>
          <p:nvPr/>
        </p:nvSpPr>
        <p:spPr bwMode="auto">
          <a:xfrm>
            <a:off x="4195763" y="2032001"/>
            <a:ext cx="1743075" cy="1471613"/>
          </a:xfrm>
          <a:custGeom>
            <a:avLst/>
            <a:gdLst>
              <a:gd name="T0" fmla="*/ 2672 w 2928"/>
              <a:gd name="T1" fmla="*/ 0 h 2472"/>
              <a:gd name="T2" fmla="*/ 2656 w 2928"/>
              <a:gd name="T3" fmla="*/ 8 h 2472"/>
              <a:gd name="T4" fmla="*/ 2660 w 2928"/>
              <a:gd name="T5" fmla="*/ 0 h 2472"/>
              <a:gd name="T6" fmla="*/ 640 w 2928"/>
              <a:gd name="T7" fmla="*/ 824 h 2472"/>
              <a:gd name="T8" fmla="*/ 633 w 2928"/>
              <a:gd name="T9" fmla="*/ 829 h 2472"/>
              <a:gd name="T10" fmla="*/ 0 w 2928"/>
              <a:gd name="T11" fmla="*/ 2232 h 2472"/>
              <a:gd name="T12" fmla="*/ 3 w 2928"/>
              <a:gd name="T13" fmla="*/ 2231 h 2472"/>
              <a:gd name="T14" fmla="*/ 16 w 2928"/>
              <a:gd name="T15" fmla="*/ 2360 h 2472"/>
              <a:gd name="T16" fmla="*/ 11 w 2928"/>
              <a:gd name="T17" fmla="*/ 2353 h 2472"/>
              <a:gd name="T18" fmla="*/ 0 w 2928"/>
              <a:gd name="T19" fmla="*/ 2456 h 2472"/>
              <a:gd name="T20" fmla="*/ 624 w 2928"/>
              <a:gd name="T21" fmla="*/ 2216 h 2472"/>
              <a:gd name="T22" fmla="*/ 1264 w 2928"/>
              <a:gd name="T23" fmla="*/ 2472 h 2472"/>
              <a:gd name="T24" fmla="*/ 1262 w 2928"/>
              <a:gd name="T25" fmla="*/ 2465 h 2472"/>
              <a:gd name="T26" fmla="*/ 1248 w 2928"/>
              <a:gd name="T27" fmla="*/ 2360 h 2472"/>
              <a:gd name="T28" fmla="*/ 1254 w 2928"/>
              <a:gd name="T29" fmla="*/ 2353 h 2472"/>
              <a:gd name="T30" fmla="*/ 1264 w 2928"/>
              <a:gd name="T31" fmla="*/ 2232 h 2472"/>
              <a:gd name="T32" fmla="*/ 1263 w 2928"/>
              <a:gd name="T33" fmla="*/ 2232 h 2472"/>
              <a:gd name="T34" fmla="*/ 2656 w 2928"/>
              <a:gd name="T35" fmla="*/ 1256 h 2472"/>
              <a:gd name="T36" fmla="*/ 2660 w 2928"/>
              <a:gd name="T37" fmla="*/ 1256 h 2472"/>
              <a:gd name="T38" fmla="*/ 2688 w 2928"/>
              <a:gd name="T39" fmla="*/ 1256 h 2472"/>
              <a:gd name="T40" fmla="*/ 2928 w 2928"/>
              <a:gd name="T41" fmla="*/ 632 h 2472"/>
              <a:gd name="T42" fmla="*/ 2672 w 2928"/>
              <a:gd name="T43" fmla="*/ 8 h 2472"/>
              <a:gd name="T44" fmla="*/ 2672 w 2928"/>
              <a:gd name="T45" fmla="*/ 0 h 2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28" h="2472">
                <a:moveTo>
                  <a:pt x="2672" y="0"/>
                </a:moveTo>
                <a:cubicBezTo>
                  <a:pt x="2668" y="0"/>
                  <a:pt x="2664" y="0"/>
                  <a:pt x="2656" y="8"/>
                </a:cubicBezTo>
                <a:lnTo>
                  <a:pt x="2660" y="0"/>
                </a:lnTo>
                <a:cubicBezTo>
                  <a:pt x="1848" y="0"/>
                  <a:pt x="1121" y="322"/>
                  <a:pt x="640" y="824"/>
                </a:cubicBezTo>
                <a:lnTo>
                  <a:pt x="633" y="829"/>
                </a:lnTo>
                <a:cubicBezTo>
                  <a:pt x="266" y="1211"/>
                  <a:pt x="34" y="1697"/>
                  <a:pt x="0" y="2232"/>
                </a:cubicBezTo>
                <a:lnTo>
                  <a:pt x="3" y="2231"/>
                </a:lnTo>
                <a:cubicBezTo>
                  <a:pt x="8" y="2271"/>
                  <a:pt x="11" y="2312"/>
                  <a:pt x="16" y="2360"/>
                </a:cubicBezTo>
                <a:lnTo>
                  <a:pt x="11" y="2353"/>
                </a:lnTo>
                <a:cubicBezTo>
                  <a:pt x="11" y="2389"/>
                  <a:pt x="9" y="2424"/>
                  <a:pt x="0" y="2456"/>
                </a:cubicBezTo>
                <a:lnTo>
                  <a:pt x="624" y="2216"/>
                </a:lnTo>
                <a:lnTo>
                  <a:pt x="1264" y="2472"/>
                </a:lnTo>
                <a:lnTo>
                  <a:pt x="1262" y="2465"/>
                </a:lnTo>
                <a:cubicBezTo>
                  <a:pt x="1257" y="2428"/>
                  <a:pt x="1254" y="2391"/>
                  <a:pt x="1248" y="2360"/>
                </a:cubicBezTo>
                <a:lnTo>
                  <a:pt x="1254" y="2353"/>
                </a:lnTo>
                <a:cubicBezTo>
                  <a:pt x="1254" y="2312"/>
                  <a:pt x="1257" y="2272"/>
                  <a:pt x="1264" y="2232"/>
                </a:cubicBezTo>
                <a:lnTo>
                  <a:pt x="1263" y="2232"/>
                </a:lnTo>
                <a:cubicBezTo>
                  <a:pt x="1340" y="1683"/>
                  <a:pt x="1936" y="1256"/>
                  <a:pt x="2656" y="1256"/>
                </a:cubicBezTo>
                <a:lnTo>
                  <a:pt x="2660" y="1256"/>
                </a:lnTo>
                <a:cubicBezTo>
                  <a:pt x="2667" y="1256"/>
                  <a:pt x="2674" y="1256"/>
                  <a:pt x="2688" y="1256"/>
                </a:cubicBezTo>
                <a:lnTo>
                  <a:pt x="2928" y="632"/>
                </a:lnTo>
                <a:lnTo>
                  <a:pt x="2672" y="8"/>
                </a:lnTo>
                <a:lnTo>
                  <a:pt x="2672"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5" name="Freeform 11"/>
          <p:cNvSpPr>
            <a:spLocks/>
          </p:cNvSpPr>
          <p:nvPr/>
        </p:nvSpPr>
        <p:spPr bwMode="auto">
          <a:xfrm>
            <a:off x="1781176" y="3360738"/>
            <a:ext cx="1662113" cy="1466850"/>
          </a:xfrm>
          <a:custGeom>
            <a:avLst/>
            <a:gdLst>
              <a:gd name="T0" fmla="*/ 2532 w 2792"/>
              <a:gd name="T1" fmla="*/ 1214 h 2464"/>
              <a:gd name="T2" fmla="*/ 1256 w 2792"/>
              <a:gd name="T3" fmla="*/ 128 h 2464"/>
              <a:gd name="T4" fmla="*/ 1256 w 2792"/>
              <a:gd name="T5" fmla="*/ 121 h 2464"/>
              <a:gd name="T6" fmla="*/ 1256 w 2792"/>
              <a:gd name="T7" fmla="*/ 0 h 2464"/>
              <a:gd name="T8" fmla="*/ 632 w 2792"/>
              <a:gd name="T9" fmla="*/ 256 h 2464"/>
              <a:gd name="T10" fmla="*/ 8 w 2792"/>
              <a:gd name="T11" fmla="*/ 16 h 2464"/>
              <a:gd name="T12" fmla="*/ 3 w 2792"/>
              <a:gd name="T13" fmla="*/ 13 h 2464"/>
              <a:gd name="T14" fmla="*/ 8 w 2792"/>
              <a:gd name="T15" fmla="*/ 128 h 2464"/>
              <a:gd name="T16" fmla="*/ 0 w 2792"/>
              <a:gd name="T17" fmla="*/ 121 h 2464"/>
              <a:gd name="T18" fmla="*/ 2536 w 2792"/>
              <a:gd name="T19" fmla="*/ 2464 h 2464"/>
              <a:gd name="T20" fmla="*/ 2792 w 2792"/>
              <a:gd name="T21" fmla="*/ 1856 h 2464"/>
              <a:gd name="T22" fmla="*/ 2536 w 2792"/>
              <a:gd name="T23" fmla="*/ 1216 h 2464"/>
              <a:gd name="T24" fmla="*/ 2532 w 2792"/>
              <a:gd name="T25" fmla="*/ 1214 h 2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92" h="2464">
                <a:moveTo>
                  <a:pt x="2532" y="1214"/>
                </a:moveTo>
                <a:cubicBezTo>
                  <a:pt x="1816" y="1163"/>
                  <a:pt x="1256" y="693"/>
                  <a:pt x="1256" y="128"/>
                </a:cubicBezTo>
                <a:lnTo>
                  <a:pt x="1256" y="121"/>
                </a:lnTo>
                <a:cubicBezTo>
                  <a:pt x="1256" y="82"/>
                  <a:pt x="1258" y="44"/>
                  <a:pt x="1256" y="0"/>
                </a:cubicBezTo>
                <a:lnTo>
                  <a:pt x="632" y="256"/>
                </a:lnTo>
                <a:lnTo>
                  <a:pt x="8" y="16"/>
                </a:lnTo>
                <a:lnTo>
                  <a:pt x="3" y="13"/>
                </a:lnTo>
                <a:cubicBezTo>
                  <a:pt x="1" y="49"/>
                  <a:pt x="0" y="85"/>
                  <a:pt x="8" y="128"/>
                </a:cubicBezTo>
                <a:lnTo>
                  <a:pt x="0" y="121"/>
                </a:lnTo>
                <a:cubicBezTo>
                  <a:pt x="0" y="1385"/>
                  <a:pt x="1128" y="2416"/>
                  <a:pt x="2536" y="2464"/>
                </a:cubicBezTo>
                <a:lnTo>
                  <a:pt x="2792" y="1856"/>
                </a:lnTo>
                <a:lnTo>
                  <a:pt x="2536" y="1216"/>
                </a:lnTo>
                <a:lnTo>
                  <a:pt x="2532" y="1214"/>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reflection blurRad="6350" stA="50000" endA="300" endPos="90000" dir="5400000" sy="-100000" algn="bl" rotWithShape="0"/>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Freeform 10"/>
          <p:cNvSpPr>
            <a:spLocks/>
          </p:cNvSpPr>
          <p:nvPr/>
        </p:nvSpPr>
        <p:spPr bwMode="auto">
          <a:xfrm>
            <a:off x="5795963" y="2036763"/>
            <a:ext cx="1565275" cy="1466850"/>
          </a:xfrm>
          <a:custGeom>
            <a:avLst/>
            <a:gdLst>
              <a:gd name="T0" fmla="*/ 0 w 2629"/>
              <a:gd name="T1" fmla="*/ 0 h 2464"/>
              <a:gd name="T2" fmla="*/ 256 w 2629"/>
              <a:gd name="T3" fmla="*/ 624 h 2464"/>
              <a:gd name="T4" fmla="*/ 0 w 2629"/>
              <a:gd name="T5" fmla="*/ 1248 h 2464"/>
              <a:gd name="T6" fmla="*/ 8 w 2629"/>
              <a:gd name="T7" fmla="*/ 1248 h 2464"/>
              <a:gd name="T8" fmla="*/ 1376 w 2629"/>
              <a:gd name="T9" fmla="*/ 2224 h 2464"/>
              <a:gd name="T10" fmla="*/ 2000 w 2629"/>
              <a:gd name="T11" fmla="*/ 2464 h 2464"/>
              <a:gd name="T12" fmla="*/ 2624 w 2629"/>
              <a:gd name="T13" fmla="*/ 2224 h 2464"/>
              <a:gd name="T14" fmla="*/ 2629 w 2629"/>
              <a:gd name="T15" fmla="*/ 2217 h 2464"/>
              <a:gd name="T16" fmla="*/ 0 w 2629"/>
              <a:gd name="T17" fmla="*/ 0 h 2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29" h="2464">
                <a:moveTo>
                  <a:pt x="0" y="0"/>
                </a:moveTo>
                <a:lnTo>
                  <a:pt x="256" y="624"/>
                </a:lnTo>
                <a:lnTo>
                  <a:pt x="0" y="1248"/>
                </a:lnTo>
                <a:lnTo>
                  <a:pt x="8" y="1248"/>
                </a:lnTo>
                <a:cubicBezTo>
                  <a:pt x="714" y="1262"/>
                  <a:pt x="1291" y="1682"/>
                  <a:pt x="1376" y="2224"/>
                </a:cubicBezTo>
                <a:lnTo>
                  <a:pt x="2000" y="2464"/>
                </a:lnTo>
                <a:lnTo>
                  <a:pt x="2624" y="2224"/>
                </a:lnTo>
                <a:lnTo>
                  <a:pt x="2629" y="2217"/>
                </a:lnTo>
                <a:cubicBezTo>
                  <a:pt x="2554" y="985"/>
                  <a:pt x="1408" y="5"/>
                  <a:pt x="0" y="0"/>
                </a:cubicBez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Freeform 12"/>
          <p:cNvSpPr>
            <a:spLocks/>
          </p:cNvSpPr>
          <p:nvPr/>
        </p:nvSpPr>
        <p:spPr bwMode="auto">
          <a:xfrm>
            <a:off x="3300413" y="3360738"/>
            <a:ext cx="1647825" cy="1476375"/>
          </a:xfrm>
          <a:custGeom>
            <a:avLst/>
            <a:gdLst>
              <a:gd name="T0" fmla="*/ 1507 w 2768"/>
              <a:gd name="T1" fmla="*/ 243 h 2480"/>
              <a:gd name="T2" fmla="*/ 1504 w 2768"/>
              <a:gd name="T3" fmla="*/ 240 h 2480"/>
              <a:gd name="T4" fmla="*/ 1507 w 2768"/>
              <a:gd name="T5" fmla="*/ 243 h 2480"/>
              <a:gd name="T6" fmla="*/ 112 w 2768"/>
              <a:gd name="T7" fmla="*/ 1216 h 2480"/>
              <a:gd name="T8" fmla="*/ 109 w 2768"/>
              <a:gd name="T9" fmla="*/ 1219 h 2480"/>
              <a:gd name="T10" fmla="*/ 0 w 2768"/>
              <a:gd name="T11" fmla="*/ 1216 h 2480"/>
              <a:gd name="T12" fmla="*/ 256 w 2768"/>
              <a:gd name="T13" fmla="*/ 1856 h 2480"/>
              <a:gd name="T14" fmla="*/ 0 w 2768"/>
              <a:gd name="T15" fmla="*/ 2464 h 2480"/>
              <a:gd name="T16" fmla="*/ 4 w 2768"/>
              <a:gd name="T17" fmla="*/ 2472 h 2480"/>
              <a:gd name="T18" fmla="*/ 112 w 2768"/>
              <a:gd name="T19" fmla="*/ 2480 h 2480"/>
              <a:gd name="T20" fmla="*/ 109 w 2768"/>
              <a:gd name="T21" fmla="*/ 2474 h 2480"/>
              <a:gd name="T22" fmla="*/ 2144 w 2768"/>
              <a:gd name="T23" fmla="*/ 1648 h 2480"/>
              <a:gd name="T24" fmla="*/ 2137 w 2768"/>
              <a:gd name="T25" fmla="*/ 1645 h 2480"/>
              <a:gd name="T26" fmla="*/ 2768 w 2768"/>
              <a:gd name="T27" fmla="*/ 240 h 2480"/>
              <a:gd name="T28" fmla="*/ 2128 w 2768"/>
              <a:gd name="T29" fmla="*/ 0 h 2480"/>
              <a:gd name="T30" fmla="*/ 1504 w 2768"/>
              <a:gd name="T31" fmla="*/ 240 h 2480"/>
              <a:gd name="T32" fmla="*/ 1507 w 2768"/>
              <a:gd name="T33" fmla="*/ 243 h 2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68" h="2480">
                <a:moveTo>
                  <a:pt x="1507" y="243"/>
                </a:moveTo>
                <a:cubicBezTo>
                  <a:pt x="1507" y="243"/>
                  <a:pt x="1507" y="243"/>
                  <a:pt x="1504" y="240"/>
                </a:cubicBezTo>
                <a:lnTo>
                  <a:pt x="1507" y="243"/>
                </a:lnTo>
                <a:cubicBezTo>
                  <a:pt x="1429" y="792"/>
                  <a:pt x="833" y="1219"/>
                  <a:pt x="112" y="1216"/>
                </a:cubicBezTo>
                <a:lnTo>
                  <a:pt x="109" y="1219"/>
                </a:lnTo>
                <a:cubicBezTo>
                  <a:pt x="71" y="1219"/>
                  <a:pt x="33" y="1217"/>
                  <a:pt x="0" y="1216"/>
                </a:cubicBezTo>
                <a:lnTo>
                  <a:pt x="256" y="1856"/>
                </a:lnTo>
                <a:lnTo>
                  <a:pt x="0" y="2464"/>
                </a:lnTo>
                <a:lnTo>
                  <a:pt x="4" y="2472"/>
                </a:lnTo>
                <a:cubicBezTo>
                  <a:pt x="39" y="2473"/>
                  <a:pt x="74" y="2474"/>
                  <a:pt x="112" y="2480"/>
                </a:cubicBezTo>
                <a:lnTo>
                  <a:pt x="109" y="2474"/>
                </a:lnTo>
                <a:cubicBezTo>
                  <a:pt x="922" y="2474"/>
                  <a:pt x="1649" y="2152"/>
                  <a:pt x="2144" y="1648"/>
                </a:cubicBezTo>
                <a:lnTo>
                  <a:pt x="2137" y="1645"/>
                </a:lnTo>
                <a:cubicBezTo>
                  <a:pt x="2503" y="1264"/>
                  <a:pt x="2735" y="779"/>
                  <a:pt x="2768" y="240"/>
                </a:cubicBezTo>
                <a:lnTo>
                  <a:pt x="2128" y="0"/>
                </a:lnTo>
                <a:lnTo>
                  <a:pt x="1504" y="240"/>
                </a:lnTo>
                <a:lnTo>
                  <a:pt x="1507" y="243"/>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reflection blurRad="6350" stA="50000" endA="300" endPos="90000" dir="5400000" sy="-100000" algn="bl" rotWithShape="0"/>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Freeform 9"/>
          <p:cNvSpPr>
            <a:spLocks/>
          </p:cNvSpPr>
          <p:nvPr/>
        </p:nvSpPr>
        <p:spPr bwMode="auto">
          <a:xfrm>
            <a:off x="4572001" y="3503613"/>
            <a:ext cx="1274763" cy="1333500"/>
          </a:xfrm>
          <a:custGeom>
            <a:avLst/>
            <a:gdLst>
              <a:gd name="T0" fmla="*/ 2141 w 2141"/>
              <a:gd name="T1" fmla="*/ 975 h 2240"/>
              <a:gd name="T2" fmla="*/ 2023 w 2141"/>
              <a:gd name="T3" fmla="*/ 976 h 2240"/>
              <a:gd name="T4" fmla="*/ 2027 w 2141"/>
              <a:gd name="T5" fmla="*/ 979 h 2240"/>
              <a:gd name="T6" fmla="*/ 631 w 2141"/>
              <a:gd name="T7" fmla="*/ 0 h 2240"/>
              <a:gd name="T8" fmla="*/ 631 w 2141"/>
              <a:gd name="T9" fmla="*/ 0 h 2240"/>
              <a:gd name="T10" fmla="*/ 630 w 2141"/>
              <a:gd name="T11" fmla="*/ 8 h 2240"/>
              <a:gd name="T12" fmla="*/ 7 w 2141"/>
              <a:gd name="T13" fmla="*/ 1408 h 2240"/>
              <a:gd name="T14" fmla="*/ 0 w 2141"/>
              <a:gd name="T15" fmla="*/ 1405 h 2240"/>
              <a:gd name="T16" fmla="*/ 2023 w 2141"/>
              <a:gd name="T17" fmla="*/ 2240 h 2240"/>
              <a:gd name="T18" fmla="*/ 2027 w 2141"/>
              <a:gd name="T19" fmla="*/ 2234 h 2240"/>
              <a:gd name="T20" fmla="*/ 2135 w 2141"/>
              <a:gd name="T21" fmla="*/ 2224 h 2240"/>
              <a:gd name="T22" fmla="*/ 1895 w 2141"/>
              <a:gd name="T23" fmla="*/ 1616 h 2240"/>
              <a:gd name="T24" fmla="*/ 2135 w 2141"/>
              <a:gd name="T25" fmla="*/ 976 h 2240"/>
              <a:gd name="T26" fmla="*/ 2141 w 2141"/>
              <a:gd name="T27" fmla="*/ 975 h 2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1" h="2240">
                <a:moveTo>
                  <a:pt x="2141" y="975"/>
                </a:moveTo>
                <a:cubicBezTo>
                  <a:pt x="2104" y="977"/>
                  <a:pt x="2066" y="979"/>
                  <a:pt x="2023" y="976"/>
                </a:cubicBezTo>
                <a:lnTo>
                  <a:pt x="2027" y="979"/>
                </a:lnTo>
                <a:cubicBezTo>
                  <a:pt x="1306" y="979"/>
                  <a:pt x="711" y="555"/>
                  <a:pt x="631" y="0"/>
                </a:cubicBezTo>
                <a:lnTo>
                  <a:pt x="631" y="0"/>
                </a:lnTo>
                <a:lnTo>
                  <a:pt x="630" y="8"/>
                </a:lnTo>
                <a:cubicBezTo>
                  <a:pt x="598" y="539"/>
                  <a:pt x="366" y="1024"/>
                  <a:pt x="7" y="1408"/>
                </a:cubicBezTo>
                <a:lnTo>
                  <a:pt x="0" y="1405"/>
                </a:lnTo>
                <a:cubicBezTo>
                  <a:pt x="488" y="1912"/>
                  <a:pt x="1215" y="2234"/>
                  <a:pt x="2023" y="2240"/>
                </a:cubicBezTo>
                <a:lnTo>
                  <a:pt x="2027" y="2234"/>
                </a:lnTo>
                <a:cubicBezTo>
                  <a:pt x="2063" y="2234"/>
                  <a:pt x="2098" y="2233"/>
                  <a:pt x="2135" y="2224"/>
                </a:cubicBezTo>
                <a:lnTo>
                  <a:pt x="1895" y="1616"/>
                </a:lnTo>
                <a:lnTo>
                  <a:pt x="2135" y="976"/>
                </a:lnTo>
                <a:lnTo>
                  <a:pt x="2141" y="975"/>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reflection blurRad="6350" stA="50000" endA="300" endPos="90000" dir="5400000" sy="-100000" algn="bl" rotWithShape="0"/>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Freeform 8"/>
          <p:cNvSpPr>
            <a:spLocks/>
          </p:cNvSpPr>
          <p:nvPr/>
        </p:nvSpPr>
        <p:spPr bwMode="auto">
          <a:xfrm>
            <a:off x="5700713" y="3360738"/>
            <a:ext cx="1666875" cy="1470025"/>
          </a:xfrm>
          <a:custGeom>
            <a:avLst/>
            <a:gdLst>
              <a:gd name="T0" fmla="*/ 256 w 2800"/>
              <a:gd name="T1" fmla="*/ 1216 h 2471"/>
              <a:gd name="T2" fmla="*/ 0 w 2800"/>
              <a:gd name="T3" fmla="*/ 1856 h 2471"/>
              <a:gd name="T4" fmla="*/ 256 w 2800"/>
              <a:gd name="T5" fmla="*/ 2464 h 2471"/>
              <a:gd name="T6" fmla="*/ 252 w 2800"/>
              <a:gd name="T7" fmla="*/ 2471 h 2471"/>
              <a:gd name="T8" fmla="*/ 2800 w 2800"/>
              <a:gd name="T9" fmla="*/ 128 h 2471"/>
              <a:gd name="T10" fmla="*/ 2793 w 2800"/>
              <a:gd name="T11" fmla="*/ 121 h 2471"/>
              <a:gd name="T12" fmla="*/ 2784 w 2800"/>
              <a:gd name="T13" fmla="*/ 0 h 2471"/>
              <a:gd name="T14" fmla="*/ 2160 w 2800"/>
              <a:gd name="T15" fmla="*/ 256 h 2471"/>
              <a:gd name="T16" fmla="*/ 1536 w 2800"/>
              <a:gd name="T17" fmla="*/ 16 h 2471"/>
              <a:gd name="T18" fmla="*/ 1531 w 2800"/>
              <a:gd name="T19" fmla="*/ 12 h 2471"/>
              <a:gd name="T20" fmla="*/ 1536 w 2800"/>
              <a:gd name="T21" fmla="*/ 128 h 2471"/>
              <a:gd name="T22" fmla="*/ 1538 w 2800"/>
              <a:gd name="T23" fmla="*/ 121 h 2471"/>
              <a:gd name="T24" fmla="*/ 256 w 2800"/>
              <a:gd name="T25" fmla="*/ 1216 h 2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00" h="2471">
                <a:moveTo>
                  <a:pt x="256" y="1216"/>
                </a:moveTo>
                <a:lnTo>
                  <a:pt x="0" y="1856"/>
                </a:lnTo>
                <a:lnTo>
                  <a:pt x="256" y="2464"/>
                </a:lnTo>
                <a:lnTo>
                  <a:pt x="252" y="2471"/>
                </a:lnTo>
                <a:cubicBezTo>
                  <a:pt x="1666" y="2416"/>
                  <a:pt x="2793" y="1385"/>
                  <a:pt x="2800" y="128"/>
                </a:cubicBezTo>
                <a:lnTo>
                  <a:pt x="2793" y="121"/>
                </a:lnTo>
                <a:cubicBezTo>
                  <a:pt x="2793" y="83"/>
                  <a:pt x="2792" y="45"/>
                  <a:pt x="2784" y="0"/>
                </a:cubicBezTo>
                <a:lnTo>
                  <a:pt x="2160" y="256"/>
                </a:lnTo>
                <a:lnTo>
                  <a:pt x="1536" y="16"/>
                </a:lnTo>
                <a:lnTo>
                  <a:pt x="1531" y="12"/>
                </a:lnTo>
                <a:cubicBezTo>
                  <a:pt x="1536" y="48"/>
                  <a:pt x="1538" y="84"/>
                  <a:pt x="1536" y="128"/>
                </a:cubicBezTo>
                <a:lnTo>
                  <a:pt x="1538" y="121"/>
                </a:lnTo>
                <a:cubicBezTo>
                  <a:pt x="1538" y="693"/>
                  <a:pt x="977" y="1163"/>
                  <a:pt x="256" y="1216"/>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reflection blurRad="6350" stA="50000" endA="300" endPos="90000" dir="5400000" sy="-100000" algn="bl" rotWithShape="0"/>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矩形 9"/>
          <p:cNvSpPr/>
          <p:nvPr/>
        </p:nvSpPr>
        <p:spPr>
          <a:xfrm rot="19562151">
            <a:off x="2055829" y="2419666"/>
            <a:ext cx="1224136" cy="646331"/>
          </a:xfrm>
          <a:prstGeom prst="rect">
            <a:avLst/>
          </a:prstGeom>
        </p:spPr>
        <p:txBody>
          <a:bodyPr wrap="square">
            <a:spAutoFit/>
          </a:bodyPr>
          <a:lstStyle/>
          <a:p>
            <a:pPr algn="ctr">
              <a:defRPr/>
            </a:pPr>
            <a:r>
              <a:rPr lang="zh-CN" altLang="en-US" dirty="0" smtClean="0">
                <a:solidFill>
                  <a:srgbClr val="4D4D4D"/>
                </a:solidFill>
                <a:latin typeface="微软雅黑" pitchFamily="34" charset="-122"/>
                <a:ea typeface="微软雅黑" pitchFamily="34" charset="-122"/>
              </a:rPr>
              <a:t>单击此处添加文本</a:t>
            </a:r>
            <a:endParaRPr lang="zh-CN" altLang="en-US" dirty="0">
              <a:solidFill>
                <a:srgbClr val="4D4D4D"/>
              </a:solidFill>
              <a:latin typeface="微软雅黑" pitchFamily="34" charset="-122"/>
              <a:ea typeface="微软雅黑" pitchFamily="34" charset="-122"/>
            </a:endParaRPr>
          </a:p>
        </p:txBody>
      </p:sp>
      <p:sp>
        <p:nvSpPr>
          <p:cNvPr id="11" name="矩形 10"/>
          <p:cNvSpPr/>
          <p:nvPr/>
        </p:nvSpPr>
        <p:spPr>
          <a:xfrm>
            <a:off x="4860032" y="4149080"/>
            <a:ext cx="2031325" cy="369332"/>
          </a:xfrm>
          <a:prstGeom prst="rect">
            <a:avLst/>
          </a:prstGeom>
        </p:spPr>
        <p:txBody>
          <a:bodyPr wrap="none">
            <a:spAutoFit/>
          </a:bodyPr>
          <a:lstStyle/>
          <a:p>
            <a:pPr algn="ctr">
              <a:defRPr/>
            </a:pPr>
            <a:r>
              <a:rPr lang="zh-CN" altLang="en-US" dirty="0" smtClean="0">
                <a:solidFill>
                  <a:srgbClr val="4D4D4D"/>
                </a:solidFill>
                <a:latin typeface="微软雅黑" pitchFamily="34" charset="-122"/>
                <a:ea typeface="微软雅黑" pitchFamily="34" charset="-122"/>
              </a:rPr>
              <a:t>单击此处添加文本</a:t>
            </a:r>
            <a:endParaRPr lang="zh-CN" altLang="en-US" dirty="0">
              <a:solidFill>
                <a:srgbClr val="4D4D4D"/>
              </a:solidFill>
              <a:latin typeface="微软雅黑" pitchFamily="34" charset="-122"/>
              <a:ea typeface="微软雅黑" pitchFamily="34" charset="-122"/>
            </a:endParaRPr>
          </a:p>
        </p:txBody>
      </p:sp>
      <p:sp>
        <p:nvSpPr>
          <p:cNvPr id="12" name="矩形 11"/>
          <p:cNvSpPr/>
          <p:nvPr/>
        </p:nvSpPr>
        <p:spPr>
          <a:xfrm rot="19562151">
            <a:off x="4432093" y="2419667"/>
            <a:ext cx="1224136"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单击此处添加文本</a:t>
            </a:r>
            <a:endParaRPr kumimoji="0" lang="zh-CN" altLang="en-US" sz="18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13" name="矩形 12"/>
          <p:cNvSpPr/>
          <p:nvPr/>
        </p:nvSpPr>
        <p:spPr>
          <a:xfrm rot="19562151">
            <a:off x="3567997" y="3859827"/>
            <a:ext cx="1224136" cy="646331"/>
          </a:xfrm>
          <a:prstGeom prst="rect">
            <a:avLst/>
          </a:prstGeom>
        </p:spPr>
        <p:txBody>
          <a:bodyPr wrap="square">
            <a:spAutoFit/>
          </a:bodyPr>
          <a:lstStyle/>
          <a:p>
            <a:pPr algn="ctr">
              <a:defRPr/>
            </a:pPr>
            <a:r>
              <a:rPr lang="zh-CN" altLang="en-US" dirty="0" smtClean="0">
                <a:solidFill>
                  <a:srgbClr val="4D4D4D"/>
                </a:solidFill>
                <a:latin typeface="微软雅黑" pitchFamily="34" charset="-122"/>
                <a:ea typeface="微软雅黑" pitchFamily="34" charset="-122"/>
              </a:rPr>
              <a:t>单击此处添加文本</a:t>
            </a:r>
            <a:endParaRPr lang="zh-CN" altLang="en-US" dirty="0">
              <a:solidFill>
                <a:srgbClr val="4D4D4D"/>
              </a:solidFill>
              <a:latin typeface="微软雅黑" pitchFamily="34" charset="-122"/>
              <a:ea typeface="微软雅黑" pitchFamily="34" charset="-122"/>
            </a:endParaRPr>
          </a:p>
        </p:txBody>
      </p:sp>
      <p:sp>
        <p:nvSpPr>
          <p:cNvPr id="14" name="矩形 13"/>
          <p:cNvSpPr/>
          <p:nvPr/>
        </p:nvSpPr>
        <p:spPr>
          <a:xfrm rot="2545486">
            <a:off x="1965457" y="3829306"/>
            <a:ext cx="1224136" cy="646331"/>
          </a:xfrm>
          <a:prstGeom prst="rect">
            <a:avLst/>
          </a:prstGeom>
        </p:spPr>
        <p:txBody>
          <a:bodyPr wrap="square">
            <a:spAutoFit/>
          </a:bodyPr>
          <a:lstStyle/>
          <a:p>
            <a:pPr algn="ctr">
              <a:defRPr/>
            </a:pPr>
            <a:r>
              <a:rPr lang="zh-CN" altLang="en-US" dirty="0" smtClean="0">
                <a:solidFill>
                  <a:srgbClr val="4D4D4D"/>
                </a:solidFill>
                <a:latin typeface="微软雅黑" pitchFamily="34" charset="-122"/>
                <a:ea typeface="微软雅黑" pitchFamily="34" charset="-122"/>
              </a:rPr>
              <a:t>单击此处添加文本</a:t>
            </a:r>
            <a:endParaRPr lang="zh-CN" altLang="en-US" dirty="0">
              <a:solidFill>
                <a:srgbClr val="4D4D4D"/>
              </a:solidFill>
              <a:latin typeface="微软雅黑" pitchFamily="34" charset="-122"/>
              <a:ea typeface="微软雅黑" pitchFamily="34" charset="-122"/>
            </a:endParaRPr>
          </a:p>
        </p:txBody>
      </p:sp>
      <p:sp>
        <p:nvSpPr>
          <p:cNvPr id="15" name="矩形 14"/>
          <p:cNvSpPr/>
          <p:nvPr/>
        </p:nvSpPr>
        <p:spPr>
          <a:xfrm rot="2545486">
            <a:off x="5925898" y="2461154"/>
            <a:ext cx="1224136" cy="646331"/>
          </a:xfrm>
          <a:prstGeom prst="rect">
            <a:avLst/>
          </a:prstGeom>
        </p:spPr>
        <p:txBody>
          <a:bodyPr wrap="square">
            <a:spAutoFit/>
          </a:bodyPr>
          <a:lstStyle/>
          <a:p>
            <a:pPr algn="ctr">
              <a:defRPr/>
            </a:pPr>
            <a:r>
              <a:rPr lang="zh-CN" altLang="en-US" dirty="0" smtClean="0">
                <a:solidFill>
                  <a:srgbClr val="4D4D4D"/>
                </a:solidFill>
                <a:latin typeface="微软雅黑" pitchFamily="34" charset="-122"/>
                <a:ea typeface="微软雅黑" pitchFamily="34" charset="-122"/>
              </a:rPr>
              <a:t>单击此处添加文本</a:t>
            </a:r>
            <a:endParaRPr lang="zh-CN" altLang="en-US" dirty="0">
              <a:solidFill>
                <a:srgbClr val="4D4D4D"/>
              </a:solidFill>
              <a:latin typeface="微软雅黑" pitchFamily="34" charset="-122"/>
              <a:ea typeface="微软雅黑" pitchFamily="34" charset="-122"/>
            </a:endParaRPr>
          </a:p>
        </p:txBody>
      </p:sp>
    </p:spTree>
    <p:extLst>
      <p:ext uri="{BB962C8B-B14F-4D97-AF65-F5344CB8AC3E}">
        <p14:creationId xmlns:p14="http://schemas.microsoft.com/office/powerpoint/2010/main" val="1374883558"/>
      </p:ext>
    </p:extLst>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34344" y="1190625"/>
            <a:ext cx="5675313" cy="4476750"/>
            <a:chOff x="1822450" y="1522413"/>
            <a:chExt cx="5675313" cy="4476750"/>
          </a:xfrm>
        </p:grpSpPr>
        <p:grpSp>
          <p:nvGrpSpPr>
            <p:cNvPr id="3" name="Group 66"/>
            <p:cNvGrpSpPr>
              <a:grpSpLocks/>
            </p:cNvGrpSpPr>
            <p:nvPr/>
          </p:nvGrpSpPr>
          <p:grpSpPr bwMode="auto">
            <a:xfrm>
              <a:off x="1822450" y="1522413"/>
              <a:ext cx="5675313" cy="4476750"/>
              <a:chOff x="7" y="1078"/>
              <a:chExt cx="3575" cy="2819"/>
            </a:xfrm>
          </p:grpSpPr>
          <p:grpSp>
            <p:nvGrpSpPr>
              <p:cNvPr id="7" name="Group 47"/>
              <p:cNvGrpSpPr>
                <a:grpSpLocks/>
              </p:cNvGrpSpPr>
              <p:nvPr/>
            </p:nvGrpSpPr>
            <p:grpSpPr bwMode="auto">
              <a:xfrm>
                <a:off x="532" y="2919"/>
                <a:ext cx="3050" cy="978"/>
                <a:chOff x="2605" y="2725"/>
                <a:chExt cx="2957" cy="948"/>
              </a:xfrm>
            </p:grpSpPr>
            <p:sp>
              <p:nvSpPr>
                <p:cNvPr id="18" name="Freeform 48"/>
                <p:cNvSpPr>
                  <a:spLocks/>
                </p:cNvSpPr>
                <p:nvPr/>
              </p:nvSpPr>
              <p:spPr bwMode="auto">
                <a:xfrm>
                  <a:off x="3187" y="2725"/>
                  <a:ext cx="2375" cy="504"/>
                </a:xfrm>
                <a:custGeom>
                  <a:avLst/>
                  <a:gdLst>
                    <a:gd name="T0" fmla="*/ 18717 w 1678"/>
                    <a:gd name="T1" fmla="*/ 3 h 1010"/>
                    <a:gd name="T2" fmla="*/ 15864 w 1678"/>
                    <a:gd name="T3" fmla="*/ 0 h 1010"/>
                    <a:gd name="T4" fmla="*/ 1863 w 1678"/>
                    <a:gd name="T5" fmla="*/ 2 h 1010"/>
                    <a:gd name="T6" fmla="*/ 0 w 1678"/>
                    <a:gd name="T7" fmla="*/ 2 h 1010"/>
                    <a:gd name="T8" fmla="*/ 17340 w 1678"/>
                    <a:gd name="T9" fmla="*/ 0 h 1010"/>
                    <a:gd name="T10" fmla="*/ 22904 w 1678"/>
                    <a:gd name="T11" fmla="*/ 3 h 1010"/>
                    <a:gd name="T12" fmla="*/ 18717 w 1678"/>
                    <a:gd name="T13" fmla="*/ 3 h 1010"/>
                    <a:gd name="T14" fmla="*/ 0 60000 65536"/>
                    <a:gd name="T15" fmla="*/ 0 60000 65536"/>
                    <a:gd name="T16" fmla="*/ 0 60000 65536"/>
                    <a:gd name="T17" fmla="*/ 0 60000 65536"/>
                    <a:gd name="T18" fmla="*/ 0 60000 65536"/>
                    <a:gd name="T19" fmla="*/ 0 60000 65536"/>
                    <a:gd name="T20" fmla="*/ 0 60000 65536"/>
                    <a:gd name="T21" fmla="*/ 0 w 1678"/>
                    <a:gd name="T22" fmla="*/ 0 h 1010"/>
                    <a:gd name="T23" fmla="*/ 1678 w 1678"/>
                    <a:gd name="T24" fmla="*/ 1010 h 10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8" h="1010">
                      <a:moveTo>
                        <a:pt x="1162" y="936"/>
                      </a:moveTo>
                      <a:cubicBezTo>
                        <a:pt x="1222" y="836"/>
                        <a:pt x="1371" y="388"/>
                        <a:pt x="985" y="252"/>
                      </a:cubicBezTo>
                      <a:cubicBezTo>
                        <a:pt x="471" y="122"/>
                        <a:pt x="116" y="637"/>
                        <a:pt x="116" y="637"/>
                      </a:cubicBezTo>
                      <a:cubicBezTo>
                        <a:pt x="116" y="637"/>
                        <a:pt x="116" y="637"/>
                        <a:pt x="0" y="603"/>
                      </a:cubicBezTo>
                      <a:cubicBezTo>
                        <a:pt x="272" y="215"/>
                        <a:pt x="727" y="0"/>
                        <a:pt x="1077" y="63"/>
                      </a:cubicBezTo>
                      <a:cubicBezTo>
                        <a:pt x="1416" y="123"/>
                        <a:pt x="1678" y="452"/>
                        <a:pt x="1422" y="1010"/>
                      </a:cubicBezTo>
                      <a:cubicBezTo>
                        <a:pt x="1357" y="994"/>
                        <a:pt x="1209" y="950"/>
                        <a:pt x="1162" y="936"/>
                      </a:cubicBezTo>
                      <a:close/>
                    </a:path>
                  </a:pathLst>
                </a:custGeom>
                <a:solidFill>
                  <a:srgbClr val="B4B4B4">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9" name="Freeform 49"/>
                <p:cNvSpPr>
                  <a:spLocks/>
                </p:cNvSpPr>
                <p:nvPr/>
              </p:nvSpPr>
              <p:spPr bwMode="auto">
                <a:xfrm>
                  <a:off x="2605" y="3055"/>
                  <a:ext cx="2521" cy="618"/>
                </a:xfrm>
                <a:custGeom>
                  <a:avLst/>
                  <a:gdLst>
                    <a:gd name="T0" fmla="*/ 7838 w 1781"/>
                    <a:gd name="T1" fmla="*/ 1 h 1235"/>
                    <a:gd name="T2" fmla="*/ 9816 w 1781"/>
                    <a:gd name="T3" fmla="*/ 4 h 1235"/>
                    <a:gd name="T4" fmla="*/ 24550 w 1781"/>
                    <a:gd name="T5" fmla="*/ 2 h 1235"/>
                    <a:gd name="T6" fmla="*/ 28696 w 1781"/>
                    <a:gd name="T7" fmla="*/ 2 h 1235"/>
                    <a:gd name="T8" fmla="*/ 7286 w 1781"/>
                    <a:gd name="T9" fmla="*/ 4 h 1235"/>
                    <a:gd name="T10" fmla="*/ 6000 w 1781"/>
                    <a:gd name="T11" fmla="*/ 0 h 1235"/>
                    <a:gd name="T12" fmla="*/ 7838 w 1781"/>
                    <a:gd name="T13" fmla="*/ 1 h 1235"/>
                    <a:gd name="T14" fmla="*/ 0 60000 65536"/>
                    <a:gd name="T15" fmla="*/ 0 60000 65536"/>
                    <a:gd name="T16" fmla="*/ 0 60000 65536"/>
                    <a:gd name="T17" fmla="*/ 0 60000 65536"/>
                    <a:gd name="T18" fmla="*/ 0 60000 65536"/>
                    <a:gd name="T19" fmla="*/ 0 60000 65536"/>
                    <a:gd name="T20" fmla="*/ 0 60000 65536"/>
                    <a:gd name="T21" fmla="*/ 0 w 1781"/>
                    <a:gd name="T22" fmla="*/ 0 h 1235"/>
                    <a:gd name="T23" fmla="*/ 1781 w 1781"/>
                    <a:gd name="T24" fmla="*/ 1235 h 1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1" h="1235">
                      <a:moveTo>
                        <a:pt x="487" y="36"/>
                      </a:moveTo>
                      <a:cubicBezTo>
                        <a:pt x="412" y="169"/>
                        <a:pt x="208" y="597"/>
                        <a:pt x="609" y="785"/>
                      </a:cubicBezTo>
                      <a:cubicBezTo>
                        <a:pt x="830" y="873"/>
                        <a:pt x="1204" y="807"/>
                        <a:pt x="1523" y="363"/>
                      </a:cubicBezTo>
                      <a:cubicBezTo>
                        <a:pt x="1586" y="379"/>
                        <a:pt x="1709" y="419"/>
                        <a:pt x="1781" y="444"/>
                      </a:cubicBezTo>
                      <a:cubicBezTo>
                        <a:pt x="1502" y="949"/>
                        <a:pt x="806" y="1235"/>
                        <a:pt x="452" y="998"/>
                      </a:cubicBezTo>
                      <a:cubicBezTo>
                        <a:pt x="0" y="701"/>
                        <a:pt x="278" y="135"/>
                        <a:pt x="372" y="0"/>
                      </a:cubicBezTo>
                      <a:cubicBezTo>
                        <a:pt x="430" y="17"/>
                        <a:pt x="411" y="11"/>
                        <a:pt x="487" y="36"/>
                      </a:cubicBezTo>
                      <a:close/>
                    </a:path>
                  </a:pathLst>
                </a:custGeom>
                <a:solidFill>
                  <a:srgbClr val="B4B4B4">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8" name="Group 80"/>
              <p:cNvGrpSpPr>
                <a:grpSpLocks/>
              </p:cNvGrpSpPr>
              <p:nvPr/>
            </p:nvGrpSpPr>
            <p:grpSpPr bwMode="auto">
              <a:xfrm>
                <a:off x="7" y="2011"/>
                <a:ext cx="2663" cy="1818"/>
                <a:chOff x="7" y="1943"/>
                <a:chExt cx="2663" cy="1818"/>
              </a:xfrm>
            </p:grpSpPr>
            <p:sp>
              <p:nvSpPr>
                <p:cNvPr id="15" name="Freeform 51"/>
                <p:cNvSpPr>
                  <a:spLocks/>
                </p:cNvSpPr>
                <p:nvPr/>
              </p:nvSpPr>
              <p:spPr bwMode="auto">
                <a:xfrm>
                  <a:off x="7" y="1943"/>
                  <a:ext cx="2599" cy="1803"/>
                </a:xfrm>
                <a:custGeom>
                  <a:avLst/>
                  <a:gdLst>
                    <a:gd name="T0" fmla="*/ 10025 w 1781"/>
                    <a:gd name="T1" fmla="*/ 745 h 1235"/>
                    <a:gd name="T2" fmla="*/ 12527 w 1781"/>
                    <a:gd name="T3" fmla="*/ 16196 h 1235"/>
                    <a:gd name="T4" fmla="*/ 31328 w 1781"/>
                    <a:gd name="T5" fmla="*/ 7497 h 1235"/>
                    <a:gd name="T6" fmla="*/ 36630 w 1781"/>
                    <a:gd name="T7" fmla="*/ 9158 h 1235"/>
                    <a:gd name="T8" fmla="*/ 9297 w 1781"/>
                    <a:gd name="T9" fmla="*/ 20594 h 1235"/>
                    <a:gd name="T10" fmla="*/ 7651 w 1781"/>
                    <a:gd name="T11" fmla="*/ 0 h 1235"/>
                    <a:gd name="T12" fmla="*/ 10025 w 1781"/>
                    <a:gd name="T13" fmla="*/ 745 h 1235"/>
                    <a:gd name="T14" fmla="*/ 0 60000 65536"/>
                    <a:gd name="T15" fmla="*/ 0 60000 65536"/>
                    <a:gd name="T16" fmla="*/ 0 60000 65536"/>
                    <a:gd name="T17" fmla="*/ 0 60000 65536"/>
                    <a:gd name="T18" fmla="*/ 0 60000 65536"/>
                    <a:gd name="T19" fmla="*/ 0 60000 65536"/>
                    <a:gd name="T20" fmla="*/ 0 60000 65536"/>
                    <a:gd name="T21" fmla="*/ 0 w 1781"/>
                    <a:gd name="T22" fmla="*/ 0 h 1235"/>
                    <a:gd name="T23" fmla="*/ 1781 w 1781"/>
                    <a:gd name="T24" fmla="*/ 1235 h 1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1" h="1235">
                      <a:moveTo>
                        <a:pt x="487" y="36"/>
                      </a:moveTo>
                      <a:cubicBezTo>
                        <a:pt x="412" y="169"/>
                        <a:pt x="208" y="597"/>
                        <a:pt x="609" y="785"/>
                      </a:cubicBezTo>
                      <a:cubicBezTo>
                        <a:pt x="830" y="873"/>
                        <a:pt x="1204" y="807"/>
                        <a:pt x="1523" y="363"/>
                      </a:cubicBezTo>
                      <a:cubicBezTo>
                        <a:pt x="1586" y="379"/>
                        <a:pt x="1709" y="419"/>
                        <a:pt x="1781" y="444"/>
                      </a:cubicBezTo>
                      <a:cubicBezTo>
                        <a:pt x="1502" y="949"/>
                        <a:pt x="806" y="1235"/>
                        <a:pt x="452" y="998"/>
                      </a:cubicBezTo>
                      <a:cubicBezTo>
                        <a:pt x="0" y="701"/>
                        <a:pt x="278" y="135"/>
                        <a:pt x="372" y="0"/>
                      </a:cubicBezTo>
                      <a:cubicBezTo>
                        <a:pt x="430" y="17"/>
                        <a:pt x="411" y="11"/>
                        <a:pt x="487" y="36"/>
                      </a:cubicBezTo>
                      <a:close/>
                    </a:path>
                  </a:pathLst>
                </a:custGeom>
                <a:gradFill rotWithShape="1">
                  <a:gsLst>
                    <a:gs pos="0">
                      <a:srgbClr val="DDDDDD"/>
                    </a:gs>
                    <a:gs pos="50000">
                      <a:srgbClr val="F6F6F6"/>
                    </a:gs>
                    <a:gs pos="100000">
                      <a:srgbClr val="DDDDDD"/>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6" name="Freeform 52"/>
                <p:cNvSpPr>
                  <a:spLocks/>
                </p:cNvSpPr>
                <p:nvPr/>
              </p:nvSpPr>
              <p:spPr bwMode="auto">
                <a:xfrm>
                  <a:off x="755" y="2589"/>
                  <a:ext cx="1915" cy="1172"/>
                </a:xfrm>
                <a:custGeom>
                  <a:avLst/>
                  <a:gdLst>
                    <a:gd name="T0" fmla="*/ 0 w 1312"/>
                    <a:gd name="T1" fmla="*/ 12136 h 803"/>
                    <a:gd name="T2" fmla="*/ 20383 w 1312"/>
                    <a:gd name="T3" fmla="*/ 6902 h 803"/>
                    <a:gd name="T4" fmla="*/ 26093 w 1312"/>
                    <a:gd name="T5" fmla="*/ 0 h 803"/>
                    <a:gd name="T6" fmla="*/ 27029 w 1312"/>
                    <a:gd name="T7" fmla="*/ 1298 h 803"/>
                    <a:gd name="T8" fmla="*/ 8242 w 1312"/>
                    <a:gd name="T9" fmla="*/ 13966 h 803"/>
                    <a:gd name="T10" fmla="*/ 0 w 1312"/>
                    <a:gd name="T11" fmla="*/ 12136 h 803"/>
                    <a:gd name="T12" fmla="*/ 0 60000 65536"/>
                    <a:gd name="T13" fmla="*/ 0 60000 65536"/>
                    <a:gd name="T14" fmla="*/ 0 60000 65536"/>
                    <a:gd name="T15" fmla="*/ 0 60000 65536"/>
                    <a:gd name="T16" fmla="*/ 0 60000 65536"/>
                    <a:gd name="T17" fmla="*/ 0 60000 65536"/>
                    <a:gd name="T18" fmla="*/ 0 w 1312"/>
                    <a:gd name="T19" fmla="*/ 0 h 803"/>
                    <a:gd name="T20" fmla="*/ 1312 w 1312"/>
                    <a:gd name="T21" fmla="*/ 803 h 803"/>
                  </a:gdLst>
                  <a:ahLst/>
                  <a:cxnLst>
                    <a:cxn ang="T12">
                      <a:pos x="T0" y="T1"/>
                    </a:cxn>
                    <a:cxn ang="T13">
                      <a:pos x="T2" y="T3"/>
                    </a:cxn>
                    <a:cxn ang="T14">
                      <a:pos x="T4" y="T5"/>
                    </a:cxn>
                    <a:cxn ang="T15">
                      <a:pos x="T6" y="T7"/>
                    </a:cxn>
                    <a:cxn ang="T16">
                      <a:pos x="T8" y="T9"/>
                    </a:cxn>
                    <a:cxn ang="T17">
                      <a:pos x="T10" y="T11"/>
                    </a:cxn>
                  </a:cxnLst>
                  <a:rect l="T18" t="T19" r="T20" b="T21"/>
                  <a:pathLst>
                    <a:path w="1312" h="803">
                      <a:moveTo>
                        <a:pt x="0" y="589"/>
                      </a:moveTo>
                      <a:cubicBezTo>
                        <a:pt x="0" y="589"/>
                        <a:pt x="399" y="803"/>
                        <a:pt x="989" y="335"/>
                      </a:cubicBezTo>
                      <a:cubicBezTo>
                        <a:pt x="1163" y="189"/>
                        <a:pt x="1267" y="0"/>
                        <a:pt x="1267" y="0"/>
                      </a:cubicBezTo>
                      <a:cubicBezTo>
                        <a:pt x="1312" y="63"/>
                        <a:pt x="1312" y="63"/>
                        <a:pt x="1312" y="63"/>
                      </a:cubicBezTo>
                      <a:cubicBezTo>
                        <a:pt x="1312" y="63"/>
                        <a:pt x="999" y="633"/>
                        <a:pt x="400" y="678"/>
                      </a:cubicBezTo>
                      <a:cubicBezTo>
                        <a:pt x="148" y="694"/>
                        <a:pt x="0" y="589"/>
                        <a:pt x="0" y="589"/>
                      </a:cubicBezTo>
                      <a:close/>
                    </a:path>
                  </a:pathLst>
                </a:custGeom>
                <a:gradFill rotWithShape="1">
                  <a:gsLst>
                    <a:gs pos="0">
                      <a:srgbClr val="C1C1C1"/>
                    </a:gs>
                    <a:gs pos="50000">
                      <a:srgbClr val="B2B2B2"/>
                    </a:gs>
                    <a:gs pos="100000">
                      <a:srgbClr val="C1C1C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7" name="Freeform 53"/>
                <p:cNvSpPr>
                  <a:spLocks/>
                </p:cNvSpPr>
                <p:nvPr/>
              </p:nvSpPr>
              <p:spPr bwMode="auto">
                <a:xfrm>
                  <a:off x="419" y="1996"/>
                  <a:ext cx="389" cy="1042"/>
                </a:xfrm>
                <a:custGeom>
                  <a:avLst/>
                  <a:gdLst>
                    <a:gd name="T0" fmla="*/ 4168 w 267"/>
                    <a:gd name="T1" fmla="*/ 0 h 714"/>
                    <a:gd name="T2" fmla="*/ 5297 w 267"/>
                    <a:gd name="T3" fmla="*/ 1035 h 714"/>
                    <a:gd name="T4" fmla="*/ 5361 w 267"/>
                    <a:gd name="T5" fmla="*/ 14696 h 714"/>
                    <a:gd name="T6" fmla="*/ 1773 w 267"/>
                    <a:gd name="T7" fmla="*/ 7465 h 714"/>
                    <a:gd name="T8" fmla="*/ 4168 w 267"/>
                    <a:gd name="T9" fmla="*/ 0 h 714"/>
                    <a:gd name="T10" fmla="*/ 0 60000 65536"/>
                    <a:gd name="T11" fmla="*/ 0 60000 65536"/>
                    <a:gd name="T12" fmla="*/ 0 60000 65536"/>
                    <a:gd name="T13" fmla="*/ 0 60000 65536"/>
                    <a:gd name="T14" fmla="*/ 0 60000 65536"/>
                    <a:gd name="T15" fmla="*/ 0 w 267"/>
                    <a:gd name="T16" fmla="*/ 0 h 714"/>
                    <a:gd name="T17" fmla="*/ 267 w 267"/>
                    <a:gd name="T18" fmla="*/ 714 h 714"/>
                  </a:gdLst>
                  <a:ahLst/>
                  <a:cxnLst>
                    <a:cxn ang="T10">
                      <a:pos x="T0" y="T1"/>
                    </a:cxn>
                    <a:cxn ang="T11">
                      <a:pos x="T2" y="T3"/>
                    </a:cxn>
                    <a:cxn ang="T12">
                      <a:pos x="T4" y="T5"/>
                    </a:cxn>
                    <a:cxn ang="T13">
                      <a:pos x="T6" y="T7"/>
                    </a:cxn>
                    <a:cxn ang="T14">
                      <a:pos x="T8" y="T9"/>
                    </a:cxn>
                  </a:cxnLst>
                  <a:rect l="T15" t="T16" r="T17" b="T18"/>
                  <a:pathLst>
                    <a:path w="267" h="714">
                      <a:moveTo>
                        <a:pt x="205" y="0"/>
                      </a:moveTo>
                      <a:cubicBezTo>
                        <a:pt x="205" y="0"/>
                        <a:pt x="254" y="45"/>
                        <a:pt x="261" y="50"/>
                      </a:cubicBezTo>
                      <a:cubicBezTo>
                        <a:pt x="267" y="61"/>
                        <a:pt x="0" y="424"/>
                        <a:pt x="264" y="714"/>
                      </a:cubicBezTo>
                      <a:cubicBezTo>
                        <a:pt x="69" y="593"/>
                        <a:pt x="85" y="409"/>
                        <a:pt x="87" y="363"/>
                      </a:cubicBezTo>
                      <a:cubicBezTo>
                        <a:pt x="88" y="197"/>
                        <a:pt x="205" y="0"/>
                        <a:pt x="205" y="0"/>
                      </a:cubicBezTo>
                      <a:close/>
                    </a:path>
                  </a:pathLst>
                </a:custGeom>
                <a:gradFill rotWithShape="1">
                  <a:gsLst>
                    <a:gs pos="0">
                      <a:srgbClr val="DDDDDD"/>
                    </a:gs>
                    <a:gs pos="50000">
                      <a:srgbClr val="B2B2B2"/>
                    </a:gs>
                    <a:gs pos="100000">
                      <a:srgbClr val="DDDDDD"/>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9" name="Group 79"/>
              <p:cNvGrpSpPr>
                <a:grpSpLocks/>
              </p:cNvGrpSpPr>
              <p:nvPr/>
            </p:nvGrpSpPr>
            <p:grpSpPr bwMode="auto">
              <a:xfrm>
                <a:off x="606" y="1078"/>
                <a:ext cx="2451" cy="1570"/>
                <a:chOff x="606" y="1010"/>
                <a:chExt cx="2451" cy="1570"/>
              </a:xfrm>
            </p:grpSpPr>
            <p:sp>
              <p:nvSpPr>
                <p:cNvPr id="10" name="Freeform 55"/>
                <p:cNvSpPr>
                  <a:spLocks/>
                </p:cNvSpPr>
                <p:nvPr/>
              </p:nvSpPr>
              <p:spPr bwMode="auto">
                <a:xfrm>
                  <a:off x="606" y="1010"/>
                  <a:ext cx="2451" cy="1473"/>
                </a:xfrm>
                <a:custGeom>
                  <a:avLst/>
                  <a:gdLst>
                    <a:gd name="T0" fmla="*/ 24075 w 1678"/>
                    <a:gd name="T1" fmla="*/ 19158 h 1010"/>
                    <a:gd name="T2" fmla="*/ 20411 w 1678"/>
                    <a:gd name="T3" fmla="*/ 5169 h 1010"/>
                    <a:gd name="T4" fmla="*/ 2400 w 1678"/>
                    <a:gd name="T5" fmla="*/ 13038 h 1010"/>
                    <a:gd name="T6" fmla="*/ 0 w 1678"/>
                    <a:gd name="T7" fmla="*/ 12337 h 1010"/>
                    <a:gd name="T8" fmla="*/ 22319 w 1678"/>
                    <a:gd name="T9" fmla="*/ 1285 h 1010"/>
                    <a:gd name="T10" fmla="*/ 29469 w 1678"/>
                    <a:gd name="T11" fmla="*/ 20672 h 1010"/>
                    <a:gd name="T12" fmla="*/ 24075 w 1678"/>
                    <a:gd name="T13" fmla="*/ 19158 h 1010"/>
                    <a:gd name="T14" fmla="*/ 0 60000 65536"/>
                    <a:gd name="T15" fmla="*/ 0 60000 65536"/>
                    <a:gd name="T16" fmla="*/ 0 60000 65536"/>
                    <a:gd name="T17" fmla="*/ 0 60000 65536"/>
                    <a:gd name="T18" fmla="*/ 0 60000 65536"/>
                    <a:gd name="T19" fmla="*/ 0 60000 65536"/>
                    <a:gd name="T20" fmla="*/ 0 60000 65536"/>
                    <a:gd name="T21" fmla="*/ 0 w 1678"/>
                    <a:gd name="T22" fmla="*/ 0 h 1010"/>
                    <a:gd name="T23" fmla="*/ 1678 w 1678"/>
                    <a:gd name="T24" fmla="*/ 1010 h 10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8" h="1010">
                      <a:moveTo>
                        <a:pt x="1162" y="936"/>
                      </a:moveTo>
                      <a:cubicBezTo>
                        <a:pt x="1222" y="836"/>
                        <a:pt x="1371" y="388"/>
                        <a:pt x="985" y="252"/>
                      </a:cubicBezTo>
                      <a:cubicBezTo>
                        <a:pt x="471" y="122"/>
                        <a:pt x="116" y="637"/>
                        <a:pt x="116" y="637"/>
                      </a:cubicBezTo>
                      <a:cubicBezTo>
                        <a:pt x="116" y="637"/>
                        <a:pt x="116" y="637"/>
                        <a:pt x="0" y="603"/>
                      </a:cubicBezTo>
                      <a:cubicBezTo>
                        <a:pt x="272" y="215"/>
                        <a:pt x="727" y="0"/>
                        <a:pt x="1077" y="63"/>
                      </a:cubicBezTo>
                      <a:cubicBezTo>
                        <a:pt x="1416" y="123"/>
                        <a:pt x="1678" y="452"/>
                        <a:pt x="1422" y="1010"/>
                      </a:cubicBezTo>
                      <a:cubicBezTo>
                        <a:pt x="1357" y="994"/>
                        <a:pt x="1209" y="950"/>
                        <a:pt x="1162" y="936"/>
                      </a:cubicBezTo>
                      <a:close/>
                    </a:path>
                  </a:pathLst>
                </a:custGeom>
                <a:gradFill rotWithShape="1">
                  <a:gsLst>
                    <a:gs pos="0">
                      <a:srgbClr val="2676FF"/>
                    </a:gs>
                    <a:gs pos="50000">
                      <a:srgbClr val="2676FF">
                        <a:lumMod val="40000"/>
                        <a:lumOff val="60000"/>
                      </a:srgbClr>
                    </a:gs>
                    <a:gs pos="100000">
                      <a:srgbClr val="2676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1" name="Freeform 56"/>
                <p:cNvSpPr>
                  <a:spLocks/>
                </p:cNvSpPr>
                <p:nvPr/>
              </p:nvSpPr>
              <p:spPr bwMode="auto">
                <a:xfrm>
                  <a:off x="2683" y="1564"/>
                  <a:ext cx="261" cy="1016"/>
                </a:xfrm>
                <a:custGeom>
                  <a:avLst/>
                  <a:gdLst>
                    <a:gd name="T0" fmla="*/ 0 w 179"/>
                    <a:gd name="T1" fmla="*/ 12990 h 696"/>
                    <a:gd name="T2" fmla="*/ 859 w 179"/>
                    <a:gd name="T3" fmla="*/ 14350 h 696"/>
                    <a:gd name="T4" fmla="*/ 2849 w 179"/>
                    <a:gd name="T5" fmla="*/ 6497 h 696"/>
                    <a:gd name="T6" fmla="*/ 1866 w 179"/>
                    <a:gd name="T7" fmla="*/ 1298 h 696"/>
                    <a:gd name="T8" fmla="*/ 1305 w 179"/>
                    <a:gd name="T9" fmla="*/ 0 h 696"/>
                    <a:gd name="T10" fmla="*/ 0 w 179"/>
                    <a:gd name="T11" fmla="*/ 12990 h 696"/>
                    <a:gd name="T12" fmla="*/ 0 60000 65536"/>
                    <a:gd name="T13" fmla="*/ 0 60000 65536"/>
                    <a:gd name="T14" fmla="*/ 0 60000 65536"/>
                    <a:gd name="T15" fmla="*/ 0 60000 65536"/>
                    <a:gd name="T16" fmla="*/ 0 60000 65536"/>
                    <a:gd name="T17" fmla="*/ 0 60000 65536"/>
                    <a:gd name="T18" fmla="*/ 0 w 179"/>
                    <a:gd name="T19" fmla="*/ 0 h 696"/>
                    <a:gd name="T20" fmla="*/ 179 w 179"/>
                    <a:gd name="T21" fmla="*/ 696 h 696"/>
                  </a:gdLst>
                  <a:ahLst/>
                  <a:cxnLst>
                    <a:cxn ang="T12">
                      <a:pos x="T0" y="T1"/>
                    </a:cxn>
                    <a:cxn ang="T13">
                      <a:pos x="T2" y="T3"/>
                    </a:cxn>
                    <a:cxn ang="T14">
                      <a:pos x="T4" y="T5"/>
                    </a:cxn>
                    <a:cxn ang="T15">
                      <a:pos x="T6" y="T7"/>
                    </a:cxn>
                    <a:cxn ang="T16">
                      <a:pos x="T8" y="T9"/>
                    </a:cxn>
                    <a:cxn ang="T17">
                      <a:pos x="T10" y="T11"/>
                    </a:cxn>
                  </a:cxnLst>
                  <a:rect l="T18" t="T19" r="T20" b="T21"/>
                  <a:pathLst>
                    <a:path w="179" h="696">
                      <a:moveTo>
                        <a:pt x="0" y="630"/>
                      </a:moveTo>
                      <a:cubicBezTo>
                        <a:pt x="19" y="659"/>
                        <a:pt x="42" y="696"/>
                        <a:pt x="42" y="696"/>
                      </a:cubicBezTo>
                      <a:cubicBezTo>
                        <a:pt x="42" y="696"/>
                        <a:pt x="134" y="518"/>
                        <a:pt x="139" y="315"/>
                      </a:cubicBezTo>
                      <a:cubicBezTo>
                        <a:pt x="146" y="172"/>
                        <a:pt x="91" y="63"/>
                        <a:pt x="91" y="63"/>
                      </a:cubicBezTo>
                      <a:cubicBezTo>
                        <a:pt x="64" y="0"/>
                        <a:pt x="64" y="0"/>
                        <a:pt x="64" y="0"/>
                      </a:cubicBezTo>
                      <a:cubicBezTo>
                        <a:pt x="64" y="0"/>
                        <a:pt x="179" y="245"/>
                        <a:pt x="0" y="630"/>
                      </a:cubicBezTo>
                      <a:close/>
                    </a:path>
                  </a:pathLst>
                </a:custGeom>
                <a:gradFill rotWithShape="1">
                  <a:gsLst>
                    <a:gs pos="0">
                      <a:srgbClr val="2676FF"/>
                    </a:gs>
                    <a:gs pos="50000">
                      <a:srgbClr val="2676FF">
                        <a:lumMod val="75000"/>
                      </a:srgbClr>
                    </a:gs>
                    <a:gs pos="100000">
                      <a:srgbClr val="2676F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2" name="Freeform 57"/>
                <p:cNvSpPr>
                  <a:spLocks/>
                </p:cNvSpPr>
                <p:nvPr/>
              </p:nvSpPr>
              <p:spPr bwMode="auto">
                <a:xfrm>
                  <a:off x="775" y="1187"/>
                  <a:ext cx="1606" cy="826"/>
                </a:xfrm>
                <a:custGeom>
                  <a:avLst/>
                  <a:gdLst>
                    <a:gd name="T0" fmla="*/ 17943 w 1100"/>
                    <a:gd name="T1" fmla="*/ 2712 h 565"/>
                    <a:gd name="T2" fmla="*/ 0 w 1100"/>
                    <a:gd name="T3" fmla="*/ 10753 h 565"/>
                    <a:gd name="T4" fmla="*/ 1115 w 1100"/>
                    <a:gd name="T5" fmla="*/ 11795 h 565"/>
                    <a:gd name="T6" fmla="*/ 17869 w 1100"/>
                    <a:gd name="T7" fmla="*/ 3887 h 565"/>
                    <a:gd name="T8" fmla="*/ 22716 w 1100"/>
                    <a:gd name="T9" fmla="*/ 7231 h 565"/>
                    <a:gd name="T10" fmla="*/ 17943 w 1100"/>
                    <a:gd name="T11" fmla="*/ 2712 h 565"/>
                    <a:gd name="T12" fmla="*/ 0 60000 65536"/>
                    <a:gd name="T13" fmla="*/ 0 60000 65536"/>
                    <a:gd name="T14" fmla="*/ 0 60000 65536"/>
                    <a:gd name="T15" fmla="*/ 0 60000 65536"/>
                    <a:gd name="T16" fmla="*/ 0 60000 65536"/>
                    <a:gd name="T17" fmla="*/ 0 60000 65536"/>
                    <a:gd name="T18" fmla="*/ 0 w 1100"/>
                    <a:gd name="T19" fmla="*/ 0 h 565"/>
                    <a:gd name="T20" fmla="*/ 1100 w 1100"/>
                    <a:gd name="T21" fmla="*/ 565 h 565"/>
                  </a:gdLst>
                  <a:ahLst/>
                  <a:cxnLst>
                    <a:cxn ang="T12">
                      <a:pos x="T0" y="T1"/>
                    </a:cxn>
                    <a:cxn ang="T13">
                      <a:pos x="T2" y="T3"/>
                    </a:cxn>
                    <a:cxn ang="T14">
                      <a:pos x="T4" y="T5"/>
                    </a:cxn>
                    <a:cxn ang="T15">
                      <a:pos x="T6" y="T7"/>
                    </a:cxn>
                    <a:cxn ang="T16">
                      <a:pos x="T8" y="T9"/>
                    </a:cxn>
                    <a:cxn ang="T17">
                      <a:pos x="T10" y="T11"/>
                    </a:cxn>
                  </a:cxnLst>
                  <a:rect l="T18" t="T19" r="T20" b="T21"/>
                  <a:pathLst>
                    <a:path w="1100" h="565">
                      <a:moveTo>
                        <a:pt x="869" y="130"/>
                      </a:moveTo>
                      <a:cubicBezTo>
                        <a:pt x="355" y="0"/>
                        <a:pt x="0" y="515"/>
                        <a:pt x="0" y="515"/>
                      </a:cubicBezTo>
                      <a:cubicBezTo>
                        <a:pt x="0" y="515"/>
                        <a:pt x="0" y="515"/>
                        <a:pt x="54" y="565"/>
                      </a:cubicBezTo>
                      <a:cubicBezTo>
                        <a:pt x="279" y="285"/>
                        <a:pt x="580" y="120"/>
                        <a:pt x="866" y="186"/>
                      </a:cubicBezTo>
                      <a:cubicBezTo>
                        <a:pt x="1050" y="226"/>
                        <a:pt x="1100" y="347"/>
                        <a:pt x="1100" y="347"/>
                      </a:cubicBezTo>
                      <a:cubicBezTo>
                        <a:pt x="1084" y="303"/>
                        <a:pt x="1043" y="192"/>
                        <a:pt x="869" y="130"/>
                      </a:cubicBezTo>
                      <a:close/>
                    </a:path>
                  </a:pathLst>
                </a:custGeom>
                <a:gradFill rotWithShape="1">
                  <a:gsLst>
                    <a:gs pos="0">
                      <a:srgbClr val="2676FF">
                        <a:lumMod val="40000"/>
                        <a:lumOff val="60000"/>
                      </a:srgbClr>
                    </a:gs>
                    <a:gs pos="50000">
                      <a:srgbClr val="2676FF">
                        <a:lumMod val="75000"/>
                      </a:srgbClr>
                    </a:gs>
                    <a:gs pos="100000">
                      <a:srgbClr val="2676FF">
                        <a:lumMod val="75000"/>
                      </a:srgb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3" name="Freeform 58"/>
                <p:cNvSpPr>
                  <a:spLocks/>
                </p:cNvSpPr>
                <p:nvPr/>
              </p:nvSpPr>
              <p:spPr bwMode="auto">
                <a:xfrm>
                  <a:off x="2303" y="2376"/>
                  <a:ext cx="440" cy="204"/>
                </a:xfrm>
                <a:custGeom>
                  <a:avLst/>
                  <a:gdLst>
                    <a:gd name="T0" fmla="*/ 0 w 469"/>
                    <a:gd name="T1" fmla="*/ 0 h 218"/>
                    <a:gd name="T2" fmla="*/ 243 w 469"/>
                    <a:gd name="T3" fmla="*/ 68 h 218"/>
                    <a:gd name="T4" fmla="*/ 281 w 469"/>
                    <a:gd name="T5" fmla="*/ 129 h 218"/>
                    <a:gd name="T6" fmla="*/ 44 w 469"/>
                    <a:gd name="T7" fmla="*/ 59 h 218"/>
                    <a:gd name="T8" fmla="*/ 0 w 469"/>
                    <a:gd name="T9" fmla="*/ 0 h 218"/>
                    <a:gd name="T10" fmla="*/ 0 60000 65536"/>
                    <a:gd name="T11" fmla="*/ 0 60000 65536"/>
                    <a:gd name="T12" fmla="*/ 0 60000 65536"/>
                    <a:gd name="T13" fmla="*/ 0 60000 65536"/>
                    <a:gd name="T14" fmla="*/ 0 60000 65536"/>
                    <a:gd name="T15" fmla="*/ 0 w 469"/>
                    <a:gd name="T16" fmla="*/ 0 h 218"/>
                    <a:gd name="T17" fmla="*/ 469 w 469"/>
                    <a:gd name="T18" fmla="*/ 218 h 218"/>
                  </a:gdLst>
                  <a:ahLst/>
                  <a:cxnLst>
                    <a:cxn ang="T10">
                      <a:pos x="T0" y="T1"/>
                    </a:cxn>
                    <a:cxn ang="T11">
                      <a:pos x="T2" y="T3"/>
                    </a:cxn>
                    <a:cxn ang="T12">
                      <a:pos x="T4" y="T5"/>
                    </a:cxn>
                    <a:cxn ang="T13">
                      <a:pos x="T6" y="T7"/>
                    </a:cxn>
                    <a:cxn ang="T14">
                      <a:pos x="T8" y="T9"/>
                    </a:cxn>
                  </a:cxnLst>
                  <a:rect l="T15" t="T16" r="T17" b="T18"/>
                  <a:pathLst>
                    <a:path w="469" h="218">
                      <a:moveTo>
                        <a:pt x="0" y="0"/>
                      </a:moveTo>
                      <a:lnTo>
                        <a:pt x="404" y="115"/>
                      </a:lnTo>
                      <a:lnTo>
                        <a:pt x="469" y="218"/>
                      </a:lnTo>
                      <a:lnTo>
                        <a:pt x="73" y="100"/>
                      </a:lnTo>
                      <a:lnTo>
                        <a:pt x="0" y="0"/>
                      </a:lnTo>
                      <a:close/>
                    </a:path>
                  </a:pathLst>
                </a:custGeom>
                <a:solidFill>
                  <a:srgbClr val="2676FF">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4" name="Freeform 59"/>
                <p:cNvSpPr>
                  <a:spLocks/>
                </p:cNvSpPr>
                <p:nvPr/>
              </p:nvSpPr>
              <p:spPr bwMode="auto">
                <a:xfrm>
                  <a:off x="606" y="1890"/>
                  <a:ext cx="249" cy="123"/>
                </a:xfrm>
                <a:custGeom>
                  <a:avLst/>
                  <a:gdLst>
                    <a:gd name="T0" fmla="*/ 112 w 264"/>
                    <a:gd name="T1" fmla="*/ 32 h 131"/>
                    <a:gd name="T2" fmla="*/ 165 w 264"/>
                    <a:gd name="T3" fmla="*/ 79 h 131"/>
                    <a:gd name="T4" fmla="*/ 52 w 264"/>
                    <a:gd name="T5" fmla="*/ 48 h 131"/>
                    <a:gd name="T6" fmla="*/ 0 w 264"/>
                    <a:gd name="T7" fmla="*/ 0 h 131"/>
                    <a:gd name="T8" fmla="*/ 112 w 264"/>
                    <a:gd name="T9" fmla="*/ 32 h 131"/>
                    <a:gd name="T10" fmla="*/ 0 60000 65536"/>
                    <a:gd name="T11" fmla="*/ 0 60000 65536"/>
                    <a:gd name="T12" fmla="*/ 0 60000 65536"/>
                    <a:gd name="T13" fmla="*/ 0 60000 65536"/>
                    <a:gd name="T14" fmla="*/ 0 60000 65536"/>
                    <a:gd name="T15" fmla="*/ 0 w 264"/>
                    <a:gd name="T16" fmla="*/ 0 h 131"/>
                    <a:gd name="T17" fmla="*/ 264 w 264"/>
                    <a:gd name="T18" fmla="*/ 131 h 131"/>
                  </a:gdLst>
                  <a:ahLst/>
                  <a:cxnLst>
                    <a:cxn ang="T10">
                      <a:pos x="T0" y="T1"/>
                    </a:cxn>
                    <a:cxn ang="T11">
                      <a:pos x="T2" y="T3"/>
                    </a:cxn>
                    <a:cxn ang="T12">
                      <a:pos x="T4" y="T5"/>
                    </a:cxn>
                    <a:cxn ang="T13">
                      <a:pos x="T6" y="T7"/>
                    </a:cxn>
                    <a:cxn ang="T14">
                      <a:pos x="T8" y="T9"/>
                    </a:cxn>
                  </a:cxnLst>
                  <a:rect l="T15" t="T16" r="T17" b="T18"/>
                  <a:pathLst>
                    <a:path w="264" h="131">
                      <a:moveTo>
                        <a:pt x="180" y="53"/>
                      </a:moveTo>
                      <a:lnTo>
                        <a:pt x="264" y="131"/>
                      </a:lnTo>
                      <a:lnTo>
                        <a:pt x="83" y="78"/>
                      </a:lnTo>
                      <a:lnTo>
                        <a:pt x="0" y="0"/>
                      </a:lnTo>
                      <a:lnTo>
                        <a:pt x="180" y="53"/>
                      </a:lnTo>
                      <a:close/>
                    </a:path>
                  </a:pathLst>
                </a:custGeom>
                <a:solidFill>
                  <a:srgbClr val="2676FF">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sp>
          <p:nvSpPr>
            <p:cNvPr id="4" name="Line 29"/>
            <p:cNvSpPr>
              <a:spLocks noChangeShapeType="1"/>
            </p:cNvSpPr>
            <p:nvPr/>
          </p:nvSpPr>
          <p:spPr bwMode="auto">
            <a:xfrm rot="21307710" flipH="1">
              <a:off x="3554769" y="3986190"/>
              <a:ext cx="465138" cy="627062"/>
            </a:xfrm>
            <a:prstGeom prst="line">
              <a:avLst/>
            </a:prstGeom>
            <a:noFill/>
            <a:ln w="76200">
              <a:solidFill>
                <a:srgbClr val="777777"/>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 name="Line 30"/>
            <p:cNvSpPr>
              <a:spLocks noChangeShapeType="1"/>
            </p:cNvSpPr>
            <p:nvPr/>
          </p:nvSpPr>
          <p:spPr bwMode="auto">
            <a:xfrm rot="21307710" flipV="1">
              <a:off x="4469169" y="2439965"/>
              <a:ext cx="392113" cy="584200"/>
            </a:xfrm>
            <a:prstGeom prst="line">
              <a:avLst/>
            </a:prstGeom>
            <a:noFill/>
            <a:ln w="76200">
              <a:solidFill>
                <a:srgbClr val="27588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6" name="Text Box 31"/>
            <p:cNvSpPr txBox="1">
              <a:spLocks noChangeArrowheads="1"/>
            </p:cNvSpPr>
            <p:nvPr/>
          </p:nvSpPr>
          <p:spPr bwMode="auto">
            <a:xfrm>
              <a:off x="3243957" y="3205140"/>
              <a:ext cx="203132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801688" eaLnBrk="0" fontAlgn="auto" latinLnBrk="0" hangingPunct="0">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7D7D7D"/>
                  </a:solidFill>
                  <a:effectLst/>
                  <a:uLnTx/>
                  <a:uFillTx/>
                  <a:latin typeface="Impact" pitchFamily="34" charset="0"/>
                  <a:ea typeface="微软雅黑" pitchFamily="34" charset="-122"/>
                </a:rPr>
                <a:t>单击此处输入文字</a:t>
              </a:r>
              <a:endParaRPr kumimoji="0" lang="zh-CN" altLang="zh-CN" sz="1800" b="1" i="0" u="none" strike="noStrike" kern="0" cap="none" spc="0" normalizeH="0" baseline="0" noProof="1">
                <a:ln>
                  <a:noFill/>
                </a:ln>
                <a:solidFill>
                  <a:srgbClr val="7D7D7D"/>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1724682444"/>
      </p:ext>
    </p:extLst>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87624" y="1988840"/>
            <a:ext cx="6319317" cy="2631121"/>
            <a:chOff x="867765" y="3249909"/>
            <a:chExt cx="7800975" cy="3248026"/>
          </a:xfrm>
        </p:grpSpPr>
        <p:sp>
          <p:nvSpPr>
            <p:cNvPr id="3" name="Freeform 8"/>
            <p:cNvSpPr>
              <a:spLocks/>
            </p:cNvSpPr>
            <p:nvPr/>
          </p:nvSpPr>
          <p:spPr bwMode="auto">
            <a:xfrm>
              <a:off x="867765" y="3249910"/>
              <a:ext cx="1619250" cy="1619250"/>
            </a:xfrm>
            <a:custGeom>
              <a:avLst/>
              <a:gdLst>
                <a:gd name="T0" fmla="*/ 1020 w 1020"/>
                <a:gd name="T1" fmla="*/ 714 h 1020"/>
                <a:gd name="T2" fmla="*/ 306 w 1020"/>
                <a:gd name="T3" fmla="*/ 0 h 1020"/>
                <a:gd name="T4" fmla="*/ 0 w 1020"/>
                <a:gd name="T5" fmla="*/ 306 h 1020"/>
                <a:gd name="T6" fmla="*/ 714 w 1020"/>
                <a:gd name="T7" fmla="*/ 1020 h 1020"/>
                <a:gd name="T8" fmla="*/ 1020 w 1020"/>
                <a:gd name="T9" fmla="*/ 714 h 1020"/>
              </a:gdLst>
              <a:ahLst/>
              <a:cxnLst>
                <a:cxn ang="0">
                  <a:pos x="T0" y="T1"/>
                </a:cxn>
                <a:cxn ang="0">
                  <a:pos x="T2" y="T3"/>
                </a:cxn>
                <a:cxn ang="0">
                  <a:pos x="T4" y="T5"/>
                </a:cxn>
                <a:cxn ang="0">
                  <a:pos x="T6" y="T7"/>
                </a:cxn>
                <a:cxn ang="0">
                  <a:pos x="T8" y="T9"/>
                </a:cxn>
              </a:cxnLst>
              <a:rect l="0" t="0" r="r" b="b"/>
              <a:pathLst>
                <a:path w="1020" h="1020">
                  <a:moveTo>
                    <a:pt x="1020" y="714"/>
                  </a:moveTo>
                  <a:lnTo>
                    <a:pt x="306" y="0"/>
                  </a:lnTo>
                  <a:lnTo>
                    <a:pt x="0" y="306"/>
                  </a:lnTo>
                  <a:lnTo>
                    <a:pt x="714" y="1020"/>
                  </a:lnTo>
                  <a:lnTo>
                    <a:pt x="1020" y="714"/>
                  </a:lnTo>
                  <a:close/>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4" name="Freeform 15"/>
            <p:cNvSpPr>
              <a:spLocks/>
            </p:cNvSpPr>
            <p:nvPr/>
          </p:nvSpPr>
          <p:spPr bwMode="auto">
            <a:xfrm>
              <a:off x="7039965" y="4869160"/>
              <a:ext cx="1628775" cy="1628775"/>
            </a:xfrm>
            <a:custGeom>
              <a:avLst/>
              <a:gdLst>
                <a:gd name="T0" fmla="*/ 312 w 1026"/>
                <a:gd name="T1" fmla="*/ 0 h 1026"/>
                <a:gd name="T2" fmla="*/ 0 w 1026"/>
                <a:gd name="T3" fmla="*/ 306 h 1026"/>
                <a:gd name="T4" fmla="*/ 648 w 1026"/>
                <a:gd name="T5" fmla="*/ 954 h 1026"/>
                <a:gd name="T6" fmla="*/ 576 w 1026"/>
                <a:gd name="T7" fmla="*/ 1026 h 1026"/>
                <a:gd name="T8" fmla="*/ 1026 w 1026"/>
                <a:gd name="T9" fmla="*/ 1026 h 1026"/>
                <a:gd name="T10" fmla="*/ 1026 w 1026"/>
                <a:gd name="T11" fmla="*/ 570 h 1026"/>
                <a:gd name="T12" fmla="*/ 954 w 1026"/>
                <a:gd name="T13" fmla="*/ 648 h 1026"/>
                <a:gd name="T14" fmla="*/ 312 w 1026"/>
                <a:gd name="T15" fmla="*/ 0 h 10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6" h="1026">
                  <a:moveTo>
                    <a:pt x="312" y="0"/>
                  </a:moveTo>
                  <a:lnTo>
                    <a:pt x="0" y="306"/>
                  </a:lnTo>
                  <a:lnTo>
                    <a:pt x="648" y="954"/>
                  </a:lnTo>
                  <a:lnTo>
                    <a:pt x="576" y="1026"/>
                  </a:lnTo>
                  <a:lnTo>
                    <a:pt x="1026" y="1026"/>
                  </a:lnTo>
                  <a:lnTo>
                    <a:pt x="1026" y="570"/>
                  </a:lnTo>
                  <a:lnTo>
                    <a:pt x="954" y="648"/>
                  </a:lnTo>
                  <a:lnTo>
                    <a:pt x="312" y="0"/>
                  </a:lnTo>
                  <a:close/>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Freeform 7"/>
            <p:cNvSpPr>
              <a:spLocks/>
            </p:cNvSpPr>
            <p:nvPr/>
          </p:nvSpPr>
          <p:spPr bwMode="auto">
            <a:xfrm>
              <a:off x="867765" y="3249909"/>
              <a:ext cx="3895725" cy="3236150"/>
            </a:xfrm>
            <a:custGeom>
              <a:avLst/>
              <a:gdLst/>
              <a:ahLst/>
              <a:cxnLst/>
              <a:rect l="l" t="t" r="r" b="b"/>
              <a:pathLst>
                <a:path w="3895725" h="3236150">
                  <a:moveTo>
                    <a:pt x="2762250" y="0"/>
                  </a:moveTo>
                  <a:lnTo>
                    <a:pt x="3248025" y="485775"/>
                  </a:lnTo>
                  <a:lnTo>
                    <a:pt x="3895725" y="1133475"/>
                  </a:lnTo>
                  <a:lnTo>
                    <a:pt x="3409950" y="1619250"/>
                  </a:lnTo>
                  <a:lnTo>
                    <a:pt x="2762250" y="971550"/>
                  </a:lnTo>
                  <a:lnTo>
                    <a:pt x="2105025" y="1619250"/>
                  </a:lnTo>
                  <a:lnTo>
                    <a:pt x="1619250" y="2105025"/>
                  </a:lnTo>
                  <a:lnTo>
                    <a:pt x="1613337" y="2099113"/>
                  </a:lnTo>
                  <a:lnTo>
                    <a:pt x="485775" y="3236150"/>
                  </a:lnTo>
                  <a:lnTo>
                    <a:pt x="0" y="2750375"/>
                  </a:lnTo>
                  <a:lnTo>
                    <a:pt x="1133475" y="1607375"/>
                  </a:lnTo>
                  <a:lnTo>
                    <a:pt x="1139413" y="1613313"/>
                  </a:lnTo>
                  <a:lnTo>
                    <a:pt x="1619250" y="1133475"/>
                  </a:lnTo>
                  <a:lnTo>
                    <a:pt x="2276475" y="485775"/>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Freeform 6"/>
            <p:cNvSpPr>
              <a:spLocks/>
            </p:cNvSpPr>
            <p:nvPr/>
          </p:nvSpPr>
          <p:spPr bwMode="auto">
            <a:xfrm>
              <a:off x="2487014" y="3249910"/>
              <a:ext cx="4552950" cy="3248025"/>
            </a:xfrm>
            <a:custGeom>
              <a:avLst/>
              <a:gdLst/>
              <a:ahLst/>
              <a:cxnLst/>
              <a:rect l="l" t="t" r="r" b="b"/>
              <a:pathLst>
                <a:path w="4552950" h="3248025">
                  <a:moveTo>
                    <a:pt x="3419475" y="0"/>
                  </a:moveTo>
                  <a:lnTo>
                    <a:pt x="4552950" y="1133475"/>
                  </a:lnTo>
                  <a:lnTo>
                    <a:pt x="4067175" y="1619250"/>
                  </a:lnTo>
                  <a:lnTo>
                    <a:pt x="3419475" y="971550"/>
                  </a:lnTo>
                  <a:lnTo>
                    <a:pt x="2762250" y="1619250"/>
                  </a:lnTo>
                  <a:lnTo>
                    <a:pt x="2276475" y="2105025"/>
                  </a:lnTo>
                  <a:lnTo>
                    <a:pt x="1628775" y="2762250"/>
                  </a:lnTo>
                  <a:lnTo>
                    <a:pt x="1143000" y="3248025"/>
                  </a:lnTo>
                  <a:lnTo>
                    <a:pt x="657225" y="2762250"/>
                  </a:lnTo>
                  <a:lnTo>
                    <a:pt x="0" y="2105025"/>
                  </a:lnTo>
                  <a:lnTo>
                    <a:pt x="485775" y="1619250"/>
                  </a:lnTo>
                  <a:lnTo>
                    <a:pt x="1143000" y="2276475"/>
                  </a:lnTo>
                  <a:lnTo>
                    <a:pt x="1790700" y="1619250"/>
                  </a:lnTo>
                  <a:lnTo>
                    <a:pt x="2276475" y="1133475"/>
                  </a:lnTo>
                  <a:lnTo>
                    <a:pt x="2933700" y="485775"/>
                  </a:lnTo>
                  <a:close/>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7" name="Freeform 13"/>
            <p:cNvSpPr>
              <a:spLocks/>
            </p:cNvSpPr>
            <p:nvPr/>
          </p:nvSpPr>
          <p:spPr bwMode="auto">
            <a:xfrm>
              <a:off x="4763489" y="3249910"/>
              <a:ext cx="3905250" cy="3248025"/>
            </a:xfrm>
            <a:custGeom>
              <a:avLst/>
              <a:gdLst/>
              <a:ahLst/>
              <a:cxnLst/>
              <a:rect l="l" t="t" r="r" b="b"/>
              <a:pathLst>
                <a:path w="3905250" h="3248025">
                  <a:moveTo>
                    <a:pt x="3190875" y="0"/>
                  </a:moveTo>
                  <a:lnTo>
                    <a:pt x="3905250" y="0"/>
                  </a:lnTo>
                  <a:lnTo>
                    <a:pt x="3905250" y="714375"/>
                  </a:lnTo>
                  <a:lnTo>
                    <a:pt x="3790950" y="600075"/>
                  </a:lnTo>
                  <a:lnTo>
                    <a:pt x="2771775" y="1619250"/>
                  </a:lnTo>
                  <a:lnTo>
                    <a:pt x="2276475" y="2105025"/>
                  </a:lnTo>
                  <a:lnTo>
                    <a:pt x="1143000" y="3248025"/>
                  </a:lnTo>
                  <a:lnTo>
                    <a:pt x="657225" y="2762250"/>
                  </a:lnTo>
                  <a:lnTo>
                    <a:pt x="0" y="2105025"/>
                  </a:lnTo>
                  <a:lnTo>
                    <a:pt x="485775" y="1619250"/>
                  </a:lnTo>
                  <a:lnTo>
                    <a:pt x="1143000" y="2276475"/>
                  </a:lnTo>
                  <a:lnTo>
                    <a:pt x="1790700" y="1619250"/>
                  </a:lnTo>
                  <a:lnTo>
                    <a:pt x="2276475" y="1133475"/>
                  </a:lnTo>
                  <a:lnTo>
                    <a:pt x="3305175" y="11430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8" name="TextBox 7"/>
          <p:cNvSpPr txBox="1"/>
          <p:nvPr/>
        </p:nvSpPr>
        <p:spPr>
          <a:xfrm>
            <a:off x="1084079" y="1582899"/>
            <a:ext cx="1013419" cy="307777"/>
          </a:xfrm>
          <a:prstGeom prst="rect">
            <a:avLst/>
          </a:prstGeom>
          <a:noFill/>
        </p:spPr>
        <p:txBody>
          <a:bodyPr wrap="none" rtlCol="0">
            <a:spAutoFit/>
          </a:bodyPr>
          <a:lstStyle/>
          <a:p>
            <a:pPr algn="ctr"/>
            <a:r>
              <a:rPr lang="zh-CN" altLang="en-US" sz="1400" b="1" smtClean="0">
                <a:solidFill>
                  <a:srgbClr val="7D7D7D"/>
                </a:solidFill>
                <a:latin typeface="微软雅黑" pitchFamily="34" charset="-122"/>
                <a:ea typeface="微软雅黑" pitchFamily="34" charset="-122"/>
              </a:rPr>
              <a:t>添加文本</a:t>
            </a:r>
            <a:r>
              <a:rPr lang="en-US" altLang="zh-CN" sz="1400" b="1" dirty="0" smtClean="0">
                <a:solidFill>
                  <a:srgbClr val="7D7D7D"/>
                </a:solidFill>
                <a:latin typeface="微软雅黑" pitchFamily="34" charset="-122"/>
                <a:ea typeface="微软雅黑" pitchFamily="34" charset="-122"/>
              </a:rPr>
              <a:t>1</a:t>
            </a:r>
            <a:endParaRPr lang="zh-CN" altLang="en-US" sz="1400" b="1" dirty="0">
              <a:solidFill>
                <a:srgbClr val="7D7D7D"/>
              </a:solidFill>
              <a:latin typeface="微软雅黑" pitchFamily="34" charset="-122"/>
              <a:ea typeface="微软雅黑" pitchFamily="34" charset="-122"/>
            </a:endParaRPr>
          </a:p>
        </p:txBody>
      </p:sp>
      <p:sp>
        <p:nvSpPr>
          <p:cNvPr id="9" name="TextBox 8"/>
          <p:cNvSpPr txBox="1"/>
          <p:nvPr/>
        </p:nvSpPr>
        <p:spPr>
          <a:xfrm>
            <a:off x="2931723" y="1582899"/>
            <a:ext cx="1013419" cy="307777"/>
          </a:xfrm>
          <a:prstGeom prst="rect">
            <a:avLst/>
          </a:prstGeom>
          <a:noFill/>
        </p:spPr>
        <p:txBody>
          <a:bodyPr wrap="none" rtlCol="0">
            <a:spAutoFit/>
          </a:bodyPr>
          <a:lstStyle/>
          <a:p>
            <a:pPr algn="ctr"/>
            <a:r>
              <a:rPr lang="zh-CN" altLang="en-US" sz="1400" b="1" smtClean="0">
                <a:solidFill>
                  <a:srgbClr val="7D7D7D"/>
                </a:solidFill>
                <a:latin typeface="微软雅黑" pitchFamily="34" charset="-122"/>
                <a:ea typeface="微软雅黑" pitchFamily="34" charset="-122"/>
              </a:rPr>
              <a:t>添加文本</a:t>
            </a:r>
            <a:r>
              <a:rPr lang="en-US" altLang="zh-CN" sz="1400" b="1" dirty="0" smtClean="0">
                <a:solidFill>
                  <a:srgbClr val="7D7D7D"/>
                </a:solidFill>
                <a:latin typeface="微软雅黑" pitchFamily="34" charset="-122"/>
                <a:ea typeface="微软雅黑" pitchFamily="34" charset="-122"/>
              </a:rPr>
              <a:t>2</a:t>
            </a:r>
            <a:endParaRPr lang="zh-CN" altLang="en-US" sz="1400" b="1" dirty="0">
              <a:solidFill>
                <a:srgbClr val="7D7D7D"/>
              </a:solidFill>
              <a:latin typeface="微软雅黑" pitchFamily="34" charset="-122"/>
              <a:ea typeface="微软雅黑" pitchFamily="34" charset="-122"/>
            </a:endParaRPr>
          </a:p>
        </p:txBody>
      </p:sp>
      <p:sp>
        <p:nvSpPr>
          <p:cNvPr id="10" name="TextBox 9"/>
          <p:cNvSpPr txBox="1"/>
          <p:nvPr/>
        </p:nvSpPr>
        <p:spPr>
          <a:xfrm>
            <a:off x="4769206" y="1582899"/>
            <a:ext cx="1013419" cy="307777"/>
          </a:xfrm>
          <a:prstGeom prst="rect">
            <a:avLst/>
          </a:prstGeom>
          <a:noFill/>
        </p:spPr>
        <p:txBody>
          <a:bodyPr wrap="none" rtlCol="0">
            <a:spAutoFit/>
          </a:bodyPr>
          <a:lstStyle/>
          <a:p>
            <a:pPr algn="ctr"/>
            <a:r>
              <a:rPr lang="zh-CN" altLang="en-US" sz="1400" b="1" smtClean="0">
                <a:solidFill>
                  <a:srgbClr val="7D7D7D"/>
                </a:solidFill>
                <a:latin typeface="微软雅黑" pitchFamily="34" charset="-122"/>
                <a:ea typeface="微软雅黑" pitchFamily="34" charset="-122"/>
              </a:rPr>
              <a:t>添加文本</a:t>
            </a:r>
            <a:r>
              <a:rPr lang="en-US" altLang="zh-CN" sz="1400" b="1" dirty="0" smtClean="0">
                <a:solidFill>
                  <a:srgbClr val="7D7D7D"/>
                </a:solidFill>
                <a:latin typeface="微软雅黑" pitchFamily="34" charset="-122"/>
                <a:ea typeface="微软雅黑" pitchFamily="34" charset="-122"/>
              </a:rPr>
              <a:t>3</a:t>
            </a:r>
            <a:endParaRPr lang="zh-CN" altLang="en-US" sz="1400" b="1" dirty="0">
              <a:solidFill>
                <a:srgbClr val="7D7D7D"/>
              </a:solidFill>
              <a:latin typeface="微软雅黑" pitchFamily="34" charset="-122"/>
              <a:ea typeface="微软雅黑" pitchFamily="34" charset="-122"/>
            </a:endParaRPr>
          </a:p>
        </p:txBody>
      </p:sp>
      <p:sp>
        <p:nvSpPr>
          <p:cNvPr id="11" name="TextBox 10"/>
          <p:cNvSpPr txBox="1"/>
          <p:nvPr/>
        </p:nvSpPr>
        <p:spPr>
          <a:xfrm>
            <a:off x="6673058" y="1582899"/>
            <a:ext cx="1013419" cy="307777"/>
          </a:xfrm>
          <a:prstGeom prst="rect">
            <a:avLst/>
          </a:prstGeom>
          <a:noFill/>
        </p:spPr>
        <p:txBody>
          <a:bodyPr wrap="none" rtlCol="0">
            <a:spAutoFit/>
          </a:bodyPr>
          <a:lstStyle/>
          <a:p>
            <a:pPr algn="ctr"/>
            <a:r>
              <a:rPr lang="zh-CN" altLang="en-US" sz="1400" b="1" smtClean="0">
                <a:solidFill>
                  <a:srgbClr val="7D7D7D"/>
                </a:solidFill>
                <a:latin typeface="微软雅黑" pitchFamily="34" charset="-122"/>
                <a:ea typeface="微软雅黑" pitchFamily="34" charset="-122"/>
              </a:rPr>
              <a:t>添加文本</a:t>
            </a:r>
            <a:r>
              <a:rPr lang="en-US" altLang="zh-CN" sz="1400" b="1" dirty="0" smtClean="0">
                <a:solidFill>
                  <a:srgbClr val="7D7D7D"/>
                </a:solidFill>
                <a:latin typeface="微软雅黑" pitchFamily="34" charset="-122"/>
                <a:ea typeface="微软雅黑" pitchFamily="34" charset="-122"/>
              </a:rPr>
              <a:t>4</a:t>
            </a:r>
            <a:endParaRPr lang="zh-CN" altLang="en-US" sz="1400" b="1" dirty="0">
              <a:solidFill>
                <a:srgbClr val="7D7D7D"/>
              </a:solidFill>
              <a:latin typeface="微软雅黑" pitchFamily="34" charset="-122"/>
              <a:ea typeface="微软雅黑" pitchFamily="34" charset="-122"/>
            </a:endParaRPr>
          </a:p>
        </p:txBody>
      </p:sp>
      <p:sp>
        <p:nvSpPr>
          <p:cNvPr id="12" name="TextBox 11"/>
          <p:cNvSpPr txBox="1"/>
          <p:nvPr/>
        </p:nvSpPr>
        <p:spPr>
          <a:xfrm>
            <a:off x="1084079" y="4797152"/>
            <a:ext cx="1013419" cy="307777"/>
          </a:xfrm>
          <a:prstGeom prst="rect">
            <a:avLst/>
          </a:prstGeom>
          <a:noFill/>
        </p:spPr>
        <p:txBody>
          <a:bodyPr wrap="none" rtlCol="0">
            <a:spAutoFit/>
          </a:bodyPr>
          <a:lstStyle/>
          <a:p>
            <a:pPr algn="ctr"/>
            <a:r>
              <a:rPr lang="zh-CN" altLang="en-US" sz="1400" b="1" smtClean="0">
                <a:solidFill>
                  <a:srgbClr val="7D7D7D"/>
                </a:solidFill>
                <a:latin typeface="微软雅黑" pitchFamily="34" charset="-122"/>
                <a:ea typeface="微软雅黑" pitchFamily="34" charset="-122"/>
              </a:rPr>
              <a:t>添加文本</a:t>
            </a:r>
            <a:r>
              <a:rPr lang="en-US" altLang="zh-CN" sz="1400" b="1" dirty="0" smtClean="0">
                <a:solidFill>
                  <a:srgbClr val="7D7D7D"/>
                </a:solidFill>
                <a:latin typeface="微软雅黑" pitchFamily="34" charset="-122"/>
                <a:ea typeface="微软雅黑" pitchFamily="34" charset="-122"/>
              </a:rPr>
              <a:t>1</a:t>
            </a:r>
            <a:endParaRPr lang="zh-CN" altLang="en-US" sz="1400" b="1" dirty="0">
              <a:solidFill>
                <a:srgbClr val="7D7D7D"/>
              </a:solidFill>
              <a:latin typeface="微软雅黑" pitchFamily="34" charset="-122"/>
              <a:ea typeface="微软雅黑" pitchFamily="34" charset="-122"/>
            </a:endParaRPr>
          </a:p>
        </p:txBody>
      </p:sp>
      <p:sp>
        <p:nvSpPr>
          <p:cNvPr id="13" name="TextBox 12"/>
          <p:cNvSpPr txBox="1"/>
          <p:nvPr/>
        </p:nvSpPr>
        <p:spPr>
          <a:xfrm>
            <a:off x="2931723" y="4797152"/>
            <a:ext cx="1013419" cy="307777"/>
          </a:xfrm>
          <a:prstGeom prst="rect">
            <a:avLst/>
          </a:prstGeom>
          <a:noFill/>
        </p:spPr>
        <p:txBody>
          <a:bodyPr wrap="none" rtlCol="0">
            <a:spAutoFit/>
          </a:bodyPr>
          <a:lstStyle/>
          <a:p>
            <a:pPr algn="ctr"/>
            <a:r>
              <a:rPr lang="zh-CN" altLang="en-US" sz="1400" b="1" smtClean="0">
                <a:solidFill>
                  <a:srgbClr val="7D7D7D"/>
                </a:solidFill>
                <a:latin typeface="微软雅黑" pitchFamily="34" charset="-122"/>
                <a:ea typeface="微软雅黑" pitchFamily="34" charset="-122"/>
              </a:rPr>
              <a:t>添加文本</a:t>
            </a:r>
            <a:r>
              <a:rPr lang="en-US" altLang="zh-CN" sz="1400" b="1" dirty="0" smtClean="0">
                <a:solidFill>
                  <a:srgbClr val="7D7D7D"/>
                </a:solidFill>
                <a:latin typeface="微软雅黑" pitchFamily="34" charset="-122"/>
                <a:ea typeface="微软雅黑" pitchFamily="34" charset="-122"/>
              </a:rPr>
              <a:t>2</a:t>
            </a:r>
            <a:endParaRPr lang="zh-CN" altLang="en-US" sz="1400" b="1" dirty="0">
              <a:solidFill>
                <a:srgbClr val="7D7D7D"/>
              </a:solidFill>
              <a:latin typeface="微软雅黑" pitchFamily="34" charset="-122"/>
              <a:ea typeface="微软雅黑" pitchFamily="34" charset="-122"/>
            </a:endParaRPr>
          </a:p>
        </p:txBody>
      </p:sp>
      <p:sp>
        <p:nvSpPr>
          <p:cNvPr id="14" name="TextBox 13"/>
          <p:cNvSpPr txBox="1"/>
          <p:nvPr/>
        </p:nvSpPr>
        <p:spPr>
          <a:xfrm>
            <a:off x="4769206" y="4797152"/>
            <a:ext cx="1013419" cy="307777"/>
          </a:xfrm>
          <a:prstGeom prst="rect">
            <a:avLst/>
          </a:prstGeom>
          <a:noFill/>
        </p:spPr>
        <p:txBody>
          <a:bodyPr wrap="none" rtlCol="0">
            <a:spAutoFit/>
          </a:bodyPr>
          <a:lstStyle/>
          <a:p>
            <a:pPr algn="ctr"/>
            <a:r>
              <a:rPr lang="zh-CN" altLang="en-US" sz="1400" b="1" smtClean="0">
                <a:solidFill>
                  <a:srgbClr val="7D7D7D"/>
                </a:solidFill>
                <a:latin typeface="微软雅黑" pitchFamily="34" charset="-122"/>
                <a:ea typeface="微软雅黑" pitchFamily="34" charset="-122"/>
              </a:rPr>
              <a:t>添加文本</a:t>
            </a:r>
            <a:r>
              <a:rPr lang="en-US" altLang="zh-CN" sz="1400" b="1" dirty="0" smtClean="0">
                <a:solidFill>
                  <a:srgbClr val="7D7D7D"/>
                </a:solidFill>
                <a:latin typeface="微软雅黑" pitchFamily="34" charset="-122"/>
                <a:ea typeface="微软雅黑" pitchFamily="34" charset="-122"/>
              </a:rPr>
              <a:t>3</a:t>
            </a:r>
            <a:endParaRPr lang="zh-CN" altLang="en-US" sz="1400" b="1" dirty="0">
              <a:solidFill>
                <a:srgbClr val="7D7D7D"/>
              </a:solidFill>
              <a:latin typeface="微软雅黑" pitchFamily="34" charset="-122"/>
              <a:ea typeface="微软雅黑" pitchFamily="34" charset="-122"/>
            </a:endParaRPr>
          </a:p>
        </p:txBody>
      </p:sp>
      <p:sp>
        <p:nvSpPr>
          <p:cNvPr id="15" name="TextBox 14"/>
          <p:cNvSpPr txBox="1"/>
          <p:nvPr/>
        </p:nvSpPr>
        <p:spPr>
          <a:xfrm>
            <a:off x="6673058" y="4797152"/>
            <a:ext cx="1013419" cy="307777"/>
          </a:xfrm>
          <a:prstGeom prst="rect">
            <a:avLst/>
          </a:prstGeom>
          <a:noFill/>
        </p:spPr>
        <p:txBody>
          <a:bodyPr wrap="none" rtlCol="0">
            <a:spAutoFit/>
          </a:bodyPr>
          <a:lstStyle/>
          <a:p>
            <a:pPr algn="ctr"/>
            <a:r>
              <a:rPr lang="zh-CN" altLang="en-US" sz="1400" b="1" smtClean="0">
                <a:solidFill>
                  <a:srgbClr val="7D7D7D"/>
                </a:solidFill>
                <a:latin typeface="微软雅黑" pitchFamily="34" charset="-122"/>
                <a:ea typeface="微软雅黑" pitchFamily="34" charset="-122"/>
              </a:rPr>
              <a:t>添加文本</a:t>
            </a:r>
            <a:r>
              <a:rPr lang="en-US" altLang="zh-CN" sz="1400" b="1" dirty="0" smtClean="0">
                <a:solidFill>
                  <a:srgbClr val="7D7D7D"/>
                </a:solidFill>
                <a:latin typeface="微软雅黑" pitchFamily="34" charset="-122"/>
                <a:ea typeface="微软雅黑" pitchFamily="34" charset="-122"/>
              </a:rPr>
              <a:t>4</a:t>
            </a:r>
            <a:endParaRPr lang="zh-CN" altLang="en-US" sz="1400" b="1" dirty="0">
              <a:solidFill>
                <a:srgbClr val="7D7D7D"/>
              </a:solidFill>
              <a:latin typeface="微软雅黑" pitchFamily="34" charset="-122"/>
              <a:ea typeface="微软雅黑" pitchFamily="34" charset="-122"/>
            </a:endParaRPr>
          </a:p>
        </p:txBody>
      </p:sp>
    </p:spTree>
    <p:extLst>
      <p:ext uri="{BB962C8B-B14F-4D97-AF65-F5344CB8AC3E}">
        <p14:creationId xmlns:p14="http://schemas.microsoft.com/office/powerpoint/2010/main" val="872030746"/>
      </p:ext>
    </p:extLst>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2"/>
          <p:cNvGrpSpPr>
            <a:grpSpLocks/>
          </p:cNvGrpSpPr>
          <p:nvPr/>
        </p:nvGrpSpPr>
        <p:grpSpPr bwMode="auto">
          <a:xfrm>
            <a:off x="841375" y="1731963"/>
            <a:ext cx="7453313" cy="3317875"/>
            <a:chOff x="1115283" y="1549646"/>
            <a:chExt cx="7454905" cy="3319261"/>
          </a:xfrm>
        </p:grpSpPr>
        <p:sp>
          <p:nvSpPr>
            <p:cNvPr id="3" name="矩形 43"/>
            <p:cNvSpPr/>
            <p:nvPr/>
          </p:nvSpPr>
          <p:spPr>
            <a:xfrm>
              <a:off x="4198867" y="2531131"/>
              <a:ext cx="449359" cy="2253603"/>
            </a:xfrm>
            <a:custGeom>
              <a:avLst/>
              <a:gdLst/>
              <a:ahLst/>
              <a:cxnLst/>
              <a:rect l="l" t="t" r="r" b="b"/>
              <a:pathLst>
                <a:path w="450000" h="2254054">
                  <a:moveTo>
                    <a:pt x="450000" y="0"/>
                  </a:moveTo>
                  <a:lnTo>
                    <a:pt x="450000" y="1804054"/>
                  </a:lnTo>
                  <a:lnTo>
                    <a:pt x="0" y="2254054"/>
                  </a:lnTo>
                  <a:lnTo>
                    <a:pt x="0" y="450000"/>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41"/>
            <p:cNvSpPr/>
            <p:nvPr/>
          </p:nvSpPr>
          <p:spPr>
            <a:xfrm>
              <a:off x="5095996" y="1633818"/>
              <a:ext cx="449358" cy="2253604"/>
            </a:xfrm>
            <a:custGeom>
              <a:avLst/>
              <a:gdLst/>
              <a:ahLst/>
              <a:cxnLst/>
              <a:rect l="l" t="t" r="r" b="b"/>
              <a:pathLst>
                <a:path w="450000" h="2254054">
                  <a:moveTo>
                    <a:pt x="450000" y="0"/>
                  </a:moveTo>
                  <a:lnTo>
                    <a:pt x="450000" y="1804054"/>
                  </a:lnTo>
                  <a:lnTo>
                    <a:pt x="0" y="2254054"/>
                  </a:lnTo>
                  <a:lnTo>
                    <a:pt x="0" y="450000"/>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右箭头 12"/>
            <p:cNvSpPr/>
            <p:nvPr/>
          </p:nvSpPr>
          <p:spPr>
            <a:xfrm>
              <a:off x="5095996" y="1549646"/>
              <a:ext cx="1924461" cy="617795"/>
            </a:xfrm>
            <a:custGeom>
              <a:avLst/>
              <a:gdLst/>
              <a:ahLst/>
              <a:cxnLst/>
              <a:rect l="l" t="t" r="r" b="b"/>
              <a:pathLst>
                <a:path w="1924394" h="617272">
                  <a:moveTo>
                    <a:pt x="1615758" y="0"/>
                  </a:moveTo>
                  <a:lnTo>
                    <a:pt x="1924394" y="308636"/>
                  </a:lnTo>
                  <a:lnTo>
                    <a:pt x="1615758" y="617272"/>
                  </a:lnTo>
                  <a:lnTo>
                    <a:pt x="1615758" y="534388"/>
                  </a:lnTo>
                  <a:lnTo>
                    <a:pt x="0" y="534388"/>
                  </a:lnTo>
                  <a:lnTo>
                    <a:pt x="451504" y="82884"/>
                  </a:lnTo>
                  <a:lnTo>
                    <a:pt x="1615758" y="82884"/>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6" name="右箭头 58"/>
            <p:cNvSpPr/>
            <p:nvPr/>
          </p:nvSpPr>
          <p:spPr>
            <a:xfrm>
              <a:off x="4195691" y="2450134"/>
              <a:ext cx="2824766" cy="616207"/>
            </a:xfrm>
            <a:custGeom>
              <a:avLst/>
              <a:gdLst/>
              <a:ahLst/>
              <a:cxnLst/>
              <a:rect l="l" t="t" r="r" b="b"/>
              <a:pathLst>
                <a:path w="2824005" h="617272">
                  <a:moveTo>
                    <a:pt x="2515369" y="0"/>
                  </a:moveTo>
                  <a:lnTo>
                    <a:pt x="2824005" y="308636"/>
                  </a:lnTo>
                  <a:lnTo>
                    <a:pt x="2515369" y="617272"/>
                  </a:lnTo>
                  <a:lnTo>
                    <a:pt x="2515369" y="534388"/>
                  </a:lnTo>
                  <a:lnTo>
                    <a:pt x="0" y="534388"/>
                  </a:lnTo>
                  <a:lnTo>
                    <a:pt x="213019" y="321369"/>
                  </a:lnTo>
                  <a:lnTo>
                    <a:pt x="451504" y="82884"/>
                  </a:lnTo>
                  <a:lnTo>
                    <a:pt x="2515369" y="82884"/>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7" name="右箭头 59"/>
            <p:cNvSpPr/>
            <p:nvPr/>
          </p:nvSpPr>
          <p:spPr>
            <a:xfrm flipH="1">
              <a:off x="2722176" y="3352211"/>
              <a:ext cx="2826354" cy="616207"/>
            </a:xfrm>
            <a:custGeom>
              <a:avLst/>
              <a:gdLst/>
              <a:ahLst/>
              <a:cxnLst/>
              <a:rect l="l" t="t" r="r" b="b"/>
              <a:pathLst>
                <a:path w="2824833" h="617272">
                  <a:moveTo>
                    <a:pt x="2516197" y="0"/>
                  </a:moveTo>
                  <a:lnTo>
                    <a:pt x="2516197" y="82884"/>
                  </a:lnTo>
                  <a:lnTo>
                    <a:pt x="0" y="82884"/>
                  </a:lnTo>
                  <a:lnTo>
                    <a:pt x="0" y="86022"/>
                  </a:lnTo>
                  <a:lnTo>
                    <a:pt x="448366" y="534388"/>
                  </a:lnTo>
                  <a:lnTo>
                    <a:pt x="2516197" y="534388"/>
                  </a:lnTo>
                  <a:lnTo>
                    <a:pt x="2516197" y="617272"/>
                  </a:lnTo>
                  <a:lnTo>
                    <a:pt x="2824833" y="308636"/>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8" name="右箭头 60"/>
            <p:cNvSpPr/>
            <p:nvPr/>
          </p:nvSpPr>
          <p:spPr>
            <a:xfrm flipH="1">
              <a:off x="2723764" y="4251111"/>
              <a:ext cx="1927637" cy="617796"/>
            </a:xfrm>
            <a:custGeom>
              <a:avLst/>
              <a:gdLst/>
              <a:ahLst/>
              <a:cxnLst/>
              <a:rect l="l" t="t" r="r" b="b"/>
              <a:pathLst>
                <a:path w="1926443" h="617272">
                  <a:moveTo>
                    <a:pt x="1617807" y="0"/>
                  </a:moveTo>
                  <a:lnTo>
                    <a:pt x="1617807" y="82884"/>
                  </a:lnTo>
                  <a:lnTo>
                    <a:pt x="0" y="82884"/>
                  </a:lnTo>
                  <a:lnTo>
                    <a:pt x="451504" y="534388"/>
                  </a:lnTo>
                  <a:lnTo>
                    <a:pt x="1617807" y="534388"/>
                  </a:lnTo>
                  <a:lnTo>
                    <a:pt x="1617807" y="617272"/>
                  </a:lnTo>
                  <a:lnTo>
                    <a:pt x="1926443" y="308636"/>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9" name="TextBox 61"/>
            <p:cNvSpPr txBox="1">
              <a:spLocks noChangeArrowheads="1"/>
            </p:cNvSpPr>
            <p:nvPr/>
          </p:nvSpPr>
          <p:spPr bwMode="auto">
            <a:xfrm>
              <a:off x="7308304" y="1704394"/>
              <a:ext cx="1261884"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sp>
          <p:nvSpPr>
            <p:cNvPr id="10" name="TextBox 98"/>
            <p:cNvSpPr txBox="1">
              <a:spLocks noChangeArrowheads="1"/>
            </p:cNvSpPr>
            <p:nvPr/>
          </p:nvSpPr>
          <p:spPr bwMode="auto">
            <a:xfrm>
              <a:off x="7308304" y="2604004"/>
              <a:ext cx="1261884"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sp>
          <p:nvSpPr>
            <p:cNvPr id="11" name="TextBox 99"/>
            <p:cNvSpPr txBox="1">
              <a:spLocks noChangeArrowheads="1"/>
            </p:cNvSpPr>
            <p:nvPr/>
          </p:nvSpPr>
          <p:spPr bwMode="auto">
            <a:xfrm>
              <a:off x="1115283" y="3500613"/>
              <a:ext cx="1261884"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sp>
          <p:nvSpPr>
            <p:cNvPr id="12" name="TextBox 100"/>
            <p:cNvSpPr txBox="1">
              <a:spLocks noChangeArrowheads="1"/>
            </p:cNvSpPr>
            <p:nvPr/>
          </p:nvSpPr>
          <p:spPr bwMode="auto">
            <a:xfrm>
              <a:off x="1115283" y="4402639"/>
              <a:ext cx="1261884"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grpSp>
    </p:spTree>
    <p:extLst>
      <p:ext uri="{BB962C8B-B14F-4D97-AF65-F5344CB8AC3E}">
        <p14:creationId xmlns:p14="http://schemas.microsoft.com/office/powerpoint/2010/main" val="985170063"/>
      </p:ext>
    </p:extLst>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2"/>
          <p:cNvGrpSpPr>
            <a:grpSpLocks/>
          </p:cNvGrpSpPr>
          <p:nvPr/>
        </p:nvGrpSpPr>
        <p:grpSpPr bwMode="auto">
          <a:xfrm>
            <a:off x="430213" y="1320800"/>
            <a:ext cx="8283575" cy="4216400"/>
            <a:chOff x="285780" y="1549646"/>
            <a:chExt cx="8284408" cy="4217653"/>
          </a:xfrm>
        </p:grpSpPr>
        <p:sp>
          <p:nvSpPr>
            <p:cNvPr id="3" name="矩形 43"/>
            <p:cNvSpPr/>
            <p:nvPr/>
          </p:nvSpPr>
          <p:spPr>
            <a:xfrm>
              <a:off x="3299158" y="3429805"/>
              <a:ext cx="449307" cy="2253332"/>
            </a:xfrm>
            <a:custGeom>
              <a:avLst/>
              <a:gdLst/>
              <a:ahLst/>
              <a:cxnLst/>
              <a:rect l="l" t="t" r="r" b="b"/>
              <a:pathLst>
                <a:path w="450000" h="2254054">
                  <a:moveTo>
                    <a:pt x="450000" y="0"/>
                  </a:moveTo>
                  <a:lnTo>
                    <a:pt x="450000" y="1804054"/>
                  </a:lnTo>
                  <a:lnTo>
                    <a:pt x="0" y="2254054"/>
                  </a:lnTo>
                  <a:lnTo>
                    <a:pt x="0" y="450000"/>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41"/>
            <p:cNvSpPr/>
            <p:nvPr/>
          </p:nvSpPr>
          <p:spPr>
            <a:xfrm>
              <a:off x="5096389" y="1633809"/>
              <a:ext cx="449307" cy="2253331"/>
            </a:xfrm>
            <a:custGeom>
              <a:avLst/>
              <a:gdLst/>
              <a:ahLst/>
              <a:cxnLst/>
              <a:rect l="l" t="t" r="r" b="b"/>
              <a:pathLst>
                <a:path w="450000" h="2254054">
                  <a:moveTo>
                    <a:pt x="450000" y="0"/>
                  </a:moveTo>
                  <a:lnTo>
                    <a:pt x="450000" y="1804054"/>
                  </a:lnTo>
                  <a:lnTo>
                    <a:pt x="0" y="2254054"/>
                  </a:lnTo>
                  <a:lnTo>
                    <a:pt x="0" y="450000"/>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43"/>
            <p:cNvSpPr/>
            <p:nvPr/>
          </p:nvSpPr>
          <p:spPr>
            <a:xfrm>
              <a:off x="4196185" y="2534188"/>
              <a:ext cx="449308" cy="2254920"/>
            </a:xfrm>
            <a:custGeom>
              <a:avLst/>
              <a:gdLst/>
              <a:ahLst/>
              <a:cxnLst/>
              <a:rect l="l" t="t" r="r" b="b"/>
              <a:pathLst>
                <a:path w="450000" h="2254054">
                  <a:moveTo>
                    <a:pt x="450000" y="0"/>
                  </a:moveTo>
                  <a:lnTo>
                    <a:pt x="450000" y="1804054"/>
                  </a:lnTo>
                  <a:lnTo>
                    <a:pt x="0" y="2254054"/>
                  </a:lnTo>
                  <a:lnTo>
                    <a:pt x="0" y="450000"/>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右箭头 12"/>
            <p:cNvSpPr/>
            <p:nvPr/>
          </p:nvSpPr>
          <p:spPr>
            <a:xfrm>
              <a:off x="5096389" y="1549646"/>
              <a:ext cx="1924243" cy="617722"/>
            </a:xfrm>
            <a:custGeom>
              <a:avLst/>
              <a:gdLst/>
              <a:ahLst/>
              <a:cxnLst/>
              <a:rect l="l" t="t" r="r" b="b"/>
              <a:pathLst>
                <a:path w="1924394" h="617272">
                  <a:moveTo>
                    <a:pt x="1615758" y="0"/>
                  </a:moveTo>
                  <a:lnTo>
                    <a:pt x="1924394" y="308636"/>
                  </a:lnTo>
                  <a:lnTo>
                    <a:pt x="1615758" y="617272"/>
                  </a:lnTo>
                  <a:lnTo>
                    <a:pt x="1615758" y="534388"/>
                  </a:lnTo>
                  <a:lnTo>
                    <a:pt x="0" y="534388"/>
                  </a:lnTo>
                  <a:lnTo>
                    <a:pt x="451504" y="82884"/>
                  </a:lnTo>
                  <a:lnTo>
                    <a:pt x="1615758" y="82884"/>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7" name="矩形 38"/>
            <p:cNvSpPr/>
            <p:nvPr/>
          </p:nvSpPr>
          <p:spPr>
            <a:xfrm>
              <a:off x="3299158" y="3432981"/>
              <a:ext cx="2251301" cy="449397"/>
            </a:xfrm>
            <a:custGeom>
              <a:avLst/>
              <a:gdLst/>
              <a:ahLst/>
              <a:cxnLst/>
              <a:rect l="l" t="t" r="r" b="b"/>
              <a:pathLst>
                <a:path w="2252059" h="450000">
                  <a:moveTo>
                    <a:pt x="448005" y="0"/>
                  </a:moveTo>
                  <a:lnTo>
                    <a:pt x="2252059" y="0"/>
                  </a:lnTo>
                  <a:lnTo>
                    <a:pt x="1802059" y="450000"/>
                  </a:lnTo>
                  <a:lnTo>
                    <a:pt x="0" y="450000"/>
                  </a:lnTo>
                  <a:lnTo>
                    <a:pt x="0" y="448005"/>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8" name="右箭头 58"/>
            <p:cNvSpPr/>
            <p:nvPr/>
          </p:nvSpPr>
          <p:spPr>
            <a:xfrm>
              <a:off x="4196185" y="2450026"/>
              <a:ext cx="2824447" cy="616133"/>
            </a:xfrm>
            <a:custGeom>
              <a:avLst/>
              <a:gdLst/>
              <a:ahLst/>
              <a:cxnLst/>
              <a:rect l="l" t="t" r="r" b="b"/>
              <a:pathLst>
                <a:path w="2824005" h="617272">
                  <a:moveTo>
                    <a:pt x="2515369" y="0"/>
                  </a:moveTo>
                  <a:lnTo>
                    <a:pt x="2824005" y="308636"/>
                  </a:lnTo>
                  <a:lnTo>
                    <a:pt x="2515369" y="617272"/>
                  </a:lnTo>
                  <a:lnTo>
                    <a:pt x="2515369" y="534388"/>
                  </a:lnTo>
                  <a:lnTo>
                    <a:pt x="0" y="534388"/>
                  </a:lnTo>
                  <a:lnTo>
                    <a:pt x="213019" y="321369"/>
                  </a:lnTo>
                  <a:lnTo>
                    <a:pt x="451504" y="82884"/>
                  </a:lnTo>
                  <a:lnTo>
                    <a:pt x="2515369" y="82884"/>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9" name="右箭头 59"/>
            <p:cNvSpPr/>
            <p:nvPr/>
          </p:nvSpPr>
          <p:spPr>
            <a:xfrm flipH="1">
              <a:off x="1822635" y="4250786"/>
              <a:ext cx="2826034" cy="616133"/>
            </a:xfrm>
            <a:custGeom>
              <a:avLst/>
              <a:gdLst/>
              <a:ahLst/>
              <a:cxnLst/>
              <a:rect l="l" t="t" r="r" b="b"/>
              <a:pathLst>
                <a:path w="2824833" h="617272">
                  <a:moveTo>
                    <a:pt x="2516197" y="0"/>
                  </a:moveTo>
                  <a:lnTo>
                    <a:pt x="2516197" y="82884"/>
                  </a:lnTo>
                  <a:lnTo>
                    <a:pt x="0" y="82884"/>
                  </a:lnTo>
                  <a:lnTo>
                    <a:pt x="0" y="86022"/>
                  </a:lnTo>
                  <a:lnTo>
                    <a:pt x="448366" y="534388"/>
                  </a:lnTo>
                  <a:lnTo>
                    <a:pt x="2516197" y="534388"/>
                  </a:lnTo>
                  <a:lnTo>
                    <a:pt x="2516197" y="617272"/>
                  </a:lnTo>
                  <a:lnTo>
                    <a:pt x="2824833" y="308636"/>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10" name="右箭头 60"/>
            <p:cNvSpPr/>
            <p:nvPr/>
          </p:nvSpPr>
          <p:spPr>
            <a:xfrm flipH="1">
              <a:off x="1824222" y="5149578"/>
              <a:ext cx="1927419" cy="617721"/>
            </a:xfrm>
            <a:custGeom>
              <a:avLst/>
              <a:gdLst/>
              <a:ahLst/>
              <a:cxnLst/>
              <a:rect l="l" t="t" r="r" b="b"/>
              <a:pathLst>
                <a:path w="1926443" h="617272">
                  <a:moveTo>
                    <a:pt x="1617807" y="0"/>
                  </a:moveTo>
                  <a:lnTo>
                    <a:pt x="1617807" y="82884"/>
                  </a:lnTo>
                  <a:lnTo>
                    <a:pt x="0" y="82884"/>
                  </a:lnTo>
                  <a:lnTo>
                    <a:pt x="451504" y="534388"/>
                  </a:lnTo>
                  <a:lnTo>
                    <a:pt x="1617807" y="534388"/>
                  </a:lnTo>
                  <a:lnTo>
                    <a:pt x="1617807" y="617272"/>
                  </a:lnTo>
                  <a:lnTo>
                    <a:pt x="1926443" y="308636"/>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11" name="TextBox 61"/>
            <p:cNvSpPr txBox="1">
              <a:spLocks noChangeArrowheads="1"/>
            </p:cNvSpPr>
            <p:nvPr/>
          </p:nvSpPr>
          <p:spPr bwMode="auto">
            <a:xfrm>
              <a:off x="7308304" y="1704394"/>
              <a:ext cx="1261884"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sp>
          <p:nvSpPr>
            <p:cNvPr id="12" name="TextBox 98"/>
            <p:cNvSpPr txBox="1">
              <a:spLocks noChangeArrowheads="1"/>
            </p:cNvSpPr>
            <p:nvPr/>
          </p:nvSpPr>
          <p:spPr bwMode="auto">
            <a:xfrm>
              <a:off x="7308304" y="2604004"/>
              <a:ext cx="1261884"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sp>
          <p:nvSpPr>
            <p:cNvPr id="13" name="TextBox 99"/>
            <p:cNvSpPr txBox="1">
              <a:spLocks noChangeArrowheads="1"/>
            </p:cNvSpPr>
            <p:nvPr/>
          </p:nvSpPr>
          <p:spPr bwMode="auto">
            <a:xfrm>
              <a:off x="285780" y="4402747"/>
              <a:ext cx="1261884"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sp>
          <p:nvSpPr>
            <p:cNvPr id="14" name="TextBox 100"/>
            <p:cNvSpPr txBox="1">
              <a:spLocks noChangeArrowheads="1"/>
            </p:cNvSpPr>
            <p:nvPr/>
          </p:nvSpPr>
          <p:spPr bwMode="auto">
            <a:xfrm>
              <a:off x="285780" y="5304774"/>
              <a:ext cx="1261884"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grpSp>
    </p:spTree>
    <p:extLst>
      <p:ext uri="{BB962C8B-B14F-4D97-AF65-F5344CB8AC3E}">
        <p14:creationId xmlns:p14="http://schemas.microsoft.com/office/powerpoint/2010/main" val="31488376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32141" y="2335673"/>
            <a:ext cx="2849300" cy="1190513"/>
            <a:chOff x="2187575" y="2289175"/>
            <a:chExt cx="2792413" cy="1166813"/>
          </a:xfrm>
        </p:grpSpPr>
        <p:sp>
          <p:nvSpPr>
            <p:cNvPr id="3" name="Freeform 4"/>
            <p:cNvSpPr>
              <a:spLocks/>
            </p:cNvSpPr>
            <p:nvPr/>
          </p:nvSpPr>
          <p:spPr bwMode="blackWhite">
            <a:xfrm>
              <a:off x="2187575" y="2289175"/>
              <a:ext cx="2792413" cy="1166813"/>
            </a:xfrm>
            <a:custGeom>
              <a:avLst/>
              <a:gdLst>
                <a:gd name="T0" fmla="*/ 1132 w 1136"/>
                <a:gd name="T1" fmla="*/ 437 h 491"/>
                <a:gd name="T2" fmla="*/ 1117 w 1136"/>
                <a:gd name="T3" fmla="*/ 366 h 491"/>
                <a:gd name="T4" fmla="*/ 1090 w 1136"/>
                <a:gd name="T5" fmla="*/ 298 h 491"/>
                <a:gd name="T6" fmla="*/ 1051 w 1136"/>
                <a:gd name="T7" fmla="*/ 233 h 491"/>
                <a:gd name="T8" fmla="*/ 1002 w 1136"/>
                <a:gd name="T9" fmla="*/ 174 h 491"/>
                <a:gd name="T10" fmla="*/ 943 w 1136"/>
                <a:gd name="T11" fmla="*/ 123 h 491"/>
                <a:gd name="T12" fmla="*/ 876 w 1136"/>
                <a:gd name="T13" fmla="*/ 78 h 491"/>
                <a:gd name="T14" fmla="*/ 803 w 1136"/>
                <a:gd name="T15" fmla="*/ 44 h 491"/>
                <a:gd name="T16" fmla="*/ 724 w 1136"/>
                <a:gd name="T17" fmla="*/ 19 h 491"/>
                <a:gd name="T18" fmla="*/ 642 w 1136"/>
                <a:gd name="T19" fmla="*/ 4 h 491"/>
                <a:gd name="T20" fmla="*/ 559 w 1136"/>
                <a:gd name="T21" fmla="*/ 0 h 491"/>
                <a:gd name="T22" fmla="*/ 474 w 1136"/>
                <a:gd name="T23" fmla="*/ 6 h 491"/>
                <a:gd name="T24" fmla="*/ 394 w 1136"/>
                <a:gd name="T25" fmla="*/ 24 h 491"/>
                <a:gd name="T26" fmla="*/ 316 w 1136"/>
                <a:gd name="T27" fmla="*/ 51 h 491"/>
                <a:gd name="T28" fmla="*/ 243 w 1136"/>
                <a:gd name="T29" fmla="*/ 88 h 491"/>
                <a:gd name="T30" fmla="*/ 179 w 1136"/>
                <a:gd name="T31" fmla="*/ 134 h 491"/>
                <a:gd name="T32" fmla="*/ 122 w 1136"/>
                <a:gd name="T33" fmla="*/ 187 h 491"/>
                <a:gd name="T34" fmla="*/ 75 w 1136"/>
                <a:gd name="T35" fmla="*/ 247 h 491"/>
                <a:gd name="T36" fmla="*/ 39 w 1136"/>
                <a:gd name="T37" fmla="*/ 312 h 491"/>
                <a:gd name="T38" fmla="*/ 14 w 1136"/>
                <a:gd name="T39" fmla="*/ 382 h 491"/>
                <a:gd name="T40" fmla="*/ 2 w 1136"/>
                <a:gd name="T41" fmla="*/ 454 h 491"/>
                <a:gd name="T42" fmla="*/ 568 w 1136"/>
                <a:gd name="T43" fmla="*/ 490 h 491"/>
                <a:gd name="T44" fmla="*/ 651 w 1136"/>
                <a:gd name="T45" fmla="*/ 467 h 491"/>
                <a:gd name="T46" fmla="*/ 679 w 1136"/>
                <a:gd name="T47" fmla="*/ 425 h 491"/>
                <a:gd name="T48" fmla="*/ 716 w 1136"/>
                <a:gd name="T49" fmla="*/ 389 h 491"/>
                <a:gd name="T50" fmla="*/ 761 w 1136"/>
                <a:gd name="T51" fmla="*/ 361 h 491"/>
                <a:gd name="T52" fmla="*/ 811 w 1136"/>
                <a:gd name="T53" fmla="*/ 340 h 491"/>
                <a:gd name="T54" fmla="*/ 864 w 1136"/>
                <a:gd name="T55" fmla="*/ 330 h 491"/>
                <a:gd name="T56" fmla="*/ 919 w 1136"/>
                <a:gd name="T57" fmla="*/ 330 h 491"/>
                <a:gd name="T58" fmla="*/ 974 w 1136"/>
                <a:gd name="T59" fmla="*/ 341 h 491"/>
                <a:gd name="T60" fmla="*/ 1025 w 1136"/>
                <a:gd name="T61" fmla="*/ 362 h 491"/>
                <a:gd name="T62" fmla="*/ 1070 w 1136"/>
                <a:gd name="T63" fmla="*/ 392 h 491"/>
                <a:gd name="T64" fmla="*/ 1107 w 1136"/>
                <a:gd name="T65" fmla="*/ 429 h 491"/>
                <a:gd name="T66" fmla="*/ 1135 w 1136"/>
                <a:gd name="T67" fmla="*/ 473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6" h="491">
                  <a:moveTo>
                    <a:pt x="1135" y="473"/>
                  </a:moveTo>
                  <a:lnTo>
                    <a:pt x="1132" y="437"/>
                  </a:lnTo>
                  <a:lnTo>
                    <a:pt x="1126" y="401"/>
                  </a:lnTo>
                  <a:lnTo>
                    <a:pt x="1117" y="366"/>
                  </a:lnTo>
                  <a:lnTo>
                    <a:pt x="1104" y="331"/>
                  </a:lnTo>
                  <a:lnTo>
                    <a:pt x="1090" y="298"/>
                  </a:lnTo>
                  <a:lnTo>
                    <a:pt x="1072" y="264"/>
                  </a:lnTo>
                  <a:lnTo>
                    <a:pt x="1051" y="233"/>
                  </a:lnTo>
                  <a:lnTo>
                    <a:pt x="1027" y="203"/>
                  </a:lnTo>
                  <a:lnTo>
                    <a:pt x="1002" y="174"/>
                  </a:lnTo>
                  <a:lnTo>
                    <a:pt x="974" y="148"/>
                  </a:lnTo>
                  <a:lnTo>
                    <a:pt x="943" y="123"/>
                  </a:lnTo>
                  <a:lnTo>
                    <a:pt x="911" y="99"/>
                  </a:lnTo>
                  <a:lnTo>
                    <a:pt x="876" y="78"/>
                  </a:lnTo>
                  <a:lnTo>
                    <a:pt x="840" y="60"/>
                  </a:lnTo>
                  <a:lnTo>
                    <a:pt x="803" y="44"/>
                  </a:lnTo>
                  <a:lnTo>
                    <a:pt x="764" y="30"/>
                  </a:lnTo>
                  <a:lnTo>
                    <a:pt x="724" y="19"/>
                  </a:lnTo>
                  <a:lnTo>
                    <a:pt x="683" y="10"/>
                  </a:lnTo>
                  <a:lnTo>
                    <a:pt x="642" y="4"/>
                  </a:lnTo>
                  <a:lnTo>
                    <a:pt x="600" y="1"/>
                  </a:lnTo>
                  <a:lnTo>
                    <a:pt x="559" y="0"/>
                  </a:lnTo>
                  <a:lnTo>
                    <a:pt x="517" y="2"/>
                  </a:lnTo>
                  <a:lnTo>
                    <a:pt x="474" y="6"/>
                  </a:lnTo>
                  <a:lnTo>
                    <a:pt x="433" y="14"/>
                  </a:lnTo>
                  <a:lnTo>
                    <a:pt x="394" y="24"/>
                  </a:lnTo>
                  <a:lnTo>
                    <a:pt x="354" y="37"/>
                  </a:lnTo>
                  <a:lnTo>
                    <a:pt x="316" y="51"/>
                  </a:lnTo>
                  <a:lnTo>
                    <a:pt x="279" y="68"/>
                  </a:lnTo>
                  <a:lnTo>
                    <a:pt x="243" y="88"/>
                  </a:lnTo>
                  <a:lnTo>
                    <a:pt x="210" y="110"/>
                  </a:lnTo>
                  <a:lnTo>
                    <a:pt x="179" y="134"/>
                  </a:lnTo>
                  <a:lnTo>
                    <a:pt x="149" y="159"/>
                  </a:lnTo>
                  <a:lnTo>
                    <a:pt x="122" y="187"/>
                  </a:lnTo>
                  <a:lnTo>
                    <a:pt x="97" y="217"/>
                  </a:lnTo>
                  <a:lnTo>
                    <a:pt x="75" y="247"/>
                  </a:lnTo>
                  <a:lnTo>
                    <a:pt x="56" y="280"/>
                  </a:lnTo>
                  <a:lnTo>
                    <a:pt x="39" y="312"/>
                  </a:lnTo>
                  <a:lnTo>
                    <a:pt x="25" y="347"/>
                  </a:lnTo>
                  <a:lnTo>
                    <a:pt x="14" y="382"/>
                  </a:lnTo>
                  <a:lnTo>
                    <a:pt x="7" y="417"/>
                  </a:lnTo>
                  <a:lnTo>
                    <a:pt x="2" y="454"/>
                  </a:lnTo>
                  <a:lnTo>
                    <a:pt x="0" y="490"/>
                  </a:lnTo>
                  <a:lnTo>
                    <a:pt x="568" y="490"/>
                  </a:lnTo>
                  <a:lnTo>
                    <a:pt x="640" y="490"/>
                  </a:lnTo>
                  <a:lnTo>
                    <a:pt x="651" y="467"/>
                  </a:lnTo>
                  <a:lnTo>
                    <a:pt x="664" y="445"/>
                  </a:lnTo>
                  <a:lnTo>
                    <a:pt x="679" y="425"/>
                  </a:lnTo>
                  <a:lnTo>
                    <a:pt x="696" y="406"/>
                  </a:lnTo>
                  <a:lnTo>
                    <a:pt x="716" y="389"/>
                  </a:lnTo>
                  <a:lnTo>
                    <a:pt x="738" y="374"/>
                  </a:lnTo>
                  <a:lnTo>
                    <a:pt x="761" y="361"/>
                  </a:lnTo>
                  <a:lnTo>
                    <a:pt x="785" y="350"/>
                  </a:lnTo>
                  <a:lnTo>
                    <a:pt x="811" y="340"/>
                  </a:lnTo>
                  <a:lnTo>
                    <a:pt x="837" y="334"/>
                  </a:lnTo>
                  <a:lnTo>
                    <a:pt x="864" y="330"/>
                  </a:lnTo>
                  <a:lnTo>
                    <a:pt x="891" y="330"/>
                  </a:lnTo>
                  <a:lnTo>
                    <a:pt x="919" y="330"/>
                  </a:lnTo>
                  <a:lnTo>
                    <a:pt x="947" y="335"/>
                  </a:lnTo>
                  <a:lnTo>
                    <a:pt x="974" y="341"/>
                  </a:lnTo>
                  <a:lnTo>
                    <a:pt x="1000" y="351"/>
                  </a:lnTo>
                  <a:lnTo>
                    <a:pt x="1025" y="362"/>
                  </a:lnTo>
                  <a:lnTo>
                    <a:pt x="1048" y="375"/>
                  </a:lnTo>
                  <a:lnTo>
                    <a:pt x="1070" y="392"/>
                  </a:lnTo>
                  <a:lnTo>
                    <a:pt x="1090" y="410"/>
                  </a:lnTo>
                  <a:lnTo>
                    <a:pt x="1107" y="429"/>
                  </a:lnTo>
                  <a:lnTo>
                    <a:pt x="1122" y="451"/>
                  </a:lnTo>
                  <a:lnTo>
                    <a:pt x="1135" y="4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TextBox 53"/>
            <p:cNvSpPr txBox="1">
              <a:spLocks noChangeArrowheads="1"/>
            </p:cNvSpPr>
            <p:nvPr/>
          </p:nvSpPr>
          <p:spPr bwMode="auto">
            <a:xfrm>
              <a:off x="2506144" y="2715626"/>
              <a:ext cx="1728238" cy="27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3296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cs typeface="宋体" pitchFamily="2" charset="-122"/>
              </a:endParaRPr>
            </a:p>
          </p:txBody>
        </p:sp>
      </p:grpSp>
      <p:grpSp>
        <p:nvGrpSpPr>
          <p:cNvPr id="5" name="组合 4"/>
          <p:cNvGrpSpPr/>
          <p:nvPr/>
        </p:nvGrpSpPr>
        <p:grpSpPr>
          <a:xfrm>
            <a:off x="4527455" y="1143540"/>
            <a:ext cx="1244037" cy="2760045"/>
            <a:chOff x="4437063" y="1120775"/>
            <a:chExt cx="1219200" cy="2705100"/>
          </a:xfrm>
        </p:grpSpPr>
        <p:sp>
          <p:nvSpPr>
            <p:cNvPr id="6" name="Freeform 7"/>
            <p:cNvSpPr>
              <a:spLocks/>
            </p:cNvSpPr>
            <p:nvPr/>
          </p:nvSpPr>
          <p:spPr bwMode="blackWhite">
            <a:xfrm>
              <a:off x="4437063" y="1120775"/>
              <a:ext cx="1219200" cy="2705100"/>
            </a:xfrm>
            <a:custGeom>
              <a:avLst/>
              <a:gdLst>
                <a:gd name="T0" fmla="*/ 56 w 496"/>
                <a:gd name="T1" fmla="*/ 1134 h 1137"/>
                <a:gd name="T2" fmla="*/ 126 w 496"/>
                <a:gd name="T3" fmla="*/ 1119 h 1137"/>
                <a:gd name="T4" fmla="*/ 193 w 496"/>
                <a:gd name="T5" fmla="*/ 1093 h 1137"/>
                <a:gd name="T6" fmla="*/ 256 w 496"/>
                <a:gd name="T7" fmla="*/ 1055 h 1137"/>
                <a:gd name="T8" fmla="*/ 315 w 496"/>
                <a:gd name="T9" fmla="*/ 1008 h 1137"/>
                <a:gd name="T10" fmla="*/ 366 w 496"/>
                <a:gd name="T11" fmla="*/ 951 h 1137"/>
                <a:gd name="T12" fmla="*/ 411 w 496"/>
                <a:gd name="T13" fmla="*/ 887 h 1137"/>
                <a:gd name="T14" fmla="*/ 446 w 496"/>
                <a:gd name="T15" fmla="*/ 816 h 1137"/>
                <a:gd name="T16" fmla="*/ 472 w 496"/>
                <a:gd name="T17" fmla="*/ 740 h 1137"/>
                <a:gd name="T18" fmla="*/ 488 w 496"/>
                <a:gd name="T19" fmla="*/ 660 h 1137"/>
                <a:gd name="T20" fmla="*/ 495 w 496"/>
                <a:gd name="T21" fmla="*/ 578 h 1137"/>
                <a:gd name="T22" fmla="*/ 491 w 496"/>
                <a:gd name="T23" fmla="*/ 496 h 1137"/>
                <a:gd name="T24" fmla="*/ 476 w 496"/>
                <a:gd name="T25" fmla="*/ 416 h 1137"/>
                <a:gd name="T26" fmla="*/ 452 w 496"/>
                <a:gd name="T27" fmla="*/ 339 h 1137"/>
                <a:gd name="T28" fmla="*/ 418 w 496"/>
                <a:gd name="T29" fmla="*/ 266 h 1137"/>
                <a:gd name="T30" fmla="*/ 376 w 496"/>
                <a:gd name="T31" fmla="*/ 200 h 1137"/>
                <a:gd name="T32" fmla="*/ 327 w 496"/>
                <a:gd name="T33" fmla="*/ 142 h 1137"/>
                <a:gd name="T34" fmla="*/ 270 w 496"/>
                <a:gd name="T35" fmla="*/ 92 h 1137"/>
                <a:gd name="T36" fmla="*/ 207 w 496"/>
                <a:gd name="T37" fmla="*/ 52 h 1137"/>
                <a:gd name="T38" fmla="*/ 141 w 496"/>
                <a:gd name="T39" fmla="*/ 24 h 1137"/>
                <a:gd name="T40" fmla="*/ 71 w 496"/>
                <a:gd name="T41" fmla="*/ 7 h 1137"/>
                <a:gd name="T42" fmla="*/ 0 w 496"/>
                <a:gd name="T43" fmla="*/ 0 h 1137"/>
                <a:gd name="T44" fmla="*/ 25 w 496"/>
                <a:gd name="T45" fmla="*/ 612 h 1137"/>
                <a:gd name="T46" fmla="*/ 70 w 496"/>
                <a:gd name="T47" fmla="*/ 655 h 1137"/>
                <a:gd name="T48" fmla="*/ 108 w 496"/>
                <a:gd name="T49" fmla="*/ 706 h 1137"/>
                <a:gd name="T50" fmla="*/ 137 w 496"/>
                <a:gd name="T51" fmla="*/ 765 h 1137"/>
                <a:gd name="T52" fmla="*/ 156 w 496"/>
                <a:gd name="T53" fmla="*/ 828 h 1137"/>
                <a:gd name="T54" fmla="*/ 164 w 496"/>
                <a:gd name="T55" fmla="*/ 894 h 1137"/>
                <a:gd name="T56" fmla="*/ 159 w 496"/>
                <a:gd name="T57" fmla="*/ 949 h 1137"/>
                <a:gd name="T58" fmla="*/ 144 w 496"/>
                <a:gd name="T59" fmla="*/ 1002 h 1137"/>
                <a:gd name="T60" fmla="*/ 119 w 496"/>
                <a:gd name="T61" fmla="*/ 1050 h 1137"/>
                <a:gd name="T62" fmla="*/ 84 w 496"/>
                <a:gd name="T63" fmla="*/ 1091 h 1137"/>
                <a:gd name="T64" fmla="*/ 43 w 496"/>
                <a:gd name="T65" fmla="*/ 1124 h 1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6" h="1137">
                  <a:moveTo>
                    <a:pt x="20" y="1136"/>
                  </a:moveTo>
                  <a:lnTo>
                    <a:pt x="56" y="1134"/>
                  </a:lnTo>
                  <a:lnTo>
                    <a:pt x="91" y="1128"/>
                  </a:lnTo>
                  <a:lnTo>
                    <a:pt x="126" y="1119"/>
                  </a:lnTo>
                  <a:lnTo>
                    <a:pt x="160" y="1107"/>
                  </a:lnTo>
                  <a:lnTo>
                    <a:pt x="193" y="1093"/>
                  </a:lnTo>
                  <a:lnTo>
                    <a:pt x="225" y="1076"/>
                  </a:lnTo>
                  <a:lnTo>
                    <a:pt x="256" y="1055"/>
                  </a:lnTo>
                  <a:lnTo>
                    <a:pt x="287" y="1033"/>
                  </a:lnTo>
                  <a:lnTo>
                    <a:pt x="315" y="1008"/>
                  </a:lnTo>
                  <a:lnTo>
                    <a:pt x="341" y="981"/>
                  </a:lnTo>
                  <a:lnTo>
                    <a:pt x="366" y="951"/>
                  </a:lnTo>
                  <a:lnTo>
                    <a:pt x="390" y="920"/>
                  </a:lnTo>
                  <a:lnTo>
                    <a:pt x="411" y="887"/>
                  </a:lnTo>
                  <a:lnTo>
                    <a:pt x="429" y="852"/>
                  </a:lnTo>
                  <a:lnTo>
                    <a:pt x="446" y="816"/>
                  </a:lnTo>
                  <a:lnTo>
                    <a:pt x="460" y="779"/>
                  </a:lnTo>
                  <a:lnTo>
                    <a:pt x="472" y="740"/>
                  </a:lnTo>
                  <a:lnTo>
                    <a:pt x="481" y="700"/>
                  </a:lnTo>
                  <a:lnTo>
                    <a:pt x="488" y="660"/>
                  </a:lnTo>
                  <a:lnTo>
                    <a:pt x="492" y="619"/>
                  </a:lnTo>
                  <a:lnTo>
                    <a:pt x="495" y="578"/>
                  </a:lnTo>
                  <a:lnTo>
                    <a:pt x="494" y="537"/>
                  </a:lnTo>
                  <a:lnTo>
                    <a:pt x="491" y="496"/>
                  </a:lnTo>
                  <a:lnTo>
                    <a:pt x="485" y="456"/>
                  </a:lnTo>
                  <a:lnTo>
                    <a:pt x="476" y="416"/>
                  </a:lnTo>
                  <a:lnTo>
                    <a:pt x="465" y="377"/>
                  </a:lnTo>
                  <a:lnTo>
                    <a:pt x="452" y="339"/>
                  </a:lnTo>
                  <a:lnTo>
                    <a:pt x="436" y="302"/>
                  </a:lnTo>
                  <a:lnTo>
                    <a:pt x="418" y="266"/>
                  </a:lnTo>
                  <a:lnTo>
                    <a:pt x="399" y="232"/>
                  </a:lnTo>
                  <a:lnTo>
                    <a:pt x="376" y="200"/>
                  </a:lnTo>
                  <a:lnTo>
                    <a:pt x="352" y="170"/>
                  </a:lnTo>
                  <a:lnTo>
                    <a:pt x="327" y="142"/>
                  </a:lnTo>
                  <a:lnTo>
                    <a:pt x="299" y="115"/>
                  </a:lnTo>
                  <a:lnTo>
                    <a:pt x="270" y="92"/>
                  </a:lnTo>
                  <a:lnTo>
                    <a:pt x="239" y="71"/>
                  </a:lnTo>
                  <a:lnTo>
                    <a:pt x="207" y="52"/>
                  </a:lnTo>
                  <a:lnTo>
                    <a:pt x="175" y="37"/>
                  </a:lnTo>
                  <a:lnTo>
                    <a:pt x="141" y="24"/>
                  </a:lnTo>
                  <a:lnTo>
                    <a:pt x="106" y="14"/>
                  </a:lnTo>
                  <a:lnTo>
                    <a:pt x="71" y="7"/>
                  </a:lnTo>
                  <a:lnTo>
                    <a:pt x="36" y="2"/>
                  </a:lnTo>
                  <a:lnTo>
                    <a:pt x="0" y="0"/>
                  </a:lnTo>
                  <a:lnTo>
                    <a:pt x="0" y="594"/>
                  </a:lnTo>
                  <a:lnTo>
                    <a:pt x="25" y="612"/>
                  </a:lnTo>
                  <a:lnTo>
                    <a:pt x="49" y="632"/>
                  </a:lnTo>
                  <a:lnTo>
                    <a:pt x="70" y="655"/>
                  </a:lnTo>
                  <a:lnTo>
                    <a:pt x="91" y="680"/>
                  </a:lnTo>
                  <a:lnTo>
                    <a:pt x="108" y="706"/>
                  </a:lnTo>
                  <a:lnTo>
                    <a:pt x="124" y="735"/>
                  </a:lnTo>
                  <a:lnTo>
                    <a:pt x="137" y="765"/>
                  </a:lnTo>
                  <a:lnTo>
                    <a:pt x="148" y="796"/>
                  </a:lnTo>
                  <a:lnTo>
                    <a:pt x="156" y="828"/>
                  </a:lnTo>
                  <a:lnTo>
                    <a:pt x="161" y="860"/>
                  </a:lnTo>
                  <a:lnTo>
                    <a:pt x="164" y="894"/>
                  </a:lnTo>
                  <a:lnTo>
                    <a:pt x="164" y="921"/>
                  </a:lnTo>
                  <a:lnTo>
                    <a:pt x="159" y="949"/>
                  </a:lnTo>
                  <a:lnTo>
                    <a:pt x="153" y="976"/>
                  </a:lnTo>
                  <a:lnTo>
                    <a:pt x="144" y="1002"/>
                  </a:lnTo>
                  <a:lnTo>
                    <a:pt x="132" y="1027"/>
                  </a:lnTo>
                  <a:lnTo>
                    <a:pt x="119" y="1050"/>
                  </a:lnTo>
                  <a:lnTo>
                    <a:pt x="102" y="1072"/>
                  </a:lnTo>
                  <a:lnTo>
                    <a:pt x="84" y="1091"/>
                  </a:lnTo>
                  <a:lnTo>
                    <a:pt x="65" y="1109"/>
                  </a:lnTo>
                  <a:lnTo>
                    <a:pt x="43" y="1124"/>
                  </a:lnTo>
                  <a:lnTo>
                    <a:pt x="20" y="1136"/>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TextBox 53"/>
            <p:cNvSpPr txBox="1">
              <a:spLocks noChangeArrowheads="1"/>
            </p:cNvSpPr>
            <p:nvPr/>
          </p:nvSpPr>
          <p:spPr bwMode="auto">
            <a:xfrm>
              <a:off x="4792144" y="1601557"/>
              <a:ext cx="42624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3296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cs typeface="宋体" pitchFamily="2" charset="-122"/>
              </a:endParaRPr>
            </a:p>
          </p:txBody>
        </p:sp>
      </p:grpSp>
      <p:grpSp>
        <p:nvGrpSpPr>
          <p:cNvPr id="8" name="组合 7"/>
          <p:cNvGrpSpPr/>
          <p:nvPr/>
        </p:nvGrpSpPr>
        <p:grpSpPr>
          <a:xfrm>
            <a:off x="3438922" y="3064558"/>
            <a:ext cx="1237558" cy="2751947"/>
            <a:chOff x="3370263" y="3003550"/>
            <a:chExt cx="1212850" cy="2697163"/>
          </a:xfrm>
        </p:grpSpPr>
        <p:sp>
          <p:nvSpPr>
            <p:cNvPr id="9" name="Freeform 5"/>
            <p:cNvSpPr>
              <a:spLocks/>
            </p:cNvSpPr>
            <p:nvPr/>
          </p:nvSpPr>
          <p:spPr bwMode="blackWhite">
            <a:xfrm>
              <a:off x="3370263" y="3003550"/>
              <a:ext cx="1212850" cy="2697163"/>
            </a:xfrm>
            <a:custGeom>
              <a:avLst/>
              <a:gdLst>
                <a:gd name="T0" fmla="*/ 439 w 493"/>
                <a:gd name="T1" fmla="*/ 3 h 1134"/>
                <a:gd name="T2" fmla="*/ 367 w 493"/>
                <a:gd name="T3" fmla="*/ 18 h 1134"/>
                <a:gd name="T4" fmla="*/ 299 w 493"/>
                <a:gd name="T5" fmla="*/ 45 h 1134"/>
                <a:gd name="T6" fmla="*/ 234 w 493"/>
                <a:gd name="T7" fmla="*/ 84 h 1134"/>
                <a:gd name="T8" fmla="*/ 176 w 493"/>
                <a:gd name="T9" fmla="*/ 133 h 1134"/>
                <a:gd name="T10" fmla="*/ 123 w 493"/>
                <a:gd name="T11" fmla="*/ 191 h 1134"/>
                <a:gd name="T12" fmla="*/ 80 w 493"/>
                <a:gd name="T13" fmla="*/ 258 h 1134"/>
                <a:gd name="T14" fmla="*/ 45 w 493"/>
                <a:gd name="T15" fmla="*/ 332 h 1134"/>
                <a:gd name="T16" fmla="*/ 20 w 493"/>
                <a:gd name="T17" fmla="*/ 411 h 1134"/>
                <a:gd name="T18" fmla="*/ 5 w 493"/>
                <a:gd name="T19" fmla="*/ 492 h 1134"/>
                <a:gd name="T20" fmla="*/ 0 w 493"/>
                <a:gd name="T21" fmla="*/ 576 h 1134"/>
                <a:gd name="T22" fmla="*/ 7 w 493"/>
                <a:gd name="T23" fmla="*/ 659 h 1134"/>
                <a:gd name="T24" fmla="*/ 25 w 493"/>
                <a:gd name="T25" fmla="*/ 741 h 1134"/>
                <a:gd name="T26" fmla="*/ 52 w 493"/>
                <a:gd name="T27" fmla="*/ 818 h 1134"/>
                <a:gd name="T28" fmla="*/ 89 w 493"/>
                <a:gd name="T29" fmla="*/ 890 h 1134"/>
                <a:gd name="T30" fmla="*/ 135 w 493"/>
                <a:gd name="T31" fmla="*/ 955 h 1134"/>
                <a:gd name="T32" fmla="*/ 188 w 493"/>
                <a:gd name="T33" fmla="*/ 1011 h 1134"/>
                <a:gd name="T34" fmla="*/ 249 w 493"/>
                <a:gd name="T35" fmla="*/ 1058 h 1134"/>
                <a:gd name="T36" fmla="*/ 314 w 493"/>
                <a:gd name="T37" fmla="*/ 1095 h 1134"/>
                <a:gd name="T38" fmla="*/ 384 w 493"/>
                <a:gd name="T39" fmla="*/ 1119 h 1134"/>
                <a:gd name="T40" fmla="*/ 455 w 493"/>
                <a:gd name="T41" fmla="*/ 1131 h 1134"/>
                <a:gd name="T42" fmla="*/ 492 w 493"/>
                <a:gd name="T43" fmla="*/ 566 h 1134"/>
                <a:gd name="T44" fmla="*/ 468 w 493"/>
                <a:gd name="T45" fmla="*/ 484 h 1134"/>
                <a:gd name="T46" fmla="*/ 426 w 493"/>
                <a:gd name="T47" fmla="*/ 456 h 1134"/>
                <a:gd name="T48" fmla="*/ 391 w 493"/>
                <a:gd name="T49" fmla="*/ 418 h 1134"/>
                <a:gd name="T50" fmla="*/ 362 w 493"/>
                <a:gd name="T51" fmla="*/ 374 h 1134"/>
                <a:gd name="T52" fmla="*/ 342 w 493"/>
                <a:gd name="T53" fmla="*/ 324 h 1134"/>
                <a:gd name="T54" fmla="*/ 332 w 493"/>
                <a:gd name="T55" fmla="*/ 271 h 1134"/>
                <a:gd name="T56" fmla="*/ 332 w 493"/>
                <a:gd name="T57" fmla="*/ 215 h 1134"/>
                <a:gd name="T58" fmla="*/ 343 w 493"/>
                <a:gd name="T59" fmla="*/ 161 h 1134"/>
                <a:gd name="T60" fmla="*/ 363 w 493"/>
                <a:gd name="T61" fmla="*/ 110 h 1134"/>
                <a:gd name="T62" fmla="*/ 393 w 493"/>
                <a:gd name="T63" fmla="*/ 65 h 1134"/>
                <a:gd name="T64" fmla="*/ 431 w 493"/>
                <a:gd name="T65" fmla="*/ 28 h 1134"/>
                <a:gd name="T66" fmla="*/ 475 w 493"/>
                <a:gd name="T67" fmla="*/ 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3" h="1134">
                  <a:moveTo>
                    <a:pt x="475" y="0"/>
                  </a:moveTo>
                  <a:lnTo>
                    <a:pt x="439" y="3"/>
                  </a:lnTo>
                  <a:lnTo>
                    <a:pt x="403" y="9"/>
                  </a:lnTo>
                  <a:lnTo>
                    <a:pt x="367" y="18"/>
                  </a:lnTo>
                  <a:lnTo>
                    <a:pt x="333" y="30"/>
                  </a:lnTo>
                  <a:lnTo>
                    <a:pt x="299" y="45"/>
                  </a:lnTo>
                  <a:lnTo>
                    <a:pt x="266" y="63"/>
                  </a:lnTo>
                  <a:lnTo>
                    <a:pt x="234" y="84"/>
                  </a:lnTo>
                  <a:lnTo>
                    <a:pt x="204" y="107"/>
                  </a:lnTo>
                  <a:lnTo>
                    <a:pt x="176" y="133"/>
                  </a:lnTo>
                  <a:lnTo>
                    <a:pt x="148" y="161"/>
                  </a:lnTo>
                  <a:lnTo>
                    <a:pt x="123" y="191"/>
                  </a:lnTo>
                  <a:lnTo>
                    <a:pt x="101" y="224"/>
                  </a:lnTo>
                  <a:lnTo>
                    <a:pt x="80" y="258"/>
                  </a:lnTo>
                  <a:lnTo>
                    <a:pt x="61" y="294"/>
                  </a:lnTo>
                  <a:lnTo>
                    <a:pt x="45" y="332"/>
                  </a:lnTo>
                  <a:lnTo>
                    <a:pt x="31" y="370"/>
                  </a:lnTo>
                  <a:lnTo>
                    <a:pt x="20" y="411"/>
                  </a:lnTo>
                  <a:lnTo>
                    <a:pt x="11" y="451"/>
                  </a:lnTo>
                  <a:lnTo>
                    <a:pt x="5" y="492"/>
                  </a:lnTo>
                  <a:lnTo>
                    <a:pt x="1" y="534"/>
                  </a:lnTo>
                  <a:lnTo>
                    <a:pt x="0" y="576"/>
                  </a:lnTo>
                  <a:lnTo>
                    <a:pt x="3" y="617"/>
                  </a:lnTo>
                  <a:lnTo>
                    <a:pt x="7" y="659"/>
                  </a:lnTo>
                  <a:lnTo>
                    <a:pt x="14" y="701"/>
                  </a:lnTo>
                  <a:lnTo>
                    <a:pt x="25" y="741"/>
                  </a:lnTo>
                  <a:lnTo>
                    <a:pt x="37" y="780"/>
                  </a:lnTo>
                  <a:lnTo>
                    <a:pt x="52" y="818"/>
                  </a:lnTo>
                  <a:lnTo>
                    <a:pt x="69" y="855"/>
                  </a:lnTo>
                  <a:lnTo>
                    <a:pt x="89" y="890"/>
                  </a:lnTo>
                  <a:lnTo>
                    <a:pt x="111" y="924"/>
                  </a:lnTo>
                  <a:lnTo>
                    <a:pt x="135" y="955"/>
                  </a:lnTo>
                  <a:lnTo>
                    <a:pt x="161" y="984"/>
                  </a:lnTo>
                  <a:lnTo>
                    <a:pt x="188" y="1011"/>
                  </a:lnTo>
                  <a:lnTo>
                    <a:pt x="218" y="1036"/>
                  </a:lnTo>
                  <a:lnTo>
                    <a:pt x="249" y="1058"/>
                  </a:lnTo>
                  <a:lnTo>
                    <a:pt x="281" y="1078"/>
                  </a:lnTo>
                  <a:lnTo>
                    <a:pt x="314" y="1095"/>
                  </a:lnTo>
                  <a:lnTo>
                    <a:pt x="349" y="1108"/>
                  </a:lnTo>
                  <a:lnTo>
                    <a:pt x="384" y="1119"/>
                  </a:lnTo>
                  <a:lnTo>
                    <a:pt x="419" y="1126"/>
                  </a:lnTo>
                  <a:lnTo>
                    <a:pt x="455" y="1131"/>
                  </a:lnTo>
                  <a:lnTo>
                    <a:pt x="492" y="1133"/>
                  </a:lnTo>
                  <a:lnTo>
                    <a:pt x="492" y="566"/>
                  </a:lnTo>
                  <a:lnTo>
                    <a:pt x="492" y="494"/>
                  </a:lnTo>
                  <a:lnTo>
                    <a:pt x="468" y="484"/>
                  </a:lnTo>
                  <a:lnTo>
                    <a:pt x="447" y="470"/>
                  </a:lnTo>
                  <a:lnTo>
                    <a:pt x="426" y="456"/>
                  </a:lnTo>
                  <a:lnTo>
                    <a:pt x="408" y="438"/>
                  </a:lnTo>
                  <a:lnTo>
                    <a:pt x="391" y="418"/>
                  </a:lnTo>
                  <a:lnTo>
                    <a:pt x="375" y="397"/>
                  </a:lnTo>
                  <a:lnTo>
                    <a:pt x="362" y="374"/>
                  </a:lnTo>
                  <a:lnTo>
                    <a:pt x="351" y="349"/>
                  </a:lnTo>
                  <a:lnTo>
                    <a:pt x="342" y="324"/>
                  </a:lnTo>
                  <a:lnTo>
                    <a:pt x="336" y="298"/>
                  </a:lnTo>
                  <a:lnTo>
                    <a:pt x="332" y="271"/>
                  </a:lnTo>
                  <a:lnTo>
                    <a:pt x="331" y="243"/>
                  </a:lnTo>
                  <a:lnTo>
                    <a:pt x="332" y="215"/>
                  </a:lnTo>
                  <a:lnTo>
                    <a:pt x="336" y="188"/>
                  </a:lnTo>
                  <a:lnTo>
                    <a:pt x="343" y="161"/>
                  </a:lnTo>
                  <a:lnTo>
                    <a:pt x="352" y="135"/>
                  </a:lnTo>
                  <a:lnTo>
                    <a:pt x="363" y="110"/>
                  </a:lnTo>
                  <a:lnTo>
                    <a:pt x="377" y="86"/>
                  </a:lnTo>
                  <a:lnTo>
                    <a:pt x="393" y="65"/>
                  </a:lnTo>
                  <a:lnTo>
                    <a:pt x="412" y="45"/>
                  </a:lnTo>
                  <a:lnTo>
                    <a:pt x="431" y="28"/>
                  </a:lnTo>
                  <a:lnTo>
                    <a:pt x="452" y="12"/>
                  </a:lnTo>
                  <a:lnTo>
                    <a:pt x="475"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TextBox 53"/>
            <p:cNvSpPr txBox="1">
              <a:spLocks noChangeArrowheads="1"/>
            </p:cNvSpPr>
            <p:nvPr/>
          </p:nvSpPr>
          <p:spPr bwMode="auto">
            <a:xfrm>
              <a:off x="3945157" y="3981450"/>
              <a:ext cx="42624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3296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cs typeface="宋体" pitchFamily="2" charset="-122"/>
              </a:endParaRPr>
            </a:p>
          </p:txBody>
        </p:sp>
      </p:grpSp>
      <p:grpSp>
        <p:nvGrpSpPr>
          <p:cNvPr id="11" name="组合 10"/>
          <p:cNvGrpSpPr/>
          <p:nvPr/>
        </p:nvGrpSpPr>
        <p:grpSpPr>
          <a:xfrm>
            <a:off x="4114395" y="3466254"/>
            <a:ext cx="2849300" cy="1192132"/>
            <a:chOff x="4032250" y="3397250"/>
            <a:chExt cx="2792413" cy="1168400"/>
          </a:xfrm>
        </p:grpSpPr>
        <p:sp>
          <p:nvSpPr>
            <p:cNvPr id="12" name="Freeform 6"/>
            <p:cNvSpPr>
              <a:spLocks/>
            </p:cNvSpPr>
            <p:nvPr/>
          </p:nvSpPr>
          <p:spPr bwMode="blackWhite">
            <a:xfrm>
              <a:off x="4032250" y="3397250"/>
              <a:ext cx="2792413" cy="1168400"/>
            </a:xfrm>
            <a:custGeom>
              <a:avLst/>
              <a:gdLst>
                <a:gd name="T0" fmla="*/ 3 w 1136"/>
                <a:gd name="T1" fmla="*/ 53 h 491"/>
                <a:gd name="T2" fmla="*/ 18 w 1136"/>
                <a:gd name="T3" fmla="*/ 125 h 491"/>
                <a:gd name="T4" fmla="*/ 45 w 1136"/>
                <a:gd name="T5" fmla="*/ 193 h 491"/>
                <a:gd name="T6" fmla="*/ 84 w 1136"/>
                <a:gd name="T7" fmla="*/ 257 h 491"/>
                <a:gd name="T8" fmla="*/ 133 w 1136"/>
                <a:gd name="T9" fmla="*/ 316 h 491"/>
                <a:gd name="T10" fmla="*/ 192 w 1136"/>
                <a:gd name="T11" fmla="*/ 368 h 491"/>
                <a:gd name="T12" fmla="*/ 259 w 1136"/>
                <a:gd name="T13" fmla="*/ 412 h 491"/>
                <a:gd name="T14" fmla="*/ 332 w 1136"/>
                <a:gd name="T15" fmla="*/ 447 h 491"/>
                <a:gd name="T16" fmla="*/ 411 w 1136"/>
                <a:gd name="T17" fmla="*/ 472 h 491"/>
                <a:gd name="T18" fmla="*/ 493 w 1136"/>
                <a:gd name="T19" fmla="*/ 486 h 491"/>
                <a:gd name="T20" fmla="*/ 576 w 1136"/>
                <a:gd name="T21" fmla="*/ 490 h 491"/>
                <a:gd name="T22" fmla="*/ 660 w 1136"/>
                <a:gd name="T23" fmla="*/ 484 h 491"/>
                <a:gd name="T24" fmla="*/ 741 w 1136"/>
                <a:gd name="T25" fmla="*/ 467 h 491"/>
                <a:gd name="T26" fmla="*/ 819 w 1136"/>
                <a:gd name="T27" fmla="*/ 440 h 491"/>
                <a:gd name="T28" fmla="*/ 892 w 1136"/>
                <a:gd name="T29" fmla="*/ 402 h 491"/>
                <a:gd name="T30" fmla="*/ 956 w 1136"/>
                <a:gd name="T31" fmla="*/ 357 h 491"/>
                <a:gd name="T32" fmla="*/ 1013 w 1136"/>
                <a:gd name="T33" fmla="*/ 303 h 491"/>
                <a:gd name="T34" fmla="*/ 1060 w 1136"/>
                <a:gd name="T35" fmla="*/ 243 h 491"/>
                <a:gd name="T36" fmla="*/ 1096 w 1136"/>
                <a:gd name="T37" fmla="*/ 178 h 491"/>
                <a:gd name="T38" fmla="*/ 1121 w 1136"/>
                <a:gd name="T39" fmla="*/ 108 h 491"/>
                <a:gd name="T40" fmla="*/ 1133 w 1136"/>
                <a:gd name="T41" fmla="*/ 37 h 491"/>
                <a:gd name="T42" fmla="*/ 567 w 1136"/>
                <a:gd name="T43" fmla="*/ 0 h 491"/>
                <a:gd name="T44" fmla="*/ 484 w 1136"/>
                <a:gd name="T45" fmla="*/ 22 h 491"/>
                <a:gd name="T46" fmla="*/ 455 w 1136"/>
                <a:gd name="T47" fmla="*/ 62 h 491"/>
                <a:gd name="T48" fmla="*/ 416 w 1136"/>
                <a:gd name="T49" fmla="*/ 95 h 491"/>
                <a:gd name="T50" fmla="*/ 371 w 1136"/>
                <a:gd name="T51" fmla="*/ 119 h 491"/>
                <a:gd name="T52" fmla="*/ 320 w 1136"/>
                <a:gd name="T53" fmla="*/ 134 h 491"/>
                <a:gd name="T54" fmla="*/ 268 w 1136"/>
                <a:gd name="T55" fmla="*/ 138 h 491"/>
                <a:gd name="T56" fmla="*/ 210 w 1136"/>
                <a:gd name="T57" fmla="*/ 139 h 491"/>
                <a:gd name="T58" fmla="*/ 154 w 1136"/>
                <a:gd name="T59" fmla="*/ 129 h 491"/>
                <a:gd name="T60" fmla="*/ 101 w 1136"/>
                <a:gd name="T61" fmla="*/ 108 h 491"/>
                <a:gd name="T62" fmla="*/ 54 w 1136"/>
                <a:gd name="T63" fmla="*/ 77 h 491"/>
                <a:gd name="T64" fmla="*/ 16 w 1136"/>
                <a:gd name="T65" fmla="*/ 39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36" h="491">
                  <a:moveTo>
                    <a:pt x="0" y="17"/>
                  </a:moveTo>
                  <a:lnTo>
                    <a:pt x="3" y="53"/>
                  </a:lnTo>
                  <a:lnTo>
                    <a:pt x="9" y="89"/>
                  </a:lnTo>
                  <a:lnTo>
                    <a:pt x="18" y="125"/>
                  </a:lnTo>
                  <a:lnTo>
                    <a:pt x="31" y="159"/>
                  </a:lnTo>
                  <a:lnTo>
                    <a:pt x="45" y="193"/>
                  </a:lnTo>
                  <a:lnTo>
                    <a:pt x="63" y="226"/>
                  </a:lnTo>
                  <a:lnTo>
                    <a:pt x="84" y="257"/>
                  </a:lnTo>
                  <a:lnTo>
                    <a:pt x="108" y="287"/>
                  </a:lnTo>
                  <a:lnTo>
                    <a:pt x="133" y="316"/>
                  </a:lnTo>
                  <a:lnTo>
                    <a:pt x="161" y="343"/>
                  </a:lnTo>
                  <a:lnTo>
                    <a:pt x="192" y="368"/>
                  </a:lnTo>
                  <a:lnTo>
                    <a:pt x="224" y="391"/>
                  </a:lnTo>
                  <a:lnTo>
                    <a:pt x="259" y="412"/>
                  </a:lnTo>
                  <a:lnTo>
                    <a:pt x="295" y="430"/>
                  </a:lnTo>
                  <a:lnTo>
                    <a:pt x="332" y="447"/>
                  </a:lnTo>
                  <a:lnTo>
                    <a:pt x="371" y="460"/>
                  </a:lnTo>
                  <a:lnTo>
                    <a:pt x="411" y="472"/>
                  </a:lnTo>
                  <a:lnTo>
                    <a:pt x="452" y="480"/>
                  </a:lnTo>
                  <a:lnTo>
                    <a:pt x="493" y="486"/>
                  </a:lnTo>
                  <a:lnTo>
                    <a:pt x="534" y="489"/>
                  </a:lnTo>
                  <a:lnTo>
                    <a:pt x="576" y="490"/>
                  </a:lnTo>
                  <a:lnTo>
                    <a:pt x="618" y="489"/>
                  </a:lnTo>
                  <a:lnTo>
                    <a:pt x="660" y="484"/>
                  </a:lnTo>
                  <a:lnTo>
                    <a:pt x="701" y="476"/>
                  </a:lnTo>
                  <a:lnTo>
                    <a:pt x="741" y="467"/>
                  </a:lnTo>
                  <a:lnTo>
                    <a:pt x="781" y="454"/>
                  </a:lnTo>
                  <a:lnTo>
                    <a:pt x="819" y="440"/>
                  </a:lnTo>
                  <a:lnTo>
                    <a:pt x="856" y="422"/>
                  </a:lnTo>
                  <a:lnTo>
                    <a:pt x="892" y="402"/>
                  </a:lnTo>
                  <a:lnTo>
                    <a:pt x="925" y="381"/>
                  </a:lnTo>
                  <a:lnTo>
                    <a:pt x="956" y="357"/>
                  </a:lnTo>
                  <a:lnTo>
                    <a:pt x="986" y="331"/>
                  </a:lnTo>
                  <a:lnTo>
                    <a:pt x="1013" y="303"/>
                  </a:lnTo>
                  <a:lnTo>
                    <a:pt x="1038" y="274"/>
                  </a:lnTo>
                  <a:lnTo>
                    <a:pt x="1060" y="243"/>
                  </a:lnTo>
                  <a:lnTo>
                    <a:pt x="1079" y="211"/>
                  </a:lnTo>
                  <a:lnTo>
                    <a:pt x="1096" y="178"/>
                  </a:lnTo>
                  <a:lnTo>
                    <a:pt x="1110" y="143"/>
                  </a:lnTo>
                  <a:lnTo>
                    <a:pt x="1121" y="108"/>
                  </a:lnTo>
                  <a:lnTo>
                    <a:pt x="1128" y="73"/>
                  </a:lnTo>
                  <a:lnTo>
                    <a:pt x="1133" y="37"/>
                  </a:lnTo>
                  <a:lnTo>
                    <a:pt x="1135" y="0"/>
                  </a:lnTo>
                  <a:lnTo>
                    <a:pt x="567" y="0"/>
                  </a:lnTo>
                  <a:lnTo>
                    <a:pt x="495" y="0"/>
                  </a:lnTo>
                  <a:lnTo>
                    <a:pt x="484" y="22"/>
                  </a:lnTo>
                  <a:lnTo>
                    <a:pt x="470" y="43"/>
                  </a:lnTo>
                  <a:lnTo>
                    <a:pt x="455" y="62"/>
                  </a:lnTo>
                  <a:lnTo>
                    <a:pt x="436" y="80"/>
                  </a:lnTo>
                  <a:lnTo>
                    <a:pt x="416" y="95"/>
                  </a:lnTo>
                  <a:lnTo>
                    <a:pt x="394" y="108"/>
                  </a:lnTo>
                  <a:lnTo>
                    <a:pt x="371" y="119"/>
                  </a:lnTo>
                  <a:lnTo>
                    <a:pt x="346" y="128"/>
                  </a:lnTo>
                  <a:lnTo>
                    <a:pt x="320" y="134"/>
                  </a:lnTo>
                  <a:lnTo>
                    <a:pt x="295" y="137"/>
                  </a:lnTo>
                  <a:lnTo>
                    <a:pt x="268" y="138"/>
                  </a:lnTo>
                  <a:lnTo>
                    <a:pt x="238" y="140"/>
                  </a:lnTo>
                  <a:lnTo>
                    <a:pt x="210" y="139"/>
                  </a:lnTo>
                  <a:lnTo>
                    <a:pt x="181" y="136"/>
                  </a:lnTo>
                  <a:lnTo>
                    <a:pt x="154" y="129"/>
                  </a:lnTo>
                  <a:lnTo>
                    <a:pt x="126" y="119"/>
                  </a:lnTo>
                  <a:lnTo>
                    <a:pt x="101" y="108"/>
                  </a:lnTo>
                  <a:lnTo>
                    <a:pt x="76" y="94"/>
                  </a:lnTo>
                  <a:lnTo>
                    <a:pt x="54" y="77"/>
                  </a:lnTo>
                  <a:lnTo>
                    <a:pt x="34" y="60"/>
                  </a:lnTo>
                  <a:lnTo>
                    <a:pt x="16" y="39"/>
                  </a:lnTo>
                  <a:lnTo>
                    <a:pt x="0" y="17"/>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3" name="TextBox 53"/>
            <p:cNvSpPr txBox="1">
              <a:spLocks noChangeArrowheads="1"/>
            </p:cNvSpPr>
            <p:nvPr/>
          </p:nvSpPr>
          <p:spPr bwMode="auto">
            <a:xfrm>
              <a:off x="4792144" y="3824495"/>
              <a:ext cx="1728238" cy="27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3296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cs typeface="宋体" pitchFamily="2" charset="-122"/>
              </a:endParaRPr>
            </a:p>
          </p:txBody>
        </p:sp>
      </p:grpSp>
      <p:sp>
        <p:nvSpPr>
          <p:cNvPr id="14" name="Oval 8"/>
          <p:cNvSpPr>
            <a:spLocks noChangeArrowheads="1"/>
          </p:cNvSpPr>
          <p:nvPr/>
        </p:nvSpPr>
        <p:spPr bwMode="blackWhite">
          <a:xfrm>
            <a:off x="4114395" y="3051599"/>
            <a:ext cx="890912" cy="892569"/>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134505609"/>
      </p:ext>
    </p:extLst>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2559" y="823773"/>
            <a:ext cx="7178883" cy="5210454"/>
            <a:chOff x="1979712" y="1484784"/>
            <a:chExt cx="7178883" cy="5210454"/>
          </a:xfrm>
        </p:grpSpPr>
        <p:sp>
          <p:nvSpPr>
            <p:cNvPr id="3" name="矩形 45"/>
            <p:cNvSpPr/>
            <p:nvPr/>
          </p:nvSpPr>
          <p:spPr>
            <a:xfrm rot="2802375">
              <a:off x="5795169" y="1943894"/>
              <a:ext cx="1249362" cy="1657350"/>
            </a:xfrm>
            <a:custGeom>
              <a:avLst/>
              <a:gdLst/>
              <a:ahLst/>
              <a:cxnLst/>
              <a:rect l="l" t="t" r="r" b="b"/>
              <a:pathLst>
                <a:path w="1250386" h="1658111">
                  <a:moveTo>
                    <a:pt x="753018" y="35350"/>
                  </a:moveTo>
                  <a:lnTo>
                    <a:pt x="1250386" y="0"/>
                  </a:lnTo>
                  <a:lnTo>
                    <a:pt x="1244703" y="498589"/>
                  </a:lnTo>
                  <a:lnTo>
                    <a:pt x="1164039" y="422592"/>
                  </a:lnTo>
                  <a:lnTo>
                    <a:pt x="0" y="1658111"/>
                  </a:lnTo>
                  <a:lnTo>
                    <a:pt x="0" y="996222"/>
                  </a:lnTo>
                  <a:lnTo>
                    <a:pt x="833682" y="111347"/>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矩形 42"/>
            <p:cNvSpPr/>
            <p:nvPr/>
          </p:nvSpPr>
          <p:spPr>
            <a:xfrm rot="2802375">
              <a:off x="5437981" y="2158207"/>
              <a:ext cx="2028825" cy="2224088"/>
            </a:xfrm>
            <a:custGeom>
              <a:avLst/>
              <a:gdLst/>
              <a:ahLst/>
              <a:cxnLst/>
              <a:rect l="l" t="t" r="r" b="b"/>
              <a:pathLst>
                <a:path w="2028549" h="2222988">
                  <a:moveTo>
                    <a:pt x="0" y="0"/>
                  </a:moveTo>
                  <a:lnTo>
                    <a:pt x="498590" y="5682"/>
                  </a:lnTo>
                  <a:lnTo>
                    <a:pt x="422593" y="86346"/>
                  </a:lnTo>
                  <a:lnTo>
                    <a:pt x="2028549" y="1599391"/>
                  </a:lnTo>
                  <a:lnTo>
                    <a:pt x="2028549" y="2222988"/>
                  </a:lnTo>
                  <a:lnTo>
                    <a:pt x="111348" y="416703"/>
                  </a:lnTo>
                  <a:lnTo>
                    <a:pt x="35351" y="497367"/>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矩形 35"/>
            <p:cNvSpPr/>
            <p:nvPr/>
          </p:nvSpPr>
          <p:spPr>
            <a:xfrm rot="2802375">
              <a:off x="4290219" y="3244056"/>
              <a:ext cx="1951038" cy="2403475"/>
            </a:xfrm>
            <a:custGeom>
              <a:avLst/>
              <a:gdLst/>
              <a:ahLst/>
              <a:cxnLst/>
              <a:rect l="l" t="t" r="r" b="b"/>
              <a:pathLst>
                <a:path w="1951978" h="2402787">
                  <a:moveTo>
                    <a:pt x="5682" y="1904197"/>
                  </a:moveTo>
                  <a:lnTo>
                    <a:pt x="86346" y="1980194"/>
                  </a:lnTo>
                  <a:lnTo>
                    <a:pt x="1951978" y="0"/>
                  </a:lnTo>
                  <a:lnTo>
                    <a:pt x="1951978" y="661889"/>
                  </a:lnTo>
                  <a:lnTo>
                    <a:pt x="416704" y="2291439"/>
                  </a:lnTo>
                  <a:lnTo>
                    <a:pt x="497368" y="2367436"/>
                  </a:lnTo>
                  <a:lnTo>
                    <a:pt x="0" y="2402787"/>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矩形 48"/>
            <p:cNvSpPr/>
            <p:nvPr/>
          </p:nvSpPr>
          <p:spPr>
            <a:xfrm rot="2802375">
              <a:off x="4962525" y="2559050"/>
              <a:ext cx="1951038" cy="2401888"/>
            </a:xfrm>
            <a:custGeom>
              <a:avLst/>
              <a:gdLst/>
              <a:ahLst/>
              <a:cxnLst/>
              <a:rect l="l" t="t" r="r" b="b"/>
              <a:pathLst>
                <a:path w="1951190" h="2401949">
                  <a:moveTo>
                    <a:pt x="1453822" y="35350"/>
                  </a:moveTo>
                  <a:lnTo>
                    <a:pt x="1951190" y="0"/>
                  </a:lnTo>
                  <a:lnTo>
                    <a:pt x="1945507" y="498589"/>
                  </a:lnTo>
                  <a:lnTo>
                    <a:pt x="1864843" y="422592"/>
                  </a:lnTo>
                  <a:lnTo>
                    <a:pt x="0" y="2401949"/>
                  </a:lnTo>
                  <a:lnTo>
                    <a:pt x="0" y="1740060"/>
                  </a:lnTo>
                  <a:lnTo>
                    <a:pt x="1534486" y="111347"/>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矩形 44"/>
            <p:cNvSpPr/>
            <p:nvPr/>
          </p:nvSpPr>
          <p:spPr>
            <a:xfrm rot="2802375">
              <a:off x="3735388" y="3800475"/>
              <a:ext cx="2025650" cy="2219325"/>
            </a:xfrm>
            <a:custGeom>
              <a:avLst/>
              <a:gdLst/>
              <a:ahLst/>
              <a:cxnLst/>
              <a:rect l="l" t="t" r="r" b="b"/>
              <a:pathLst>
                <a:path w="2025210" h="2219843">
                  <a:moveTo>
                    <a:pt x="0" y="0"/>
                  </a:moveTo>
                  <a:lnTo>
                    <a:pt x="1913863" y="1803139"/>
                  </a:lnTo>
                  <a:lnTo>
                    <a:pt x="1989860" y="1722476"/>
                  </a:lnTo>
                  <a:lnTo>
                    <a:pt x="2025210" y="2219843"/>
                  </a:lnTo>
                  <a:lnTo>
                    <a:pt x="1526621" y="2214161"/>
                  </a:lnTo>
                  <a:lnTo>
                    <a:pt x="1602618" y="2133497"/>
                  </a:lnTo>
                  <a:lnTo>
                    <a:pt x="0" y="623597"/>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 name="矩形 40"/>
            <p:cNvSpPr/>
            <p:nvPr/>
          </p:nvSpPr>
          <p:spPr>
            <a:xfrm rot="2802375">
              <a:off x="4195763" y="4584700"/>
              <a:ext cx="1246188" cy="1652587"/>
            </a:xfrm>
            <a:custGeom>
              <a:avLst/>
              <a:gdLst/>
              <a:ahLst/>
              <a:cxnLst/>
              <a:rect l="l" t="t" r="r" b="b"/>
              <a:pathLst>
                <a:path w="1246154" h="1653622">
                  <a:moveTo>
                    <a:pt x="5681" y="1155031"/>
                  </a:moveTo>
                  <a:lnTo>
                    <a:pt x="86345" y="1231029"/>
                  </a:lnTo>
                  <a:lnTo>
                    <a:pt x="1246154" y="0"/>
                  </a:lnTo>
                  <a:lnTo>
                    <a:pt x="1246154" y="661889"/>
                  </a:lnTo>
                  <a:lnTo>
                    <a:pt x="416703" y="1542274"/>
                  </a:lnTo>
                  <a:lnTo>
                    <a:pt x="497366" y="1618271"/>
                  </a:lnTo>
                  <a:lnTo>
                    <a:pt x="0" y="1653622"/>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矩形 4"/>
            <p:cNvSpPr/>
            <p:nvPr/>
          </p:nvSpPr>
          <p:spPr>
            <a:xfrm rot="19152900">
              <a:off x="4335463" y="3006725"/>
              <a:ext cx="2560637" cy="2195513"/>
            </a:xfrm>
            <a:custGeom>
              <a:avLst/>
              <a:gdLst/>
              <a:ahLst/>
              <a:cxnLst/>
              <a:rect l="l" t="t" r="r" b="b"/>
              <a:pathLst>
                <a:path w="2560189" h="2195934">
                  <a:moveTo>
                    <a:pt x="2560189" y="0"/>
                  </a:moveTo>
                  <a:lnTo>
                    <a:pt x="675942" y="2184076"/>
                  </a:lnTo>
                  <a:lnTo>
                    <a:pt x="0" y="2195934"/>
                  </a:lnTo>
                  <a:lnTo>
                    <a:pt x="1894476" y="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 name="TextBox 19"/>
            <p:cNvSpPr txBox="1">
              <a:spLocks noChangeArrowheads="1"/>
            </p:cNvSpPr>
            <p:nvPr/>
          </p:nvSpPr>
          <p:spPr bwMode="auto">
            <a:xfrm>
              <a:off x="7430357" y="2492896"/>
              <a:ext cx="1728238" cy="31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单击此处添加标题</a:t>
              </a:r>
            </a:p>
          </p:txBody>
        </p:sp>
        <p:sp>
          <p:nvSpPr>
            <p:cNvPr id="11" name="TextBox 19"/>
            <p:cNvSpPr txBox="1">
              <a:spLocks noChangeArrowheads="1"/>
            </p:cNvSpPr>
            <p:nvPr/>
          </p:nvSpPr>
          <p:spPr bwMode="auto">
            <a:xfrm>
              <a:off x="7405932" y="3573016"/>
              <a:ext cx="1728238" cy="31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单击此处添加标题</a:t>
              </a:r>
            </a:p>
          </p:txBody>
        </p:sp>
        <p:sp>
          <p:nvSpPr>
            <p:cNvPr id="12" name="TextBox 19"/>
            <p:cNvSpPr txBox="1">
              <a:spLocks noChangeArrowheads="1"/>
            </p:cNvSpPr>
            <p:nvPr/>
          </p:nvSpPr>
          <p:spPr bwMode="auto">
            <a:xfrm>
              <a:off x="1979712" y="4365104"/>
              <a:ext cx="1728238" cy="31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单击此处添加标题</a:t>
              </a:r>
            </a:p>
          </p:txBody>
        </p:sp>
        <p:sp>
          <p:nvSpPr>
            <p:cNvPr id="13" name="TextBox 12"/>
            <p:cNvSpPr txBox="1">
              <a:spLocks noChangeArrowheads="1"/>
            </p:cNvSpPr>
            <p:nvPr/>
          </p:nvSpPr>
          <p:spPr bwMode="auto">
            <a:xfrm>
              <a:off x="1979712" y="5301208"/>
              <a:ext cx="1728238" cy="31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单击此处添加标题</a:t>
              </a:r>
            </a:p>
          </p:txBody>
        </p:sp>
        <p:sp>
          <p:nvSpPr>
            <p:cNvPr id="14" name="TextBox 13"/>
            <p:cNvSpPr txBox="1">
              <a:spLocks noChangeArrowheads="1"/>
            </p:cNvSpPr>
            <p:nvPr/>
          </p:nvSpPr>
          <p:spPr bwMode="auto">
            <a:xfrm>
              <a:off x="3635896" y="6381328"/>
              <a:ext cx="1728238" cy="31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单击此处添加标题</a:t>
              </a:r>
            </a:p>
          </p:txBody>
        </p:sp>
        <p:sp>
          <p:nvSpPr>
            <p:cNvPr id="15" name="TextBox 14"/>
            <p:cNvSpPr txBox="1">
              <a:spLocks noChangeArrowheads="1"/>
            </p:cNvSpPr>
            <p:nvPr/>
          </p:nvSpPr>
          <p:spPr bwMode="auto">
            <a:xfrm>
              <a:off x="5724128" y="1484784"/>
              <a:ext cx="1728238" cy="31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单击此处添加标题</a:t>
              </a:r>
            </a:p>
          </p:txBody>
        </p:sp>
      </p:grpSp>
    </p:spTree>
    <p:extLst>
      <p:ext uri="{BB962C8B-B14F-4D97-AF65-F5344CB8AC3E}">
        <p14:creationId xmlns:p14="http://schemas.microsoft.com/office/powerpoint/2010/main" val="1339538285"/>
      </p:ext>
    </p:extLst>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a:grpSpLocks/>
          </p:cNvGrpSpPr>
          <p:nvPr/>
        </p:nvGrpSpPr>
        <p:grpSpPr bwMode="auto">
          <a:xfrm>
            <a:off x="576263" y="1196975"/>
            <a:ext cx="8137525" cy="4025900"/>
            <a:chOff x="576510" y="1196752"/>
            <a:chExt cx="8137277" cy="4026109"/>
          </a:xfrm>
        </p:grpSpPr>
        <p:grpSp>
          <p:nvGrpSpPr>
            <p:cNvPr id="3" name="组合 2"/>
            <p:cNvGrpSpPr/>
            <p:nvPr/>
          </p:nvGrpSpPr>
          <p:grpSpPr>
            <a:xfrm>
              <a:off x="1838537" y="1700808"/>
              <a:ext cx="5503632" cy="3522053"/>
              <a:chOff x="2835572" y="-387424"/>
              <a:chExt cx="5449930" cy="3522053"/>
            </a:xfrm>
            <a:effectLst>
              <a:outerShdw blurRad="50800" dist="38100" dir="2700000" algn="tl" rotWithShape="0">
                <a:prstClr val="black">
                  <a:alpha val="40000"/>
                </a:prstClr>
              </a:outerShdw>
            </a:effectLst>
          </p:grpSpPr>
          <p:sp>
            <p:nvSpPr>
              <p:cNvPr id="9" name="Freeform 19"/>
              <p:cNvSpPr>
                <a:spLocks/>
              </p:cNvSpPr>
              <p:nvPr/>
            </p:nvSpPr>
            <p:spPr bwMode="auto">
              <a:xfrm>
                <a:off x="4640864" y="-387424"/>
                <a:ext cx="1838052" cy="2721586"/>
              </a:xfrm>
              <a:custGeom>
                <a:avLst/>
                <a:gdLst>
                  <a:gd name="T0" fmla="*/ 407 w 2647"/>
                  <a:gd name="T1" fmla="*/ 3681 h 5214"/>
                  <a:gd name="T2" fmla="*/ 715 w 2647"/>
                  <a:gd name="T3" fmla="*/ 5204 h 5214"/>
                  <a:gd name="T4" fmla="*/ 1323 w 2647"/>
                  <a:gd name="T5" fmla="*/ 3681 h 5214"/>
                  <a:gd name="T6" fmla="*/ 1943 w 2647"/>
                  <a:gd name="T7" fmla="*/ 5214 h 5214"/>
                  <a:gd name="T8" fmla="*/ 2248 w 2647"/>
                  <a:gd name="T9" fmla="*/ 3750 h 5214"/>
                  <a:gd name="T10" fmla="*/ 2244 w 2647"/>
                  <a:gd name="T11" fmla="*/ 3681 h 5214"/>
                  <a:gd name="T12" fmla="*/ 2244 w 2647"/>
                  <a:gd name="T13" fmla="*/ 3670 h 5214"/>
                  <a:gd name="T14" fmla="*/ 2245 w 2647"/>
                  <a:gd name="T15" fmla="*/ 3627 h 5214"/>
                  <a:gd name="T16" fmla="*/ 2245 w 2647"/>
                  <a:gd name="T17" fmla="*/ 3498 h 5214"/>
                  <a:gd name="T18" fmla="*/ 2243 w 2647"/>
                  <a:gd name="T19" fmla="*/ 3456 h 5214"/>
                  <a:gd name="T20" fmla="*/ 2243 w 2647"/>
                  <a:gd name="T21" fmla="*/ 1491 h 5214"/>
                  <a:gd name="T22" fmla="*/ 2647 w 2647"/>
                  <a:gd name="T23" fmla="*/ 1491 h 5214"/>
                  <a:gd name="T24" fmla="*/ 1323 w 2647"/>
                  <a:gd name="T25" fmla="*/ 0 h 5214"/>
                  <a:gd name="T26" fmla="*/ 0 w 2647"/>
                  <a:gd name="T27" fmla="*/ 1491 h 5214"/>
                  <a:gd name="T28" fmla="*/ 404 w 2647"/>
                  <a:gd name="T29" fmla="*/ 1491 h 5214"/>
                  <a:gd name="T30" fmla="*/ 404 w 2647"/>
                  <a:gd name="T31" fmla="*/ 3681 h 5214"/>
                  <a:gd name="T32" fmla="*/ 407 w 2647"/>
                  <a:gd name="T33" fmla="*/ 3681 h 5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7" h="5214">
                    <a:moveTo>
                      <a:pt x="407" y="3681"/>
                    </a:moveTo>
                    <a:cubicBezTo>
                      <a:pt x="409" y="4235"/>
                      <a:pt x="521" y="4755"/>
                      <a:pt x="715" y="5204"/>
                    </a:cubicBezTo>
                    <a:cubicBezTo>
                      <a:pt x="1081" y="4872"/>
                      <a:pt x="1321" y="4314"/>
                      <a:pt x="1323" y="3681"/>
                    </a:cubicBezTo>
                    <a:cubicBezTo>
                      <a:pt x="1326" y="4320"/>
                      <a:pt x="1571" y="4882"/>
                      <a:pt x="1943" y="5214"/>
                    </a:cubicBezTo>
                    <a:cubicBezTo>
                      <a:pt x="2128" y="4780"/>
                      <a:pt x="2238" y="4282"/>
                      <a:pt x="2248" y="3750"/>
                    </a:cubicBezTo>
                    <a:cubicBezTo>
                      <a:pt x="2246" y="3727"/>
                      <a:pt x="2245" y="3704"/>
                      <a:pt x="2244" y="3681"/>
                    </a:cubicBezTo>
                    <a:cubicBezTo>
                      <a:pt x="2244" y="3677"/>
                      <a:pt x="2244" y="3673"/>
                      <a:pt x="2244" y="3670"/>
                    </a:cubicBezTo>
                    <a:cubicBezTo>
                      <a:pt x="2244" y="3656"/>
                      <a:pt x="2245" y="3641"/>
                      <a:pt x="2245" y="3627"/>
                    </a:cubicBezTo>
                    <a:lnTo>
                      <a:pt x="2245" y="3498"/>
                    </a:lnTo>
                    <a:cubicBezTo>
                      <a:pt x="2245" y="3484"/>
                      <a:pt x="2244" y="3470"/>
                      <a:pt x="2243" y="3456"/>
                    </a:cubicBezTo>
                    <a:lnTo>
                      <a:pt x="2243" y="1491"/>
                    </a:lnTo>
                    <a:lnTo>
                      <a:pt x="2647" y="1491"/>
                    </a:lnTo>
                    <a:lnTo>
                      <a:pt x="1323" y="0"/>
                    </a:lnTo>
                    <a:lnTo>
                      <a:pt x="0" y="1491"/>
                    </a:lnTo>
                    <a:lnTo>
                      <a:pt x="404" y="1491"/>
                    </a:lnTo>
                    <a:lnTo>
                      <a:pt x="404" y="3681"/>
                    </a:lnTo>
                    <a:lnTo>
                      <a:pt x="407" y="3681"/>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0" name="Freeform 31"/>
              <p:cNvSpPr>
                <a:spLocks/>
              </p:cNvSpPr>
              <p:nvPr/>
            </p:nvSpPr>
            <p:spPr bwMode="auto">
              <a:xfrm>
                <a:off x="5987106" y="1569891"/>
                <a:ext cx="2295252" cy="928541"/>
              </a:xfrm>
              <a:custGeom>
                <a:avLst/>
                <a:gdLst>
                  <a:gd name="T0" fmla="*/ 792 w 3308"/>
                  <a:gd name="T1" fmla="*/ 557 h 1777"/>
                  <a:gd name="T2" fmla="*/ 792 w 3308"/>
                  <a:gd name="T3" fmla="*/ 551 h 1777"/>
                  <a:gd name="T4" fmla="*/ 774 w 3308"/>
                  <a:gd name="T5" fmla="*/ 551 h 1777"/>
                  <a:gd name="T6" fmla="*/ 305 w 3308"/>
                  <a:gd name="T7" fmla="*/ 0 h 1777"/>
                  <a:gd name="T8" fmla="*/ 0 w 3308"/>
                  <a:gd name="T9" fmla="*/ 1464 h 1777"/>
                  <a:gd name="T10" fmla="*/ 774 w 3308"/>
                  <a:gd name="T11" fmla="*/ 1777 h 1777"/>
                  <a:gd name="T12" fmla="*/ 3308 w 3308"/>
                  <a:gd name="T13" fmla="*/ 1777 h 1777"/>
                  <a:gd name="T14" fmla="*/ 3308 w 3308"/>
                  <a:gd name="T15" fmla="*/ 557 h 1777"/>
                  <a:gd name="T16" fmla="*/ 792 w 3308"/>
                  <a:gd name="T17" fmla="*/ 557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8" h="1777">
                    <a:moveTo>
                      <a:pt x="792" y="557"/>
                    </a:moveTo>
                    <a:lnTo>
                      <a:pt x="792" y="551"/>
                    </a:lnTo>
                    <a:cubicBezTo>
                      <a:pt x="786" y="551"/>
                      <a:pt x="780" y="551"/>
                      <a:pt x="774" y="551"/>
                    </a:cubicBezTo>
                    <a:cubicBezTo>
                      <a:pt x="533" y="551"/>
                      <a:pt x="335" y="311"/>
                      <a:pt x="305" y="0"/>
                    </a:cubicBezTo>
                    <a:cubicBezTo>
                      <a:pt x="295" y="532"/>
                      <a:pt x="185" y="1030"/>
                      <a:pt x="0" y="1464"/>
                    </a:cubicBezTo>
                    <a:cubicBezTo>
                      <a:pt x="221" y="1662"/>
                      <a:pt x="488" y="1777"/>
                      <a:pt x="774" y="1777"/>
                    </a:cubicBezTo>
                    <a:lnTo>
                      <a:pt x="3308" y="1777"/>
                    </a:lnTo>
                    <a:lnTo>
                      <a:pt x="3308" y="557"/>
                    </a:lnTo>
                    <a:lnTo>
                      <a:pt x="792" y="557"/>
                    </a:lnTo>
                    <a:close/>
                  </a:path>
                </a:pathLst>
              </a:cu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1" name="Freeform 34"/>
              <p:cNvSpPr>
                <a:spLocks/>
              </p:cNvSpPr>
              <p:nvPr/>
            </p:nvSpPr>
            <p:spPr bwMode="auto">
              <a:xfrm>
                <a:off x="5560816" y="2319069"/>
                <a:ext cx="2724686" cy="806035"/>
              </a:xfrm>
              <a:custGeom>
                <a:avLst/>
                <a:gdLst>
                  <a:gd name="T0" fmla="*/ 609 w 3927"/>
                  <a:gd name="T1" fmla="*/ 0 h 1544"/>
                  <a:gd name="T2" fmla="*/ 0 w 3927"/>
                  <a:gd name="T3" fmla="*/ 921 h 1544"/>
                  <a:gd name="T4" fmla="*/ 1393 w 3927"/>
                  <a:gd name="T5" fmla="*/ 1544 h 1544"/>
                  <a:gd name="T6" fmla="*/ 3927 w 3927"/>
                  <a:gd name="T7" fmla="*/ 1544 h 1544"/>
                  <a:gd name="T8" fmla="*/ 3927 w 3927"/>
                  <a:gd name="T9" fmla="*/ 324 h 1544"/>
                  <a:gd name="T10" fmla="*/ 1393 w 3927"/>
                  <a:gd name="T11" fmla="*/ 324 h 1544"/>
                  <a:gd name="T12" fmla="*/ 609 w 3927"/>
                  <a:gd name="T13" fmla="*/ 0 h 1544"/>
                </a:gdLst>
                <a:ahLst/>
                <a:cxnLst>
                  <a:cxn ang="0">
                    <a:pos x="T0" y="T1"/>
                  </a:cxn>
                  <a:cxn ang="0">
                    <a:pos x="T2" y="T3"/>
                  </a:cxn>
                  <a:cxn ang="0">
                    <a:pos x="T4" y="T5"/>
                  </a:cxn>
                  <a:cxn ang="0">
                    <a:pos x="T6" y="T7"/>
                  </a:cxn>
                  <a:cxn ang="0">
                    <a:pos x="T8" y="T9"/>
                  </a:cxn>
                  <a:cxn ang="0">
                    <a:pos x="T10" y="T11"/>
                  </a:cxn>
                  <a:cxn ang="0">
                    <a:pos x="T12" y="T13"/>
                  </a:cxn>
                </a:cxnLst>
                <a:rect l="0" t="0" r="r" b="b"/>
                <a:pathLst>
                  <a:path w="3927" h="1544">
                    <a:moveTo>
                      <a:pt x="609" y="0"/>
                    </a:moveTo>
                    <a:cubicBezTo>
                      <a:pt x="454" y="359"/>
                      <a:pt x="246" y="672"/>
                      <a:pt x="0" y="921"/>
                    </a:cubicBezTo>
                    <a:cubicBezTo>
                      <a:pt x="387" y="1312"/>
                      <a:pt x="870" y="1544"/>
                      <a:pt x="1393" y="1544"/>
                    </a:cubicBezTo>
                    <a:lnTo>
                      <a:pt x="3927" y="1544"/>
                    </a:lnTo>
                    <a:lnTo>
                      <a:pt x="3927" y="324"/>
                    </a:lnTo>
                    <a:lnTo>
                      <a:pt x="1393" y="324"/>
                    </a:lnTo>
                    <a:cubicBezTo>
                      <a:pt x="1102" y="323"/>
                      <a:pt x="832" y="204"/>
                      <a:pt x="609"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Freeform 37"/>
              <p:cNvSpPr>
                <a:spLocks/>
              </p:cNvSpPr>
              <p:nvPr/>
            </p:nvSpPr>
            <p:spPr bwMode="auto">
              <a:xfrm>
                <a:off x="2835572" y="1533696"/>
                <a:ext cx="2304507" cy="964736"/>
              </a:xfrm>
              <a:custGeom>
                <a:avLst/>
                <a:gdLst>
                  <a:gd name="T0" fmla="*/ 3321 w 3321"/>
                  <a:gd name="T1" fmla="*/ 1523 h 1846"/>
                  <a:gd name="T2" fmla="*/ 3014 w 3321"/>
                  <a:gd name="T3" fmla="*/ 0 h 1846"/>
                  <a:gd name="T4" fmla="*/ 3010 w 3321"/>
                  <a:gd name="T5" fmla="*/ 0 h 1846"/>
                  <a:gd name="T6" fmla="*/ 2536 w 3321"/>
                  <a:gd name="T7" fmla="*/ 620 h 1846"/>
                  <a:gd name="T8" fmla="*/ 2529 w 3321"/>
                  <a:gd name="T9" fmla="*/ 620 h 1846"/>
                  <a:gd name="T10" fmla="*/ 2529 w 3321"/>
                  <a:gd name="T11" fmla="*/ 626 h 1846"/>
                  <a:gd name="T12" fmla="*/ 0 w 3321"/>
                  <a:gd name="T13" fmla="*/ 626 h 1846"/>
                  <a:gd name="T14" fmla="*/ 0 w 3321"/>
                  <a:gd name="T15" fmla="*/ 1846 h 1846"/>
                  <a:gd name="T16" fmla="*/ 2531 w 3321"/>
                  <a:gd name="T17" fmla="*/ 1846 h 1846"/>
                  <a:gd name="T18" fmla="*/ 2536 w 3321"/>
                  <a:gd name="T19" fmla="*/ 1846 h 1846"/>
                  <a:gd name="T20" fmla="*/ 3321 w 3321"/>
                  <a:gd name="T21" fmla="*/ 1523 h 1846"/>
                  <a:gd name="T22" fmla="*/ 3321 w 3321"/>
                  <a:gd name="T23" fmla="*/ 1523 h 1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21" h="1846">
                    <a:moveTo>
                      <a:pt x="3321" y="1523"/>
                    </a:moveTo>
                    <a:cubicBezTo>
                      <a:pt x="3127" y="1074"/>
                      <a:pt x="3015" y="554"/>
                      <a:pt x="3014" y="0"/>
                    </a:cubicBezTo>
                    <a:lnTo>
                      <a:pt x="3010" y="0"/>
                    </a:lnTo>
                    <a:cubicBezTo>
                      <a:pt x="3005" y="344"/>
                      <a:pt x="2795" y="620"/>
                      <a:pt x="2536" y="620"/>
                    </a:cubicBezTo>
                    <a:cubicBezTo>
                      <a:pt x="2533" y="620"/>
                      <a:pt x="2531" y="620"/>
                      <a:pt x="2529" y="620"/>
                    </a:cubicBezTo>
                    <a:lnTo>
                      <a:pt x="2529" y="626"/>
                    </a:lnTo>
                    <a:lnTo>
                      <a:pt x="0" y="626"/>
                    </a:lnTo>
                    <a:lnTo>
                      <a:pt x="0" y="1846"/>
                    </a:lnTo>
                    <a:lnTo>
                      <a:pt x="2531" y="1846"/>
                    </a:lnTo>
                    <a:cubicBezTo>
                      <a:pt x="2533" y="1846"/>
                      <a:pt x="2534" y="1846"/>
                      <a:pt x="2536" y="1846"/>
                    </a:cubicBezTo>
                    <a:cubicBezTo>
                      <a:pt x="2827" y="1846"/>
                      <a:pt x="3098" y="1727"/>
                      <a:pt x="3321" y="1523"/>
                    </a:cubicBezTo>
                    <a:lnTo>
                      <a:pt x="3321" y="1523"/>
                    </a:lnTo>
                    <a:close/>
                  </a:path>
                </a:pathLst>
              </a:cu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3" name="Freeform 40"/>
              <p:cNvSpPr>
                <a:spLocks/>
              </p:cNvSpPr>
              <p:nvPr/>
            </p:nvSpPr>
            <p:spPr bwMode="auto">
              <a:xfrm>
                <a:off x="2835572" y="2328594"/>
                <a:ext cx="2728388" cy="806035"/>
              </a:xfrm>
              <a:custGeom>
                <a:avLst/>
                <a:gdLst>
                  <a:gd name="T0" fmla="*/ 3930 w 3930"/>
                  <a:gd name="T1" fmla="*/ 920 h 1543"/>
                  <a:gd name="T2" fmla="*/ 3321 w 3930"/>
                  <a:gd name="T3" fmla="*/ 0 h 1543"/>
                  <a:gd name="T4" fmla="*/ 2536 w 3930"/>
                  <a:gd name="T5" fmla="*/ 322 h 1543"/>
                  <a:gd name="T6" fmla="*/ 2531 w 3930"/>
                  <a:gd name="T7" fmla="*/ 322 h 1543"/>
                  <a:gd name="T8" fmla="*/ 694 w 3930"/>
                  <a:gd name="T9" fmla="*/ 323 h 1543"/>
                  <a:gd name="T10" fmla="*/ 0 w 3930"/>
                  <a:gd name="T11" fmla="*/ 323 h 1543"/>
                  <a:gd name="T12" fmla="*/ 0 w 3930"/>
                  <a:gd name="T13" fmla="*/ 1543 h 1543"/>
                  <a:gd name="T14" fmla="*/ 2531 w 3930"/>
                  <a:gd name="T15" fmla="*/ 1543 h 1543"/>
                  <a:gd name="T16" fmla="*/ 2536 w 3930"/>
                  <a:gd name="T17" fmla="*/ 1543 h 1543"/>
                  <a:gd name="T18" fmla="*/ 3930 w 3930"/>
                  <a:gd name="T19" fmla="*/ 920 h 1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30" h="1543">
                    <a:moveTo>
                      <a:pt x="3930" y="920"/>
                    </a:moveTo>
                    <a:cubicBezTo>
                      <a:pt x="3683" y="671"/>
                      <a:pt x="3476" y="358"/>
                      <a:pt x="3321" y="0"/>
                    </a:cubicBezTo>
                    <a:cubicBezTo>
                      <a:pt x="3097" y="203"/>
                      <a:pt x="2827" y="322"/>
                      <a:pt x="2536" y="322"/>
                    </a:cubicBezTo>
                    <a:cubicBezTo>
                      <a:pt x="2534" y="322"/>
                      <a:pt x="2533" y="322"/>
                      <a:pt x="2531" y="322"/>
                    </a:cubicBezTo>
                    <a:lnTo>
                      <a:pt x="694" y="323"/>
                    </a:lnTo>
                    <a:lnTo>
                      <a:pt x="0" y="323"/>
                    </a:lnTo>
                    <a:lnTo>
                      <a:pt x="0" y="1543"/>
                    </a:lnTo>
                    <a:lnTo>
                      <a:pt x="2531" y="1543"/>
                    </a:lnTo>
                    <a:cubicBezTo>
                      <a:pt x="2533" y="1543"/>
                      <a:pt x="2534" y="1543"/>
                      <a:pt x="2536" y="1543"/>
                    </a:cubicBezTo>
                    <a:cubicBezTo>
                      <a:pt x="3059" y="1543"/>
                      <a:pt x="3542" y="1311"/>
                      <a:pt x="3930" y="92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Freeform 43"/>
              <p:cNvSpPr>
                <a:spLocks/>
              </p:cNvSpPr>
              <p:nvPr/>
            </p:nvSpPr>
            <p:spPr bwMode="auto">
              <a:xfrm>
                <a:off x="5140079" y="1533696"/>
                <a:ext cx="845911" cy="1275178"/>
              </a:xfrm>
              <a:custGeom>
                <a:avLst/>
                <a:gdLst>
                  <a:gd name="T0" fmla="*/ 608 w 1218"/>
                  <a:gd name="T1" fmla="*/ 0 h 2443"/>
                  <a:gd name="T2" fmla="*/ 183 w 1218"/>
                  <a:gd name="T3" fmla="*/ 1324 h 2443"/>
                  <a:gd name="T4" fmla="*/ 0 w 1218"/>
                  <a:gd name="T5" fmla="*/ 1523 h 2443"/>
                  <a:gd name="T6" fmla="*/ 609 w 1218"/>
                  <a:gd name="T7" fmla="*/ 2443 h 2443"/>
                  <a:gd name="T8" fmla="*/ 1218 w 1218"/>
                  <a:gd name="T9" fmla="*/ 1522 h 2443"/>
                  <a:gd name="T10" fmla="*/ 1035 w 1218"/>
                  <a:gd name="T11" fmla="*/ 1324 h 2443"/>
                  <a:gd name="T12" fmla="*/ 610 w 1218"/>
                  <a:gd name="T13" fmla="*/ 0 h 2443"/>
                  <a:gd name="T14" fmla="*/ 608 w 1218"/>
                  <a:gd name="T15" fmla="*/ 0 h 24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8" h="2443">
                    <a:moveTo>
                      <a:pt x="608" y="0"/>
                    </a:moveTo>
                    <a:cubicBezTo>
                      <a:pt x="605" y="520"/>
                      <a:pt x="443" y="989"/>
                      <a:pt x="183" y="1324"/>
                    </a:cubicBezTo>
                    <a:cubicBezTo>
                      <a:pt x="126" y="1397"/>
                      <a:pt x="65" y="1463"/>
                      <a:pt x="0" y="1523"/>
                    </a:cubicBezTo>
                    <a:cubicBezTo>
                      <a:pt x="155" y="1881"/>
                      <a:pt x="362" y="2194"/>
                      <a:pt x="609" y="2443"/>
                    </a:cubicBezTo>
                    <a:cubicBezTo>
                      <a:pt x="855" y="2194"/>
                      <a:pt x="1063" y="1881"/>
                      <a:pt x="1218" y="1522"/>
                    </a:cubicBezTo>
                    <a:cubicBezTo>
                      <a:pt x="1153" y="1463"/>
                      <a:pt x="1092" y="1397"/>
                      <a:pt x="1035" y="1324"/>
                    </a:cubicBezTo>
                    <a:cubicBezTo>
                      <a:pt x="775" y="989"/>
                      <a:pt x="612" y="520"/>
                      <a:pt x="610" y="0"/>
                    </a:cubicBezTo>
                    <a:lnTo>
                      <a:pt x="608" y="0"/>
                    </a:lnTo>
                    <a:close/>
                  </a:path>
                </a:pathLst>
              </a:cu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4" name="TextBox 61"/>
            <p:cNvSpPr txBox="1">
              <a:spLocks noChangeArrowheads="1"/>
            </p:cNvSpPr>
            <p:nvPr/>
          </p:nvSpPr>
          <p:spPr bwMode="auto">
            <a:xfrm>
              <a:off x="7452030" y="4104296"/>
              <a:ext cx="1261757" cy="30768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sp>
          <p:nvSpPr>
            <p:cNvPr id="5" name="TextBox 61"/>
            <p:cNvSpPr txBox="1">
              <a:spLocks noChangeArrowheads="1"/>
            </p:cNvSpPr>
            <p:nvPr/>
          </p:nvSpPr>
          <p:spPr bwMode="auto">
            <a:xfrm>
              <a:off x="7452030" y="4743263"/>
              <a:ext cx="1261757" cy="30768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sp>
          <p:nvSpPr>
            <p:cNvPr id="6" name="TextBox 61"/>
            <p:cNvSpPr txBox="1">
              <a:spLocks noChangeArrowheads="1"/>
            </p:cNvSpPr>
            <p:nvPr/>
          </p:nvSpPr>
          <p:spPr bwMode="auto">
            <a:xfrm>
              <a:off x="576510" y="4104296"/>
              <a:ext cx="1261757" cy="30768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sp>
          <p:nvSpPr>
            <p:cNvPr id="7" name="TextBox 61"/>
            <p:cNvSpPr txBox="1">
              <a:spLocks noChangeArrowheads="1"/>
            </p:cNvSpPr>
            <p:nvPr/>
          </p:nvSpPr>
          <p:spPr bwMode="auto">
            <a:xfrm>
              <a:off x="576510" y="4743263"/>
              <a:ext cx="1261757" cy="30768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sp>
          <p:nvSpPr>
            <p:cNvPr id="8" name="TextBox 61"/>
            <p:cNvSpPr txBox="1">
              <a:spLocks noChangeArrowheads="1"/>
            </p:cNvSpPr>
            <p:nvPr/>
          </p:nvSpPr>
          <p:spPr bwMode="auto">
            <a:xfrm>
              <a:off x="3958821" y="1196752"/>
              <a:ext cx="1261757" cy="30768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7D7D7D"/>
                  </a:solidFill>
                  <a:effectLst/>
                  <a:uLnTx/>
                  <a:uFillTx/>
                  <a:latin typeface="微软雅黑" pitchFamily="34" charset="-122"/>
                  <a:ea typeface="微软雅黑" pitchFamily="34" charset="-122"/>
                </a:rPr>
                <a:t>此处输入文本</a:t>
              </a:r>
            </a:p>
          </p:txBody>
        </p:sp>
      </p:grpSp>
    </p:spTree>
    <p:extLst>
      <p:ext uri="{BB962C8B-B14F-4D97-AF65-F5344CB8AC3E}">
        <p14:creationId xmlns:p14="http://schemas.microsoft.com/office/powerpoint/2010/main" val="2319417297"/>
      </p:ext>
    </p:extLst>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42641" y="1397000"/>
            <a:ext cx="3807557" cy="4063999"/>
            <a:chOff x="2742641" y="1397000"/>
            <a:chExt cx="3807557" cy="4063999"/>
          </a:xfrm>
        </p:grpSpPr>
        <p:sp>
          <p:nvSpPr>
            <p:cNvPr id="3" name="等腰三角形 2"/>
            <p:cNvSpPr/>
            <p:nvPr/>
          </p:nvSpPr>
          <p:spPr>
            <a:xfrm>
              <a:off x="4267200" y="4851399"/>
              <a:ext cx="609600" cy="609600"/>
            </a:xfrm>
            <a:prstGeom prst="triangle">
              <a:avLst/>
            </a:prstGeom>
            <a:gradFill>
              <a:gsLst>
                <a:gs pos="100000">
                  <a:srgbClr val="FFFFFF"/>
                </a:gs>
                <a:gs pos="51657">
                  <a:srgbClr val="2676FF">
                    <a:lumMod val="60000"/>
                    <a:lumOff val="40000"/>
                  </a:srgbClr>
                </a:gs>
                <a:gs pos="0">
                  <a:srgbClr val="FFFFFF"/>
                </a:gs>
              </a:gsLst>
              <a:lin ang="5400000" scaled="1"/>
            </a:gradFill>
            <a:ln w="9525">
              <a:solidFill>
                <a:srgbClr val="2676FF">
                  <a:lumMod val="60000"/>
                  <a:lumOff val="40000"/>
                </a:srgbClr>
              </a:solidFill>
              <a:round/>
              <a:headEnd/>
              <a:tailEnd/>
            </a:ln>
            <a:effectLst>
              <a:outerShdw blurRad="63500" sx="101000" sy="101000" algn="ctr" rotWithShape="0">
                <a:prstClr val="black">
                  <a:alpha val="8000"/>
                </a:prstClr>
              </a:outerShdw>
            </a:effectLst>
          </p:spPr>
        </p:sp>
        <p:sp>
          <p:nvSpPr>
            <p:cNvPr id="4" name="矩形 3"/>
            <p:cNvSpPr/>
            <p:nvPr/>
          </p:nvSpPr>
          <p:spPr>
            <a:xfrm rot="240000">
              <a:off x="2742641" y="4590179"/>
              <a:ext cx="3658717" cy="255842"/>
            </a:xfrm>
            <a:prstGeom prst="rect">
              <a:avLst/>
            </a:prstGeom>
            <a:gradFill>
              <a:gsLst>
                <a:gs pos="100000">
                  <a:srgbClr val="FFFFFF"/>
                </a:gs>
                <a:gs pos="51657">
                  <a:srgbClr val="2676FF">
                    <a:lumMod val="60000"/>
                    <a:lumOff val="40000"/>
                  </a:srgbClr>
                </a:gs>
                <a:gs pos="0">
                  <a:srgbClr val="FFFFFF"/>
                </a:gs>
              </a:gsLst>
              <a:lin ang="5400000" scaled="1"/>
            </a:gradFill>
            <a:ln w="9525">
              <a:solidFill>
                <a:srgbClr val="2676FF">
                  <a:lumMod val="60000"/>
                  <a:lumOff val="40000"/>
                </a:srgbClr>
              </a:solidFill>
              <a:round/>
              <a:headEnd/>
              <a:tailEnd/>
            </a:ln>
            <a:effectLst>
              <a:outerShdw blurRad="63500" sx="101000" sy="101000" algn="ctr" rotWithShape="0">
                <a:prstClr val="black">
                  <a:alpha val="8000"/>
                </a:prstClr>
              </a:outerShdw>
            </a:effectLst>
          </p:spPr>
        </p:sp>
        <p:grpSp>
          <p:nvGrpSpPr>
            <p:cNvPr id="5" name="组合 20"/>
            <p:cNvGrpSpPr/>
            <p:nvPr/>
          </p:nvGrpSpPr>
          <p:grpSpPr>
            <a:xfrm>
              <a:off x="2902786" y="3047416"/>
              <a:ext cx="1459793" cy="680114"/>
              <a:chOff x="2902786" y="3047416"/>
              <a:chExt cx="1459793" cy="680114"/>
            </a:xfrm>
          </p:grpSpPr>
          <p:sp>
            <p:nvSpPr>
              <p:cNvPr id="24" name="任意多边形 23"/>
              <p:cNvSpPr/>
              <p:nvPr/>
            </p:nvSpPr>
            <p:spPr>
              <a:xfrm rot="240000">
                <a:off x="2902786" y="3047416"/>
                <a:ext cx="1459793" cy="680114"/>
              </a:xfrm>
              <a:custGeom>
                <a:avLst/>
                <a:gdLst>
                  <a:gd name="connsiteX0" fmla="*/ 0 w 1459793"/>
                  <a:gd name="connsiteY0" fmla="*/ 113355 h 680114"/>
                  <a:gd name="connsiteX1" fmla="*/ 113355 w 1459793"/>
                  <a:gd name="connsiteY1" fmla="*/ 0 h 680114"/>
                  <a:gd name="connsiteX2" fmla="*/ 1346438 w 1459793"/>
                  <a:gd name="connsiteY2" fmla="*/ 0 h 680114"/>
                  <a:gd name="connsiteX3" fmla="*/ 1459793 w 1459793"/>
                  <a:gd name="connsiteY3" fmla="*/ 113355 h 680114"/>
                  <a:gd name="connsiteX4" fmla="*/ 1459793 w 1459793"/>
                  <a:gd name="connsiteY4" fmla="*/ 566759 h 680114"/>
                  <a:gd name="connsiteX5" fmla="*/ 1346438 w 1459793"/>
                  <a:gd name="connsiteY5" fmla="*/ 680114 h 680114"/>
                  <a:gd name="connsiteX6" fmla="*/ 113355 w 1459793"/>
                  <a:gd name="connsiteY6" fmla="*/ 680114 h 680114"/>
                  <a:gd name="connsiteX7" fmla="*/ 0 w 1459793"/>
                  <a:gd name="connsiteY7" fmla="*/ 566759 h 680114"/>
                  <a:gd name="connsiteX8" fmla="*/ 0 w 1459793"/>
                  <a:gd name="connsiteY8" fmla="*/ 113355 h 68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9793" h="680114">
                    <a:moveTo>
                      <a:pt x="0" y="113355"/>
                    </a:moveTo>
                    <a:cubicBezTo>
                      <a:pt x="0" y="50751"/>
                      <a:pt x="50751" y="0"/>
                      <a:pt x="113355" y="0"/>
                    </a:cubicBezTo>
                    <a:lnTo>
                      <a:pt x="1346438" y="0"/>
                    </a:lnTo>
                    <a:cubicBezTo>
                      <a:pt x="1409042" y="0"/>
                      <a:pt x="1459793" y="50751"/>
                      <a:pt x="1459793" y="113355"/>
                    </a:cubicBezTo>
                    <a:lnTo>
                      <a:pt x="1459793" y="566759"/>
                    </a:lnTo>
                    <a:cubicBezTo>
                      <a:pt x="1459793" y="629363"/>
                      <a:pt x="1409042" y="680114"/>
                      <a:pt x="1346438" y="680114"/>
                    </a:cubicBezTo>
                    <a:lnTo>
                      <a:pt x="113355" y="680114"/>
                    </a:lnTo>
                    <a:cubicBezTo>
                      <a:pt x="50751" y="680114"/>
                      <a:pt x="0" y="629363"/>
                      <a:pt x="0" y="566759"/>
                    </a:cubicBezTo>
                    <a:lnTo>
                      <a:pt x="0" y="113355"/>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189778" tIns="189778" rIns="189778" bIns="189778" numCol="1" spcCol="1270" anchor="ctr" anchorCtr="0">
                <a:noAutofit/>
              </a:bodyPr>
              <a:lstStyle/>
              <a:p>
                <a:pPr marL="0" marR="0" lvl="0" indent="0" algn="ctr" defTabSz="1866900" eaLnBrk="1" fontAlgn="auto" latinLnBrk="0" hangingPunct="1">
                  <a:lnSpc>
                    <a:spcPct val="90000"/>
                  </a:lnSpc>
                  <a:spcBef>
                    <a:spcPct val="0"/>
                  </a:spcBef>
                  <a:spcAft>
                    <a:spcPct val="3500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5" name="任意多边形 24"/>
              <p:cNvSpPr/>
              <p:nvPr/>
            </p:nvSpPr>
            <p:spPr>
              <a:xfrm rot="240000">
                <a:off x="2928186" y="3066466"/>
                <a:ext cx="1408993" cy="642014"/>
              </a:xfrm>
              <a:custGeom>
                <a:avLst/>
                <a:gdLst>
                  <a:gd name="connsiteX0" fmla="*/ 0 w 1459793"/>
                  <a:gd name="connsiteY0" fmla="*/ 113355 h 680114"/>
                  <a:gd name="connsiteX1" fmla="*/ 113355 w 1459793"/>
                  <a:gd name="connsiteY1" fmla="*/ 0 h 680114"/>
                  <a:gd name="connsiteX2" fmla="*/ 1346438 w 1459793"/>
                  <a:gd name="connsiteY2" fmla="*/ 0 h 680114"/>
                  <a:gd name="connsiteX3" fmla="*/ 1459793 w 1459793"/>
                  <a:gd name="connsiteY3" fmla="*/ 113355 h 680114"/>
                  <a:gd name="connsiteX4" fmla="*/ 1459793 w 1459793"/>
                  <a:gd name="connsiteY4" fmla="*/ 566759 h 680114"/>
                  <a:gd name="connsiteX5" fmla="*/ 1346438 w 1459793"/>
                  <a:gd name="connsiteY5" fmla="*/ 680114 h 680114"/>
                  <a:gd name="connsiteX6" fmla="*/ 113355 w 1459793"/>
                  <a:gd name="connsiteY6" fmla="*/ 680114 h 680114"/>
                  <a:gd name="connsiteX7" fmla="*/ 0 w 1459793"/>
                  <a:gd name="connsiteY7" fmla="*/ 566759 h 680114"/>
                  <a:gd name="connsiteX8" fmla="*/ 0 w 1459793"/>
                  <a:gd name="connsiteY8" fmla="*/ 113355 h 68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9793" h="680114">
                    <a:moveTo>
                      <a:pt x="0" y="113355"/>
                    </a:moveTo>
                    <a:cubicBezTo>
                      <a:pt x="0" y="50751"/>
                      <a:pt x="50751" y="0"/>
                      <a:pt x="113355" y="0"/>
                    </a:cubicBezTo>
                    <a:lnTo>
                      <a:pt x="1346438" y="0"/>
                    </a:lnTo>
                    <a:cubicBezTo>
                      <a:pt x="1409042" y="0"/>
                      <a:pt x="1459793" y="50751"/>
                      <a:pt x="1459793" y="113355"/>
                    </a:cubicBezTo>
                    <a:lnTo>
                      <a:pt x="1459793" y="566759"/>
                    </a:lnTo>
                    <a:cubicBezTo>
                      <a:pt x="1459793" y="629363"/>
                      <a:pt x="1409042" y="680114"/>
                      <a:pt x="1346438" y="680114"/>
                    </a:cubicBezTo>
                    <a:lnTo>
                      <a:pt x="113355" y="680114"/>
                    </a:lnTo>
                    <a:cubicBezTo>
                      <a:pt x="50751" y="680114"/>
                      <a:pt x="0" y="629363"/>
                      <a:pt x="0" y="566759"/>
                    </a:cubicBezTo>
                    <a:lnTo>
                      <a:pt x="0" y="113355"/>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a:ln>
                      <a:noFill/>
                    </a:ln>
                    <a:solidFill>
                      <a:srgbClr val="FFFFFF"/>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6" name="组合 21"/>
            <p:cNvGrpSpPr/>
            <p:nvPr/>
          </p:nvGrpSpPr>
          <p:grpSpPr>
            <a:xfrm>
              <a:off x="2838374" y="3753456"/>
              <a:ext cx="1459793" cy="680114"/>
              <a:chOff x="2838374" y="3753456"/>
              <a:chExt cx="1459793" cy="680114"/>
            </a:xfrm>
          </p:grpSpPr>
          <p:sp>
            <p:nvSpPr>
              <p:cNvPr id="22" name="任意多边形 21"/>
              <p:cNvSpPr/>
              <p:nvPr/>
            </p:nvSpPr>
            <p:spPr>
              <a:xfrm rot="240000">
                <a:off x="2838374" y="3753456"/>
                <a:ext cx="1459793" cy="680114"/>
              </a:xfrm>
              <a:custGeom>
                <a:avLst/>
                <a:gdLst>
                  <a:gd name="connsiteX0" fmla="*/ 0 w 1459793"/>
                  <a:gd name="connsiteY0" fmla="*/ 113355 h 680114"/>
                  <a:gd name="connsiteX1" fmla="*/ 113355 w 1459793"/>
                  <a:gd name="connsiteY1" fmla="*/ 0 h 680114"/>
                  <a:gd name="connsiteX2" fmla="*/ 1346438 w 1459793"/>
                  <a:gd name="connsiteY2" fmla="*/ 0 h 680114"/>
                  <a:gd name="connsiteX3" fmla="*/ 1459793 w 1459793"/>
                  <a:gd name="connsiteY3" fmla="*/ 113355 h 680114"/>
                  <a:gd name="connsiteX4" fmla="*/ 1459793 w 1459793"/>
                  <a:gd name="connsiteY4" fmla="*/ 566759 h 680114"/>
                  <a:gd name="connsiteX5" fmla="*/ 1346438 w 1459793"/>
                  <a:gd name="connsiteY5" fmla="*/ 680114 h 680114"/>
                  <a:gd name="connsiteX6" fmla="*/ 113355 w 1459793"/>
                  <a:gd name="connsiteY6" fmla="*/ 680114 h 680114"/>
                  <a:gd name="connsiteX7" fmla="*/ 0 w 1459793"/>
                  <a:gd name="connsiteY7" fmla="*/ 566759 h 680114"/>
                  <a:gd name="connsiteX8" fmla="*/ 0 w 1459793"/>
                  <a:gd name="connsiteY8" fmla="*/ 113355 h 68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9793" h="680114">
                    <a:moveTo>
                      <a:pt x="0" y="113355"/>
                    </a:moveTo>
                    <a:cubicBezTo>
                      <a:pt x="0" y="50751"/>
                      <a:pt x="50751" y="0"/>
                      <a:pt x="113355" y="0"/>
                    </a:cubicBezTo>
                    <a:lnTo>
                      <a:pt x="1346438" y="0"/>
                    </a:lnTo>
                    <a:cubicBezTo>
                      <a:pt x="1409042" y="0"/>
                      <a:pt x="1459793" y="50751"/>
                      <a:pt x="1459793" y="113355"/>
                    </a:cubicBezTo>
                    <a:lnTo>
                      <a:pt x="1459793" y="566759"/>
                    </a:lnTo>
                    <a:cubicBezTo>
                      <a:pt x="1459793" y="629363"/>
                      <a:pt x="1409042" y="680114"/>
                      <a:pt x="1346438" y="680114"/>
                    </a:cubicBezTo>
                    <a:lnTo>
                      <a:pt x="113355" y="680114"/>
                    </a:lnTo>
                    <a:cubicBezTo>
                      <a:pt x="50751" y="680114"/>
                      <a:pt x="0" y="629363"/>
                      <a:pt x="0" y="566759"/>
                    </a:cubicBezTo>
                    <a:lnTo>
                      <a:pt x="0" y="113355"/>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189778" tIns="189778" rIns="189778" bIns="189778" numCol="1" spcCol="1270" anchor="ctr" anchorCtr="0">
                <a:noAutofit/>
              </a:bodyPr>
              <a:lstStyle/>
              <a:p>
                <a:pPr marL="0" marR="0" lvl="0" indent="0" algn="ctr" defTabSz="1866900" eaLnBrk="1" fontAlgn="auto" latinLnBrk="0" hangingPunct="1">
                  <a:lnSpc>
                    <a:spcPct val="90000"/>
                  </a:lnSpc>
                  <a:spcBef>
                    <a:spcPct val="0"/>
                  </a:spcBef>
                  <a:spcAft>
                    <a:spcPct val="3500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3" name="任意多边形 22"/>
              <p:cNvSpPr/>
              <p:nvPr/>
            </p:nvSpPr>
            <p:spPr>
              <a:xfrm rot="240000">
                <a:off x="2863774" y="3772506"/>
                <a:ext cx="1408993" cy="642014"/>
              </a:xfrm>
              <a:custGeom>
                <a:avLst/>
                <a:gdLst>
                  <a:gd name="connsiteX0" fmla="*/ 0 w 1459793"/>
                  <a:gd name="connsiteY0" fmla="*/ 113355 h 680114"/>
                  <a:gd name="connsiteX1" fmla="*/ 113355 w 1459793"/>
                  <a:gd name="connsiteY1" fmla="*/ 0 h 680114"/>
                  <a:gd name="connsiteX2" fmla="*/ 1346438 w 1459793"/>
                  <a:gd name="connsiteY2" fmla="*/ 0 h 680114"/>
                  <a:gd name="connsiteX3" fmla="*/ 1459793 w 1459793"/>
                  <a:gd name="connsiteY3" fmla="*/ 113355 h 680114"/>
                  <a:gd name="connsiteX4" fmla="*/ 1459793 w 1459793"/>
                  <a:gd name="connsiteY4" fmla="*/ 566759 h 680114"/>
                  <a:gd name="connsiteX5" fmla="*/ 1346438 w 1459793"/>
                  <a:gd name="connsiteY5" fmla="*/ 680114 h 680114"/>
                  <a:gd name="connsiteX6" fmla="*/ 113355 w 1459793"/>
                  <a:gd name="connsiteY6" fmla="*/ 680114 h 680114"/>
                  <a:gd name="connsiteX7" fmla="*/ 0 w 1459793"/>
                  <a:gd name="connsiteY7" fmla="*/ 566759 h 680114"/>
                  <a:gd name="connsiteX8" fmla="*/ 0 w 1459793"/>
                  <a:gd name="connsiteY8" fmla="*/ 113355 h 68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9793" h="680114">
                    <a:moveTo>
                      <a:pt x="0" y="113355"/>
                    </a:moveTo>
                    <a:cubicBezTo>
                      <a:pt x="0" y="50751"/>
                      <a:pt x="50751" y="0"/>
                      <a:pt x="113355" y="0"/>
                    </a:cubicBezTo>
                    <a:lnTo>
                      <a:pt x="1346438" y="0"/>
                    </a:lnTo>
                    <a:cubicBezTo>
                      <a:pt x="1409042" y="0"/>
                      <a:pt x="1459793" y="50751"/>
                      <a:pt x="1459793" y="113355"/>
                    </a:cubicBezTo>
                    <a:lnTo>
                      <a:pt x="1459793" y="566759"/>
                    </a:lnTo>
                    <a:cubicBezTo>
                      <a:pt x="1459793" y="629363"/>
                      <a:pt x="1409042" y="680114"/>
                      <a:pt x="1346438" y="680114"/>
                    </a:cubicBezTo>
                    <a:lnTo>
                      <a:pt x="113355" y="680114"/>
                    </a:lnTo>
                    <a:cubicBezTo>
                      <a:pt x="50751" y="680114"/>
                      <a:pt x="0" y="629363"/>
                      <a:pt x="0" y="566759"/>
                    </a:cubicBezTo>
                    <a:lnTo>
                      <a:pt x="0" y="113355"/>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a:ln>
                      <a:noFill/>
                    </a:ln>
                    <a:solidFill>
                      <a:srgbClr val="FFFFFF"/>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7" name="组合 23"/>
            <p:cNvGrpSpPr/>
            <p:nvPr/>
          </p:nvGrpSpPr>
          <p:grpSpPr>
            <a:xfrm>
              <a:off x="5063737" y="3184319"/>
              <a:ext cx="1459793" cy="680114"/>
              <a:chOff x="5063737" y="3184319"/>
              <a:chExt cx="1459793" cy="680114"/>
            </a:xfrm>
          </p:grpSpPr>
          <p:sp>
            <p:nvSpPr>
              <p:cNvPr id="20" name="任意多边形 19"/>
              <p:cNvSpPr/>
              <p:nvPr/>
            </p:nvSpPr>
            <p:spPr>
              <a:xfrm rot="240000">
                <a:off x="5063737" y="3184319"/>
                <a:ext cx="1459793" cy="680114"/>
              </a:xfrm>
              <a:custGeom>
                <a:avLst/>
                <a:gdLst>
                  <a:gd name="connsiteX0" fmla="*/ 0 w 1459793"/>
                  <a:gd name="connsiteY0" fmla="*/ 113355 h 680114"/>
                  <a:gd name="connsiteX1" fmla="*/ 113355 w 1459793"/>
                  <a:gd name="connsiteY1" fmla="*/ 0 h 680114"/>
                  <a:gd name="connsiteX2" fmla="*/ 1346438 w 1459793"/>
                  <a:gd name="connsiteY2" fmla="*/ 0 h 680114"/>
                  <a:gd name="connsiteX3" fmla="*/ 1459793 w 1459793"/>
                  <a:gd name="connsiteY3" fmla="*/ 113355 h 680114"/>
                  <a:gd name="connsiteX4" fmla="*/ 1459793 w 1459793"/>
                  <a:gd name="connsiteY4" fmla="*/ 566759 h 680114"/>
                  <a:gd name="connsiteX5" fmla="*/ 1346438 w 1459793"/>
                  <a:gd name="connsiteY5" fmla="*/ 680114 h 680114"/>
                  <a:gd name="connsiteX6" fmla="*/ 113355 w 1459793"/>
                  <a:gd name="connsiteY6" fmla="*/ 680114 h 680114"/>
                  <a:gd name="connsiteX7" fmla="*/ 0 w 1459793"/>
                  <a:gd name="connsiteY7" fmla="*/ 566759 h 680114"/>
                  <a:gd name="connsiteX8" fmla="*/ 0 w 1459793"/>
                  <a:gd name="connsiteY8" fmla="*/ 113355 h 68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9793" h="680114">
                    <a:moveTo>
                      <a:pt x="0" y="113355"/>
                    </a:moveTo>
                    <a:cubicBezTo>
                      <a:pt x="0" y="50751"/>
                      <a:pt x="50751" y="0"/>
                      <a:pt x="113355" y="0"/>
                    </a:cubicBezTo>
                    <a:lnTo>
                      <a:pt x="1346438" y="0"/>
                    </a:lnTo>
                    <a:cubicBezTo>
                      <a:pt x="1409042" y="0"/>
                      <a:pt x="1459793" y="50751"/>
                      <a:pt x="1459793" y="113355"/>
                    </a:cubicBezTo>
                    <a:lnTo>
                      <a:pt x="1459793" y="566759"/>
                    </a:lnTo>
                    <a:cubicBezTo>
                      <a:pt x="1459793" y="629363"/>
                      <a:pt x="1409042" y="680114"/>
                      <a:pt x="1346438" y="680114"/>
                    </a:cubicBezTo>
                    <a:lnTo>
                      <a:pt x="113355" y="680114"/>
                    </a:lnTo>
                    <a:cubicBezTo>
                      <a:pt x="50751" y="680114"/>
                      <a:pt x="0" y="629363"/>
                      <a:pt x="0" y="566759"/>
                    </a:cubicBezTo>
                    <a:lnTo>
                      <a:pt x="0" y="113355"/>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189778" tIns="189778" rIns="189778" bIns="189778" numCol="1" spcCol="1270" anchor="ctr" anchorCtr="0">
                <a:noAutofit/>
              </a:bodyPr>
              <a:lstStyle/>
              <a:p>
                <a:pPr marL="0" marR="0" lvl="0" indent="0" algn="ctr" defTabSz="1866900" eaLnBrk="1" fontAlgn="auto" latinLnBrk="0" hangingPunct="1">
                  <a:lnSpc>
                    <a:spcPct val="90000"/>
                  </a:lnSpc>
                  <a:spcBef>
                    <a:spcPct val="0"/>
                  </a:spcBef>
                  <a:spcAft>
                    <a:spcPct val="3500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1" name="任意多边形 20"/>
              <p:cNvSpPr/>
              <p:nvPr/>
            </p:nvSpPr>
            <p:spPr>
              <a:xfrm rot="240000">
                <a:off x="5089137" y="3203369"/>
                <a:ext cx="1408993" cy="642014"/>
              </a:xfrm>
              <a:custGeom>
                <a:avLst/>
                <a:gdLst>
                  <a:gd name="connsiteX0" fmla="*/ 0 w 1459793"/>
                  <a:gd name="connsiteY0" fmla="*/ 113355 h 680114"/>
                  <a:gd name="connsiteX1" fmla="*/ 113355 w 1459793"/>
                  <a:gd name="connsiteY1" fmla="*/ 0 h 680114"/>
                  <a:gd name="connsiteX2" fmla="*/ 1346438 w 1459793"/>
                  <a:gd name="connsiteY2" fmla="*/ 0 h 680114"/>
                  <a:gd name="connsiteX3" fmla="*/ 1459793 w 1459793"/>
                  <a:gd name="connsiteY3" fmla="*/ 113355 h 680114"/>
                  <a:gd name="connsiteX4" fmla="*/ 1459793 w 1459793"/>
                  <a:gd name="connsiteY4" fmla="*/ 566759 h 680114"/>
                  <a:gd name="connsiteX5" fmla="*/ 1346438 w 1459793"/>
                  <a:gd name="connsiteY5" fmla="*/ 680114 h 680114"/>
                  <a:gd name="connsiteX6" fmla="*/ 113355 w 1459793"/>
                  <a:gd name="connsiteY6" fmla="*/ 680114 h 680114"/>
                  <a:gd name="connsiteX7" fmla="*/ 0 w 1459793"/>
                  <a:gd name="connsiteY7" fmla="*/ 566759 h 680114"/>
                  <a:gd name="connsiteX8" fmla="*/ 0 w 1459793"/>
                  <a:gd name="connsiteY8" fmla="*/ 113355 h 68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9793" h="680114">
                    <a:moveTo>
                      <a:pt x="0" y="113355"/>
                    </a:moveTo>
                    <a:cubicBezTo>
                      <a:pt x="0" y="50751"/>
                      <a:pt x="50751" y="0"/>
                      <a:pt x="113355" y="0"/>
                    </a:cubicBezTo>
                    <a:lnTo>
                      <a:pt x="1346438" y="0"/>
                    </a:lnTo>
                    <a:cubicBezTo>
                      <a:pt x="1409042" y="0"/>
                      <a:pt x="1459793" y="50751"/>
                      <a:pt x="1459793" y="113355"/>
                    </a:cubicBezTo>
                    <a:lnTo>
                      <a:pt x="1459793" y="566759"/>
                    </a:lnTo>
                    <a:cubicBezTo>
                      <a:pt x="1459793" y="629363"/>
                      <a:pt x="1409042" y="680114"/>
                      <a:pt x="1346438" y="680114"/>
                    </a:cubicBezTo>
                    <a:lnTo>
                      <a:pt x="113355" y="680114"/>
                    </a:lnTo>
                    <a:cubicBezTo>
                      <a:pt x="50751" y="680114"/>
                      <a:pt x="0" y="629363"/>
                      <a:pt x="0" y="566759"/>
                    </a:cubicBezTo>
                    <a:lnTo>
                      <a:pt x="0" y="113355"/>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a:ln>
                      <a:noFill/>
                    </a:ln>
                    <a:solidFill>
                      <a:srgbClr val="FFFFFF"/>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8" name="组合 26"/>
            <p:cNvGrpSpPr/>
            <p:nvPr/>
          </p:nvGrpSpPr>
          <p:grpSpPr>
            <a:xfrm>
              <a:off x="4999325" y="3890359"/>
              <a:ext cx="1459793" cy="680114"/>
              <a:chOff x="4999325" y="3890359"/>
              <a:chExt cx="1459793" cy="680114"/>
            </a:xfrm>
          </p:grpSpPr>
          <p:sp>
            <p:nvSpPr>
              <p:cNvPr id="18" name="任意多边形 17"/>
              <p:cNvSpPr/>
              <p:nvPr/>
            </p:nvSpPr>
            <p:spPr>
              <a:xfrm rot="240000">
                <a:off x="4999325" y="3890359"/>
                <a:ext cx="1459793" cy="680114"/>
              </a:xfrm>
              <a:custGeom>
                <a:avLst/>
                <a:gdLst>
                  <a:gd name="connsiteX0" fmla="*/ 0 w 1459793"/>
                  <a:gd name="connsiteY0" fmla="*/ 113355 h 680114"/>
                  <a:gd name="connsiteX1" fmla="*/ 113355 w 1459793"/>
                  <a:gd name="connsiteY1" fmla="*/ 0 h 680114"/>
                  <a:gd name="connsiteX2" fmla="*/ 1346438 w 1459793"/>
                  <a:gd name="connsiteY2" fmla="*/ 0 h 680114"/>
                  <a:gd name="connsiteX3" fmla="*/ 1459793 w 1459793"/>
                  <a:gd name="connsiteY3" fmla="*/ 113355 h 680114"/>
                  <a:gd name="connsiteX4" fmla="*/ 1459793 w 1459793"/>
                  <a:gd name="connsiteY4" fmla="*/ 566759 h 680114"/>
                  <a:gd name="connsiteX5" fmla="*/ 1346438 w 1459793"/>
                  <a:gd name="connsiteY5" fmla="*/ 680114 h 680114"/>
                  <a:gd name="connsiteX6" fmla="*/ 113355 w 1459793"/>
                  <a:gd name="connsiteY6" fmla="*/ 680114 h 680114"/>
                  <a:gd name="connsiteX7" fmla="*/ 0 w 1459793"/>
                  <a:gd name="connsiteY7" fmla="*/ 566759 h 680114"/>
                  <a:gd name="connsiteX8" fmla="*/ 0 w 1459793"/>
                  <a:gd name="connsiteY8" fmla="*/ 113355 h 68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9793" h="680114">
                    <a:moveTo>
                      <a:pt x="0" y="113355"/>
                    </a:moveTo>
                    <a:cubicBezTo>
                      <a:pt x="0" y="50751"/>
                      <a:pt x="50751" y="0"/>
                      <a:pt x="113355" y="0"/>
                    </a:cubicBezTo>
                    <a:lnTo>
                      <a:pt x="1346438" y="0"/>
                    </a:lnTo>
                    <a:cubicBezTo>
                      <a:pt x="1409042" y="0"/>
                      <a:pt x="1459793" y="50751"/>
                      <a:pt x="1459793" y="113355"/>
                    </a:cubicBezTo>
                    <a:lnTo>
                      <a:pt x="1459793" y="566759"/>
                    </a:lnTo>
                    <a:cubicBezTo>
                      <a:pt x="1459793" y="629363"/>
                      <a:pt x="1409042" y="680114"/>
                      <a:pt x="1346438" y="680114"/>
                    </a:cubicBezTo>
                    <a:lnTo>
                      <a:pt x="113355" y="680114"/>
                    </a:lnTo>
                    <a:cubicBezTo>
                      <a:pt x="50751" y="680114"/>
                      <a:pt x="0" y="629363"/>
                      <a:pt x="0" y="566759"/>
                    </a:cubicBezTo>
                    <a:lnTo>
                      <a:pt x="0" y="113355"/>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189778" tIns="189778" rIns="189778" bIns="189778" numCol="1" spcCol="1270" anchor="ctr" anchorCtr="0">
                <a:noAutofit/>
              </a:bodyPr>
              <a:lstStyle/>
              <a:p>
                <a:pPr marL="0" marR="0" lvl="0" indent="0" algn="ctr" defTabSz="1866900" eaLnBrk="1" fontAlgn="auto" latinLnBrk="0" hangingPunct="1">
                  <a:lnSpc>
                    <a:spcPct val="90000"/>
                  </a:lnSpc>
                  <a:spcBef>
                    <a:spcPct val="0"/>
                  </a:spcBef>
                  <a:spcAft>
                    <a:spcPct val="3500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9" name="任意多边形 18"/>
              <p:cNvSpPr/>
              <p:nvPr/>
            </p:nvSpPr>
            <p:spPr>
              <a:xfrm rot="240000">
                <a:off x="5024725" y="3909409"/>
                <a:ext cx="1408993" cy="642014"/>
              </a:xfrm>
              <a:custGeom>
                <a:avLst/>
                <a:gdLst>
                  <a:gd name="connsiteX0" fmla="*/ 0 w 1459793"/>
                  <a:gd name="connsiteY0" fmla="*/ 113355 h 680114"/>
                  <a:gd name="connsiteX1" fmla="*/ 113355 w 1459793"/>
                  <a:gd name="connsiteY1" fmla="*/ 0 h 680114"/>
                  <a:gd name="connsiteX2" fmla="*/ 1346438 w 1459793"/>
                  <a:gd name="connsiteY2" fmla="*/ 0 h 680114"/>
                  <a:gd name="connsiteX3" fmla="*/ 1459793 w 1459793"/>
                  <a:gd name="connsiteY3" fmla="*/ 113355 h 680114"/>
                  <a:gd name="connsiteX4" fmla="*/ 1459793 w 1459793"/>
                  <a:gd name="connsiteY4" fmla="*/ 566759 h 680114"/>
                  <a:gd name="connsiteX5" fmla="*/ 1346438 w 1459793"/>
                  <a:gd name="connsiteY5" fmla="*/ 680114 h 680114"/>
                  <a:gd name="connsiteX6" fmla="*/ 113355 w 1459793"/>
                  <a:gd name="connsiteY6" fmla="*/ 680114 h 680114"/>
                  <a:gd name="connsiteX7" fmla="*/ 0 w 1459793"/>
                  <a:gd name="connsiteY7" fmla="*/ 566759 h 680114"/>
                  <a:gd name="connsiteX8" fmla="*/ 0 w 1459793"/>
                  <a:gd name="connsiteY8" fmla="*/ 113355 h 68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9793" h="680114">
                    <a:moveTo>
                      <a:pt x="0" y="113355"/>
                    </a:moveTo>
                    <a:cubicBezTo>
                      <a:pt x="0" y="50751"/>
                      <a:pt x="50751" y="0"/>
                      <a:pt x="113355" y="0"/>
                    </a:cubicBezTo>
                    <a:lnTo>
                      <a:pt x="1346438" y="0"/>
                    </a:lnTo>
                    <a:cubicBezTo>
                      <a:pt x="1409042" y="0"/>
                      <a:pt x="1459793" y="50751"/>
                      <a:pt x="1459793" y="113355"/>
                    </a:cubicBezTo>
                    <a:lnTo>
                      <a:pt x="1459793" y="566759"/>
                    </a:lnTo>
                    <a:cubicBezTo>
                      <a:pt x="1459793" y="629363"/>
                      <a:pt x="1409042" y="680114"/>
                      <a:pt x="1346438" y="680114"/>
                    </a:cubicBezTo>
                    <a:lnTo>
                      <a:pt x="113355" y="680114"/>
                    </a:lnTo>
                    <a:cubicBezTo>
                      <a:pt x="50751" y="680114"/>
                      <a:pt x="0" y="629363"/>
                      <a:pt x="0" y="566759"/>
                    </a:cubicBezTo>
                    <a:lnTo>
                      <a:pt x="0" y="113355"/>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a:ln>
                      <a:noFill/>
                    </a:ln>
                    <a:solidFill>
                      <a:srgbClr val="FFFFFF"/>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9" name="组合 22"/>
            <p:cNvGrpSpPr/>
            <p:nvPr/>
          </p:nvGrpSpPr>
          <p:grpSpPr>
            <a:xfrm>
              <a:off x="5090405" y="2465461"/>
              <a:ext cx="1459793" cy="680114"/>
              <a:chOff x="5090405" y="2465461"/>
              <a:chExt cx="1459793" cy="680114"/>
            </a:xfrm>
          </p:grpSpPr>
          <p:sp>
            <p:nvSpPr>
              <p:cNvPr id="16" name="任意多边形 15"/>
              <p:cNvSpPr/>
              <p:nvPr/>
            </p:nvSpPr>
            <p:spPr>
              <a:xfrm rot="240000">
                <a:off x="5090405" y="2465461"/>
                <a:ext cx="1459793" cy="680114"/>
              </a:xfrm>
              <a:custGeom>
                <a:avLst/>
                <a:gdLst>
                  <a:gd name="connsiteX0" fmla="*/ 0 w 1459793"/>
                  <a:gd name="connsiteY0" fmla="*/ 113355 h 680114"/>
                  <a:gd name="connsiteX1" fmla="*/ 113355 w 1459793"/>
                  <a:gd name="connsiteY1" fmla="*/ 0 h 680114"/>
                  <a:gd name="connsiteX2" fmla="*/ 1346438 w 1459793"/>
                  <a:gd name="connsiteY2" fmla="*/ 0 h 680114"/>
                  <a:gd name="connsiteX3" fmla="*/ 1459793 w 1459793"/>
                  <a:gd name="connsiteY3" fmla="*/ 113355 h 680114"/>
                  <a:gd name="connsiteX4" fmla="*/ 1459793 w 1459793"/>
                  <a:gd name="connsiteY4" fmla="*/ 566759 h 680114"/>
                  <a:gd name="connsiteX5" fmla="*/ 1346438 w 1459793"/>
                  <a:gd name="connsiteY5" fmla="*/ 680114 h 680114"/>
                  <a:gd name="connsiteX6" fmla="*/ 113355 w 1459793"/>
                  <a:gd name="connsiteY6" fmla="*/ 680114 h 680114"/>
                  <a:gd name="connsiteX7" fmla="*/ 0 w 1459793"/>
                  <a:gd name="connsiteY7" fmla="*/ 566759 h 680114"/>
                  <a:gd name="connsiteX8" fmla="*/ 0 w 1459793"/>
                  <a:gd name="connsiteY8" fmla="*/ 113355 h 68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9793" h="680114">
                    <a:moveTo>
                      <a:pt x="0" y="113355"/>
                    </a:moveTo>
                    <a:cubicBezTo>
                      <a:pt x="0" y="50751"/>
                      <a:pt x="50751" y="0"/>
                      <a:pt x="113355" y="0"/>
                    </a:cubicBezTo>
                    <a:lnTo>
                      <a:pt x="1346438" y="0"/>
                    </a:lnTo>
                    <a:cubicBezTo>
                      <a:pt x="1409042" y="0"/>
                      <a:pt x="1459793" y="50751"/>
                      <a:pt x="1459793" y="113355"/>
                    </a:cubicBezTo>
                    <a:lnTo>
                      <a:pt x="1459793" y="566759"/>
                    </a:lnTo>
                    <a:cubicBezTo>
                      <a:pt x="1459793" y="629363"/>
                      <a:pt x="1409042" y="680114"/>
                      <a:pt x="1346438" y="680114"/>
                    </a:cubicBezTo>
                    <a:lnTo>
                      <a:pt x="113355" y="680114"/>
                    </a:lnTo>
                    <a:cubicBezTo>
                      <a:pt x="50751" y="680114"/>
                      <a:pt x="0" y="629363"/>
                      <a:pt x="0" y="566759"/>
                    </a:cubicBezTo>
                    <a:lnTo>
                      <a:pt x="0" y="113355"/>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189778" tIns="189778" rIns="189778" bIns="189778" numCol="1" spcCol="1270" anchor="ctr" anchorCtr="0">
                <a:noAutofit/>
              </a:bodyPr>
              <a:lstStyle/>
              <a:p>
                <a:pPr marL="0" marR="0" lvl="0" indent="0" algn="ctr" defTabSz="1866900" eaLnBrk="1" fontAlgn="auto" latinLnBrk="0" hangingPunct="1">
                  <a:lnSpc>
                    <a:spcPct val="90000"/>
                  </a:lnSpc>
                  <a:spcBef>
                    <a:spcPct val="0"/>
                  </a:spcBef>
                  <a:spcAft>
                    <a:spcPct val="3500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7" name="任意多边形 16"/>
              <p:cNvSpPr/>
              <p:nvPr/>
            </p:nvSpPr>
            <p:spPr>
              <a:xfrm rot="240000">
                <a:off x="5115805" y="2484511"/>
                <a:ext cx="1408993" cy="642014"/>
              </a:xfrm>
              <a:custGeom>
                <a:avLst/>
                <a:gdLst>
                  <a:gd name="connsiteX0" fmla="*/ 0 w 1459793"/>
                  <a:gd name="connsiteY0" fmla="*/ 113355 h 680114"/>
                  <a:gd name="connsiteX1" fmla="*/ 113355 w 1459793"/>
                  <a:gd name="connsiteY1" fmla="*/ 0 h 680114"/>
                  <a:gd name="connsiteX2" fmla="*/ 1346438 w 1459793"/>
                  <a:gd name="connsiteY2" fmla="*/ 0 h 680114"/>
                  <a:gd name="connsiteX3" fmla="*/ 1459793 w 1459793"/>
                  <a:gd name="connsiteY3" fmla="*/ 113355 h 680114"/>
                  <a:gd name="connsiteX4" fmla="*/ 1459793 w 1459793"/>
                  <a:gd name="connsiteY4" fmla="*/ 566759 h 680114"/>
                  <a:gd name="connsiteX5" fmla="*/ 1346438 w 1459793"/>
                  <a:gd name="connsiteY5" fmla="*/ 680114 h 680114"/>
                  <a:gd name="connsiteX6" fmla="*/ 113355 w 1459793"/>
                  <a:gd name="connsiteY6" fmla="*/ 680114 h 680114"/>
                  <a:gd name="connsiteX7" fmla="*/ 0 w 1459793"/>
                  <a:gd name="connsiteY7" fmla="*/ 566759 h 680114"/>
                  <a:gd name="connsiteX8" fmla="*/ 0 w 1459793"/>
                  <a:gd name="connsiteY8" fmla="*/ 113355 h 68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9793" h="680114">
                    <a:moveTo>
                      <a:pt x="0" y="113355"/>
                    </a:moveTo>
                    <a:cubicBezTo>
                      <a:pt x="0" y="50751"/>
                      <a:pt x="50751" y="0"/>
                      <a:pt x="113355" y="0"/>
                    </a:cubicBezTo>
                    <a:lnTo>
                      <a:pt x="1346438" y="0"/>
                    </a:lnTo>
                    <a:cubicBezTo>
                      <a:pt x="1409042" y="0"/>
                      <a:pt x="1459793" y="50751"/>
                      <a:pt x="1459793" y="113355"/>
                    </a:cubicBezTo>
                    <a:lnTo>
                      <a:pt x="1459793" y="566759"/>
                    </a:lnTo>
                    <a:cubicBezTo>
                      <a:pt x="1459793" y="629363"/>
                      <a:pt x="1409042" y="680114"/>
                      <a:pt x="1346438" y="680114"/>
                    </a:cubicBezTo>
                    <a:lnTo>
                      <a:pt x="113355" y="680114"/>
                    </a:lnTo>
                    <a:cubicBezTo>
                      <a:pt x="50751" y="680114"/>
                      <a:pt x="0" y="629363"/>
                      <a:pt x="0" y="566759"/>
                    </a:cubicBezTo>
                    <a:lnTo>
                      <a:pt x="0" y="113355"/>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a:ln>
                      <a:noFill/>
                    </a:ln>
                    <a:solidFill>
                      <a:srgbClr val="FFFFFF"/>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0" name="组合 1"/>
            <p:cNvGrpSpPr/>
            <p:nvPr/>
          </p:nvGrpSpPr>
          <p:grpSpPr>
            <a:xfrm>
              <a:off x="2783840" y="1397000"/>
              <a:ext cx="1463040" cy="812800"/>
              <a:chOff x="2783840" y="1397000"/>
              <a:chExt cx="1463040" cy="812800"/>
            </a:xfrm>
          </p:grpSpPr>
          <p:sp>
            <p:nvSpPr>
              <p:cNvPr id="14" name="任意多边形 13"/>
              <p:cNvSpPr/>
              <p:nvPr/>
            </p:nvSpPr>
            <p:spPr>
              <a:xfrm>
                <a:off x="2783840" y="1397000"/>
                <a:ext cx="1463040" cy="812800"/>
              </a:xfrm>
              <a:custGeom>
                <a:avLst/>
                <a:gdLst>
                  <a:gd name="connsiteX0" fmla="*/ 0 w 1463040"/>
                  <a:gd name="connsiteY0" fmla="*/ 81280 h 812800"/>
                  <a:gd name="connsiteX1" fmla="*/ 81280 w 1463040"/>
                  <a:gd name="connsiteY1" fmla="*/ 0 h 812800"/>
                  <a:gd name="connsiteX2" fmla="*/ 1381760 w 1463040"/>
                  <a:gd name="connsiteY2" fmla="*/ 0 h 812800"/>
                  <a:gd name="connsiteX3" fmla="*/ 1463040 w 1463040"/>
                  <a:gd name="connsiteY3" fmla="*/ 81280 h 812800"/>
                  <a:gd name="connsiteX4" fmla="*/ 1463040 w 1463040"/>
                  <a:gd name="connsiteY4" fmla="*/ 731520 h 812800"/>
                  <a:gd name="connsiteX5" fmla="*/ 1381760 w 1463040"/>
                  <a:gd name="connsiteY5" fmla="*/ 812800 h 812800"/>
                  <a:gd name="connsiteX6" fmla="*/ 81280 w 1463040"/>
                  <a:gd name="connsiteY6" fmla="*/ 812800 h 812800"/>
                  <a:gd name="connsiteX7" fmla="*/ 0 w 1463040"/>
                  <a:gd name="connsiteY7" fmla="*/ 731520 h 812800"/>
                  <a:gd name="connsiteX8" fmla="*/ 0 w 1463040"/>
                  <a:gd name="connsiteY8" fmla="*/ 81280 h 81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3040" h="812800">
                    <a:moveTo>
                      <a:pt x="0" y="81280"/>
                    </a:moveTo>
                    <a:cubicBezTo>
                      <a:pt x="0" y="36390"/>
                      <a:pt x="36390" y="0"/>
                      <a:pt x="81280" y="0"/>
                    </a:cubicBezTo>
                    <a:lnTo>
                      <a:pt x="1381760" y="0"/>
                    </a:lnTo>
                    <a:cubicBezTo>
                      <a:pt x="1426650" y="0"/>
                      <a:pt x="1463040" y="36390"/>
                      <a:pt x="1463040" y="81280"/>
                    </a:cubicBezTo>
                    <a:lnTo>
                      <a:pt x="1463040" y="731520"/>
                    </a:lnTo>
                    <a:cubicBezTo>
                      <a:pt x="1463040" y="776410"/>
                      <a:pt x="1426650" y="812800"/>
                      <a:pt x="1381760" y="812800"/>
                    </a:cubicBezTo>
                    <a:lnTo>
                      <a:pt x="81280" y="812800"/>
                    </a:lnTo>
                    <a:cubicBezTo>
                      <a:pt x="36390" y="812800"/>
                      <a:pt x="0" y="776410"/>
                      <a:pt x="0" y="731520"/>
                    </a:cubicBezTo>
                    <a:lnTo>
                      <a:pt x="0" y="81280"/>
                    </a:lnTo>
                    <a:close/>
                  </a:path>
                </a:pathLst>
              </a:custGeom>
              <a:gradFill>
                <a:gsLst>
                  <a:gs pos="100000">
                    <a:srgbClr val="FFFFFF"/>
                  </a:gs>
                  <a:gs pos="51657">
                    <a:srgbClr val="2676FF">
                      <a:lumMod val="60000"/>
                      <a:lumOff val="40000"/>
                    </a:srgbClr>
                  </a:gs>
                  <a:gs pos="0">
                    <a:srgbClr val="FFFFFF"/>
                  </a:gs>
                </a:gsLst>
                <a:lin ang="5400000" scaled="1"/>
              </a:gradFill>
              <a:ln w="9525">
                <a:solidFill>
                  <a:srgbClr val="2676FF">
                    <a:lumMod val="60000"/>
                    <a:lumOff val="40000"/>
                  </a:srgbClr>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任意多边形 14"/>
              <p:cNvSpPr/>
              <p:nvPr/>
            </p:nvSpPr>
            <p:spPr>
              <a:xfrm>
                <a:off x="2809240" y="1416050"/>
                <a:ext cx="1412240" cy="774700"/>
              </a:xfrm>
              <a:custGeom>
                <a:avLst/>
                <a:gdLst>
                  <a:gd name="connsiteX0" fmla="*/ 0 w 1463040"/>
                  <a:gd name="connsiteY0" fmla="*/ 81280 h 812800"/>
                  <a:gd name="connsiteX1" fmla="*/ 81280 w 1463040"/>
                  <a:gd name="connsiteY1" fmla="*/ 0 h 812800"/>
                  <a:gd name="connsiteX2" fmla="*/ 1381760 w 1463040"/>
                  <a:gd name="connsiteY2" fmla="*/ 0 h 812800"/>
                  <a:gd name="connsiteX3" fmla="*/ 1463040 w 1463040"/>
                  <a:gd name="connsiteY3" fmla="*/ 81280 h 812800"/>
                  <a:gd name="connsiteX4" fmla="*/ 1463040 w 1463040"/>
                  <a:gd name="connsiteY4" fmla="*/ 731520 h 812800"/>
                  <a:gd name="connsiteX5" fmla="*/ 1381760 w 1463040"/>
                  <a:gd name="connsiteY5" fmla="*/ 812800 h 812800"/>
                  <a:gd name="connsiteX6" fmla="*/ 81280 w 1463040"/>
                  <a:gd name="connsiteY6" fmla="*/ 812800 h 812800"/>
                  <a:gd name="connsiteX7" fmla="*/ 0 w 1463040"/>
                  <a:gd name="connsiteY7" fmla="*/ 731520 h 812800"/>
                  <a:gd name="connsiteX8" fmla="*/ 0 w 1463040"/>
                  <a:gd name="connsiteY8" fmla="*/ 81280 h 81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3040" h="812800">
                    <a:moveTo>
                      <a:pt x="0" y="81280"/>
                    </a:moveTo>
                    <a:cubicBezTo>
                      <a:pt x="0" y="36390"/>
                      <a:pt x="36390" y="0"/>
                      <a:pt x="81280" y="0"/>
                    </a:cubicBezTo>
                    <a:lnTo>
                      <a:pt x="1381760" y="0"/>
                    </a:lnTo>
                    <a:cubicBezTo>
                      <a:pt x="1426650" y="0"/>
                      <a:pt x="1463040" y="36390"/>
                      <a:pt x="1463040" y="81280"/>
                    </a:cubicBezTo>
                    <a:lnTo>
                      <a:pt x="1463040" y="731520"/>
                    </a:lnTo>
                    <a:cubicBezTo>
                      <a:pt x="1463040" y="776410"/>
                      <a:pt x="1426650" y="812800"/>
                      <a:pt x="1381760" y="812800"/>
                    </a:cubicBezTo>
                    <a:lnTo>
                      <a:pt x="81280" y="812800"/>
                    </a:lnTo>
                    <a:cubicBezTo>
                      <a:pt x="36390" y="812800"/>
                      <a:pt x="0" y="776410"/>
                      <a:pt x="0" y="731520"/>
                    </a:cubicBezTo>
                    <a:lnTo>
                      <a:pt x="0" y="81280"/>
                    </a:lnTo>
                    <a:close/>
                  </a:path>
                </a:pathLst>
              </a:custGeom>
              <a:gradFill rotWithShape="1">
                <a:gsLst>
                  <a:gs pos="98000">
                    <a:srgbClr val="2676FF">
                      <a:lumMod val="20000"/>
                      <a:lumOff val="80000"/>
                    </a:srgbClr>
                  </a:gs>
                  <a:gs pos="100000">
                    <a:srgbClr val="2676FF">
                      <a:lumMod val="20000"/>
                      <a:lumOff val="80000"/>
                    </a:srgbClr>
                  </a:gs>
                  <a:gs pos="51657">
                    <a:srgbClr val="2676FF">
                      <a:lumMod val="60000"/>
                      <a:lumOff val="40000"/>
                    </a:srgbClr>
                  </a:gs>
                  <a:gs pos="50000">
                    <a:srgbClr val="2676FF">
                      <a:lumMod val="40000"/>
                      <a:lumOff val="60000"/>
                    </a:srgbClr>
                  </a:gs>
                  <a:gs pos="8000">
                    <a:srgbClr val="2676FF">
                      <a:lumMod val="20000"/>
                      <a:lumOff val="80000"/>
                    </a:srgbClr>
                  </a:gs>
                </a:gsLst>
                <a:lin ang="5400000" scaled="1"/>
              </a:gradFill>
              <a:ln w="9525">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5F5F5F"/>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5F5F5F"/>
                  </a:solidFill>
                  <a:effectLst/>
                  <a:uLnTx/>
                  <a:uFillTx/>
                  <a:latin typeface="微软雅黑" pitchFamily="34" charset="-122"/>
                  <a:ea typeface="微软雅黑" pitchFamily="34" charset="-122"/>
                </a:endParaRPr>
              </a:p>
            </p:txBody>
          </p:sp>
        </p:grpSp>
        <p:grpSp>
          <p:nvGrpSpPr>
            <p:cNvPr id="11" name="组合 15"/>
            <p:cNvGrpSpPr/>
            <p:nvPr/>
          </p:nvGrpSpPr>
          <p:grpSpPr>
            <a:xfrm>
              <a:off x="4897120" y="1397000"/>
              <a:ext cx="1463040" cy="812800"/>
              <a:chOff x="4897120" y="1397000"/>
              <a:chExt cx="1463040" cy="812800"/>
            </a:xfrm>
          </p:grpSpPr>
          <p:sp>
            <p:nvSpPr>
              <p:cNvPr id="12" name="任意多边形 11"/>
              <p:cNvSpPr/>
              <p:nvPr/>
            </p:nvSpPr>
            <p:spPr>
              <a:xfrm>
                <a:off x="4897120" y="1397000"/>
                <a:ext cx="1463040" cy="812800"/>
              </a:xfrm>
              <a:custGeom>
                <a:avLst/>
                <a:gdLst>
                  <a:gd name="connsiteX0" fmla="*/ 0 w 1463040"/>
                  <a:gd name="connsiteY0" fmla="*/ 81280 h 812800"/>
                  <a:gd name="connsiteX1" fmla="*/ 81280 w 1463040"/>
                  <a:gd name="connsiteY1" fmla="*/ 0 h 812800"/>
                  <a:gd name="connsiteX2" fmla="*/ 1381760 w 1463040"/>
                  <a:gd name="connsiteY2" fmla="*/ 0 h 812800"/>
                  <a:gd name="connsiteX3" fmla="*/ 1463040 w 1463040"/>
                  <a:gd name="connsiteY3" fmla="*/ 81280 h 812800"/>
                  <a:gd name="connsiteX4" fmla="*/ 1463040 w 1463040"/>
                  <a:gd name="connsiteY4" fmla="*/ 731520 h 812800"/>
                  <a:gd name="connsiteX5" fmla="*/ 1381760 w 1463040"/>
                  <a:gd name="connsiteY5" fmla="*/ 812800 h 812800"/>
                  <a:gd name="connsiteX6" fmla="*/ 81280 w 1463040"/>
                  <a:gd name="connsiteY6" fmla="*/ 812800 h 812800"/>
                  <a:gd name="connsiteX7" fmla="*/ 0 w 1463040"/>
                  <a:gd name="connsiteY7" fmla="*/ 731520 h 812800"/>
                  <a:gd name="connsiteX8" fmla="*/ 0 w 1463040"/>
                  <a:gd name="connsiteY8" fmla="*/ 81280 h 81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3040" h="812800">
                    <a:moveTo>
                      <a:pt x="0" y="81280"/>
                    </a:moveTo>
                    <a:cubicBezTo>
                      <a:pt x="0" y="36390"/>
                      <a:pt x="36390" y="0"/>
                      <a:pt x="81280" y="0"/>
                    </a:cubicBezTo>
                    <a:lnTo>
                      <a:pt x="1381760" y="0"/>
                    </a:lnTo>
                    <a:cubicBezTo>
                      <a:pt x="1426650" y="0"/>
                      <a:pt x="1463040" y="36390"/>
                      <a:pt x="1463040" y="81280"/>
                    </a:cubicBezTo>
                    <a:lnTo>
                      <a:pt x="1463040" y="731520"/>
                    </a:lnTo>
                    <a:cubicBezTo>
                      <a:pt x="1463040" y="776410"/>
                      <a:pt x="1426650" y="812800"/>
                      <a:pt x="1381760" y="812800"/>
                    </a:cubicBezTo>
                    <a:lnTo>
                      <a:pt x="81280" y="812800"/>
                    </a:lnTo>
                    <a:cubicBezTo>
                      <a:pt x="36390" y="812800"/>
                      <a:pt x="0" y="776410"/>
                      <a:pt x="0" y="731520"/>
                    </a:cubicBezTo>
                    <a:lnTo>
                      <a:pt x="0" y="81280"/>
                    </a:lnTo>
                    <a:close/>
                  </a:path>
                </a:pathLst>
              </a:custGeom>
              <a:gradFill>
                <a:gsLst>
                  <a:gs pos="100000">
                    <a:srgbClr val="FFFFFF"/>
                  </a:gs>
                  <a:gs pos="51657">
                    <a:srgbClr val="2676FF">
                      <a:lumMod val="60000"/>
                      <a:lumOff val="40000"/>
                    </a:srgbClr>
                  </a:gs>
                  <a:gs pos="0">
                    <a:srgbClr val="FFFFFF"/>
                  </a:gs>
                </a:gsLst>
                <a:lin ang="5400000" scaled="1"/>
              </a:gradFill>
              <a:ln w="9525">
                <a:solidFill>
                  <a:srgbClr val="2676FF">
                    <a:lumMod val="60000"/>
                    <a:lumOff val="40000"/>
                  </a:srgbClr>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任意多边形 12"/>
              <p:cNvSpPr/>
              <p:nvPr/>
            </p:nvSpPr>
            <p:spPr>
              <a:xfrm>
                <a:off x="4922520" y="1416050"/>
                <a:ext cx="1412240" cy="774700"/>
              </a:xfrm>
              <a:custGeom>
                <a:avLst/>
                <a:gdLst>
                  <a:gd name="connsiteX0" fmla="*/ 0 w 1463040"/>
                  <a:gd name="connsiteY0" fmla="*/ 81280 h 812800"/>
                  <a:gd name="connsiteX1" fmla="*/ 81280 w 1463040"/>
                  <a:gd name="connsiteY1" fmla="*/ 0 h 812800"/>
                  <a:gd name="connsiteX2" fmla="*/ 1381760 w 1463040"/>
                  <a:gd name="connsiteY2" fmla="*/ 0 h 812800"/>
                  <a:gd name="connsiteX3" fmla="*/ 1463040 w 1463040"/>
                  <a:gd name="connsiteY3" fmla="*/ 81280 h 812800"/>
                  <a:gd name="connsiteX4" fmla="*/ 1463040 w 1463040"/>
                  <a:gd name="connsiteY4" fmla="*/ 731520 h 812800"/>
                  <a:gd name="connsiteX5" fmla="*/ 1381760 w 1463040"/>
                  <a:gd name="connsiteY5" fmla="*/ 812800 h 812800"/>
                  <a:gd name="connsiteX6" fmla="*/ 81280 w 1463040"/>
                  <a:gd name="connsiteY6" fmla="*/ 812800 h 812800"/>
                  <a:gd name="connsiteX7" fmla="*/ 0 w 1463040"/>
                  <a:gd name="connsiteY7" fmla="*/ 731520 h 812800"/>
                  <a:gd name="connsiteX8" fmla="*/ 0 w 1463040"/>
                  <a:gd name="connsiteY8" fmla="*/ 81280 h 81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3040" h="812800">
                    <a:moveTo>
                      <a:pt x="0" y="81280"/>
                    </a:moveTo>
                    <a:cubicBezTo>
                      <a:pt x="0" y="36390"/>
                      <a:pt x="36390" y="0"/>
                      <a:pt x="81280" y="0"/>
                    </a:cubicBezTo>
                    <a:lnTo>
                      <a:pt x="1381760" y="0"/>
                    </a:lnTo>
                    <a:cubicBezTo>
                      <a:pt x="1426650" y="0"/>
                      <a:pt x="1463040" y="36390"/>
                      <a:pt x="1463040" y="81280"/>
                    </a:cubicBezTo>
                    <a:lnTo>
                      <a:pt x="1463040" y="731520"/>
                    </a:lnTo>
                    <a:cubicBezTo>
                      <a:pt x="1463040" y="776410"/>
                      <a:pt x="1426650" y="812800"/>
                      <a:pt x="1381760" y="812800"/>
                    </a:cubicBezTo>
                    <a:lnTo>
                      <a:pt x="81280" y="812800"/>
                    </a:lnTo>
                    <a:cubicBezTo>
                      <a:pt x="36390" y="812800"/>
                      <a:pt x="0" y="776410"/>
                      <a:pt x="0" y="731520"/>
                    </a:cubicBezTo>
                    <a:lnTo>
                      <a:pt x="0" y="81280"/>
                    </a:lnTo>
                    <a:close/>
                  </a:path>
                </a:pathLst>
              </a:custGeom>
              <a:gradFill rotWithShape="1">
                <a:gsLst>
                  <a:gs pos="98000">
                    <a:srgbClr val="2676FF">
                      <a:lumMod val="20000"/>
                      <a:lumOff val="80000"/>
                    </a:srgbClr>
                  </a:gs>
                  <a:gs pos="100000">
                    <a:srgbClr val="2676FF">
                      <a:lumMod val="20000"/>
                      <a:lumOff val="80000"/>
                    </a:srgbClr>
                  </a:gs>
                  <a:gs pos="51657">
                    <a:srgbClr val="2676FF">
                      <a:lumMod val="60000"/>
                      <a:lumOff val="40000"/>
                    </a:srgbClr>
                  </a:gs>
                  <a:gs pos="50000">
                    <a:srgbClr val="2676FF">
                      <a:lumMod val="40000"/>
                      <a:lumOff val="60000"/>
                    </a:srgbClr>
                  </a:gs>
                  <a:gs pos="8000">
                    <a:srgbClr val="2676FF">
                      <a:lumMod val="20000"/>
                      <a:lumOff val="80000"/>
                    </a:srgbClr>
                  </a:gs>
                </a:gsLst>
                <a:lin ang="5400000" scaled="1"/>
              </a:gradFill>
              <a:ln w="9525">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5F5F5F"/>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5F5F5F"/>
                  </a:solidFill>
                  <a:effectLst/>
                  <a:uLnTx/>
                  <a:uFillTx/>
                  <a:latin typeface="微软雅黑" pitchFamily="34" charset="-122"/>
                  <a:ea typeface="微软雅黑" pitchFamily="34" charset="-122"/>
                </a:endParaRPr>
              </a:p>
            </p:txBody>
          </p:sp>
        </p:grpSp>
      </p:grpSp>
    </p:spTree>
    <p:extLst>
      <p:ext uri="{BB962C8B-B14F-4D97-AF65-F5344CB8AC3E}">
        <p14:creationId xmlns:p14="http://schemas.microsoft.com/office/powerpoint/2010/main" val="4165499262"/>
      </p:ext>
    </p:extLst>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8455" y="1436205"/>
            <a:ext cx="6387090" cy="3985590"/>
            <a:chOff x="1236753" y="1355686"/>
            <a:chExt cx="6387090" cy="3985590"/>
          </a:xfrm>
        </p:grpSpPr>
        <p:sp>
          <p:nvSpPr>
            <p:cNvPr id="3" name="Freeform 4"/>
            <p:cNvSpPr>
              <a:spLocks/>
            </p:cNvSpPr>
            <p:nvPr/>
          </p:nvSpPr>
          <p:spPr bwMode="auto">
            <a:xfrm>
              <a:off x="3751839" y="2432814"/>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Oval 5"/>
            <p:cNvSpPr>
              <a:spLocks noChangeArrowheads="1"/>
            </p:cNvSpPr>
            <p:nvPr/>
          </p:nvSpPr>
          <p:spPr bwMode="auto">
            <a:xfrm>
              <a:off x="4157885" y="2833429"/>
              <a:ext cx="1821868" cy="1826802"/>
            </a:xfrm>
            <a:prstGeom prst="ellipse">
              <a:avLst/>
            </a:prstGeom>
            <a:solidFill>
              <a:srgbClr val="FFFFFF"/>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reeform 6"/>
            <p:cNvSpPr>
              <a:spLocks/>
            </p:cNvSpPr>
            <p:nvPr/>
          </p:nvSpPr>
          <p:spPr bwMode="auto">
            <a:xfrm>
              <a:off x="5895605" y="1826551"/>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Oval 7"/>
            <p:cNvSpPr>
              <a:spLocks noChangeArrowheads="1"/>
            </p:cNvSpPr>
            <p:nvPr/>
          </p:nvSpPr>
          <p:spPr bwMode="auto">
            <a:xfrm>
              <a:off x="6190791" y="2124341"/>
              <a:ext cx="897577" cy="892035"/>
            </a:xfrm>
            <a:prstGeom prst="ellipse">
              <a:avLst/>
            </a:prstGeom>
            <a:solidFill>
              <a:srgbClr val="FFFFFF"/>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 name="Freeform 8"/>
            <p:cNvSpPr>
              <a:spLocks/>
            </p:cNvSpPr>
            <p:nvPr/>
          </p:nvSpPr>
          <p:spPr bwMode="auto">
            <a:xfrm>
              <a:off x="1940656" y="1850588"/>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Oval 9"/>
            <p:cNvSpPr>
              <a:spLocks noChangeArrowheads="1"/>
            </p:cNvSpPr>
            <p:nvPr/>
          </p:nvSpPr>
          <p:spPr bwMode="auto">
            <a:xfrm>
              <a:off x="2287933" y="2200458"/>
              <a:ext cx="1378422" cy="1378114"/>
            </a:xfrm>
            <a:prstGeom prst="ellipse">
              <a:avLst/>
            </a:prstGeom>
            <a:solidFill>
              <a:srgbClr val="FFFFFF"/>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 name="Freeform 10"/>
            <p:cNvSpPr>
              <a:spLocks/>
            </p:cNvSpPr>
            <p:nvPr/>
          </p:nvSpPr>
          <p:spPr bwMode="auto">
            <a:xfrm>
              <a:off x="1236753" y="5002089"/>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gradFill>
              <a:gsLst>
                <a:gs pos="0">
                  <a:srgbClr val="D7D7D7"/>
                </a:gs>
                <a:gs pos="100000">
                  <a:srgbClr val="A9A9A9"/>
                </a:gs>
              </a:gsLst>
              <a:lin ang="16200000" scaled="0"/>
            </a:gradFill>
            <a:ln w="9525" cap="rnd">
              <a:solidFill>
                <a:srgbClr val="E6E6E6"/>
              </a:solidFill>
              <a:prstDash val="solid"/>
              <a:round/>
              <a:headEnd/>
              <a:tailEnd/>
            </a:ln>
            <a:extLst/>
          </p:spPr>
          <p:txBody>
            <a:bodyPr vert="eaVert"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 name="TextBox 53"/>
            <p:cNvSpPr txBox="1">
              <a:spLocks noChangeArrowheads="1"/>
            </p:cNvSpPr>
            <p:nvPr/>
          </p:nvSpPr>
          <p:spPr bwMode="auto">
            <a:xfrm>
              <a:off x="2114360" y="1512641"/>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solidFill>
                  <a:sysClr val="windowText" lastClr="000000">
                    <a:lumMod val="50000"/>
                    <a:lumOff val="50000"/>
                  </a:sysClr>
                </a:solidFill>
                <a:effectLst/>
                <a:uLnTx/>
                <a:uFillTx/>
                <a:latin typeface="Arial" pitchFamily="34" charset="0"/>
                <a:ea typeface="宋体" pitchFamily="2" charset="-122"/>
                <a:cs typeface="宋体" pitchFamily="2" charset="-122"/>
              </a:endParaRPr>
            </a:p>
          </p:txBody>
        </p:sp>
        <p:sp>
          <p:nvSpPr>
            <p:cNvPr id="11" name="TextBox 53"/>
            <p:cNvSpPr txBox="1">
              <a:spLocks noChangeArrowheads="1"/>
            </p:cNvSpPr>
            <p:nvPr/>
          </p:nvSpPr>
          <p:spPr bwMode="auto">
            <a:xfrm>
              <a:off x="4138435" y="2043503"/>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solidFill>
                  <a:sysClr val="windowText" lastClr="000000">
                    <a:lumMod val="50000"/>
                    <a:lumOff val="50000"/>
                  </a:sysClr>
                </a:solidFill>
                <a:effectLst/>
                <a:uLnTx/>
                <a:uFillTx/>
                <a:latin typeface="Arial" pitchFamily="34" charset="0"/>
                <a:ea typeface="宋体" pitchFamily="2" charset="-122"/>
                <a:cs typeface="宋体" pitchFamily="2" charset="-122"/>
              </a:endParaRPr>
            </a:p>
          </p:txBody>
        </p:sp>
        <p:sp>
          <p:nvSpPr>
            <p:cNvPr id="12" name="TextBox 53"/>
            <p:cNvSpPr txBox="1">
              <a:spLocks noChangeArrowheads="1"/>
            </p:cNvSpPr>
            <p:nvPr/>
          </p:nvSpPr>
          <p:spPr bwMode="auto">
            <a:xfrm>
              <a:off x="5895605" y="135568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solidFill>
                  <a:sysClr val="windowText" lastClr="000000">
                    <a:lumMod val="50000"/>
                    <a:lumOff val="50000"/>
                  </a:sysClr>
                </a:solidFill>
                <a:effectLst/>
                <a:uLnTx/>
                <a:uFillTx/>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2931825181"/>
      </p:ext>
    </p:extLst>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46238" y="1349375"/>
            <a:ext cx="5851525" cy="4159250"/>
            <a:chOff x="1562100" y="1589088"/>
            <a:chExt cx="5851525" cy="4159250"/>
          </a:xfrm>
        </p:grpSpPr>
        <p:pic>
          <p:nvPicPr>
            <p:cNvPr id="3"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1973263" y="5143500"/>
              <a:ext cx="500062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6"/>
            <p:cNvGrpSpPr>
              <a:grpSpLocks/>
            </p:cNvGrpSpPr>
            <p:nvPr/>
          </p:nvGrpSpPr>
          <p:grpSpPr bwMode="auto">
            <a:xfrm>
              <a:off x="2814638" y="2028825"/>
              <a:ext cx="3327400" cy="3325813"/>
              <a:chOff x="1773" y="1338"/>
              <a:chExt cx="2096" cy="2095"/>
            </a:xfrm>
          </p:grpSpPr>
          <p:sp>
            <p:nvSpPr>
              <p:cNvPr id="19" name="Ellipse 9"/>
              <p:cNvSpPr>
                <a:spLocks noChangeArrowheads="1"/>
              </p:cNvSpPr>
              <p:nvPr/>
            </p:nvSpPr>
            <p:spPr bwMode="gray">
              <a:xfrm>
                <a:off x="1773" y="1338"/>
                <a:ext cx="2096" cy="2095"/>
              </a:xfrm>
              <a:prstGeom prst="ellipse">
                <a:avLst/>
              </a:prstGeom>
              <a:gradFill rotWithShape="1">
                <a:gsLst>
                  <a:gs pos="0">
                    <a:srgbClr val="2676FF">
                      <a:lumMod val="60000"/>
                      <a:lumOff val="40000"/>
                    </a:srgbClr>
                  </a:gs>
                  <a:gs pos="100000">
                    <a:srgbClr val="2676FF">
                      <a:lumMod val="75000"/>
                    </a:srgbClr>
                  </a:gs>
                </a:gsLst>
                <a:lin ang="2700000" scaled="1"/>
              </a:gradFill>
              <a:ln w="12700" algn="ctr">
                <a:solidFill>
                  <a:sysClr val="window" lastClr="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20" name="Ellipse 8"/>
              <p:cNvSpPr>
                <a:spLocks noChangeArrowheads="1"/>
              </p:cNvSpPr>
              <p:nvPr/>
            </p:nvSpPr>
            <p:spPr bwMode="gray">
              <a:xfrm>
                <a:off x="2083" y="1931"/>
                <a:ext cx="1467" cy="1466"/>
              </a:xfrm>
              <a:prstGeom prst="ellipse">
                <a:avLst/>
              </a:prstGeom>
              <a:gradFill rotWithShape="1">
                <a:gsLst>
                  <a:gs pos="0">
                    <a:srgbClr val="2676FF"/>
                  </a:gs>
                  <a:gs pos="100000">
                    <a:srgbClr val="2676FF">
                      <a:lumMod val="75000"/>
                    </a:srgbClr>
                  </a:gs>
                </a:gsLst>
                <a:lin ang="2700000" scaled="1"/>
              </a:gradFill>
              <a:ln w="12700" algn="ctr">
                <a:solidFill>
                  <a:sysClr val="window" lastClr="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21" name="Ellipse 7"/>
              <p:cNvSpPr>
                <a:spLocks noChangeArrowheads="1"/>
              </p:cNvSpPr>
              <p:nvPr/>
            </p:nvSpPr>
            <p:spPr bwMode="gray">
              <a:xfrm>
                <a:off x="2425" y="2586"/>
                <a:ext cx="792" cy="790"/>
              </a:xfrm>
              <a:prstGeom prst="ellipse">
                <a:avLst/>
              </a:prstGeom>
              <a:gradFill rotWithShape="1">
                <a:gsLst>
                  <a:gs pos="0">
                    <a:srgbClr val="2676FF">
                      <a:lumMod val="75000"/>
                    </a:srgbClr>
                  </a:gs>
                  <a:gs pos="100000">
                    <a:srgbClr val="2676FF">
                      <a:lumMod val="50000"/>
                    </a:srgbClr>
                  </a:gs>
                </a:gsLst>
                <a:lin ang="2700000" scaled="1"/>
              </a:gradFill>
              <a:ln w="12700" algn="ctr">
                <a:solidFill>
                  <a:sysClr val="window" lastClr="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grpSp>
        <p:grpSp>
          <p:nvGrpSpPr>
            <p:cNvPr id="5" name="Group 10"/>
            <p:cNvGrpSpPr>
              <a:grpSpLocks/>
            </p:cNvGrpSpPr>
            <p:nvPr/>
          </p:nvGrpSpPr>
          <p:grpSpPr bwMode="auto">
            <a:xfrm>
              <a:off x="1562100" y="1589088"/>
              <a:ext cx="5851525" cy="4159250"/>
              <a:chOff x="984" y="1001"/>
              <a:chExt cx="3686" cy="2620"/>
            </a:xfrm>
          </p:grpSpPr>
          <p:sp>
            <p:nvSpPr>
              <p:cNvPr id="15" name="Text Box 19"/>
              <p:cNvSpPr txBox="1">
                <a:spLocks noChangeArrowheads="1"/>
              </p:cNvSpPr>
              <p:nvPr/>
            </p:nvSpPr>
            <p:spPr bwMode="gray">
              <a:xfrm>
                <a:off x="1955" y="1001"/>
                <a:ext cx="171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808080"/>
                    </a:solidFill>
                    <a:effectLst/>
                    <a:uLnTx/>
                    <a:uFillTx/>
                    <a:latin typeface="微软雅黑" pitchFamily="34" charset="-122"/>
                    <a:ea typeface="微软雅黑" pitchFamily="34" charset="-122"/>
                    <a:cs typeface="Arial" charset="0"/>
                  </a:rPr>
                  <a:t>这里输入文本</a:t>
                </a:r>
                <a:r>
                  <a:rPr kumimoji="0" lang="de-DE" altLang="zh-CN" sz="1600" b="0" i="0" u="none" strike="noStrike" kern="0" cap="none" spc="0" normalizeH="0" baseline="0" noProof="1" smtClean="0">
                    <a:ln>
                      <a:noFill/>
                    </a:ln>
                    <a:solidFill>
                      <a:srgbClr val="808080"/>
                    </a:solidFill>
                    <a:effectLst/>
                    <a:uLnTx/>
                    <a:uFillTx/>
                    <a:latin typeface="微软雅黑" pitchFamily="34" charset="-122"/>
                    <a:ea typeface="微软雅黑" pitchFamily="34" charset="-122"/>
                    <a:cs typeface="Arial" charset="0"/>
                  </a:rPr>
                  <a:t>. </a:t>
                </a:r>
                <a:endParaRPr kumimoji="0" lang="de-DE" altLang="zh-CN" sz="1600" b="0" i="0" u="none" strike="noStrike" kern="0" cap="none" spc="0" normalizeH="0" baseline="0" noProof="1">
                  <a:ln>
                    <a:noFill/>
                  </a:ln>
                  <a:solidFill>
                    <a:srgbClr val="808080"/>
                  </a:solidFill>
                  <a:effectLst/>
                  <a:uLnTx/>
                  <a:uFillTx/>
                  <a:latin typeface="微软雅黑" pitchFamily="34" charset="-122"/>
                  <a:ea typeface="微软雅黑" pitchFamily="34" charset="-122"/>
                  <a:cs typeface="Arial" charset="0"/>
                </a:endParaRPr>
              </a:p>
            </p:txBody>
          </p:sp>
          <p:sp>
            <p:nvSpPr>
              <p:cNvPr id="16" name="Text Box 19"/>
              <p:cNvSpPr txBox="1">
                <a:spLocks noChangeArrowheads="1"/>
              </p:cNvSpPr>
              <p:nvPr/>
            </p:nvSpPr>
            <p:spPr bwMode="gray">
              <a:xfrm>
                <a:off x="1990" y="3467"/>
                <a:ext cx="171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808080"/>
                    </a:solidFill>
                    <a:effectLst/>
                    <a:uLnTx/>
                    <a:uFillTx/>
                    <a:latin typeface="微软雅黑" pitchFamily="34" charset="-122"/>
                    <a:ea typeface="微软雅黑" pitchFamily="34" charset="-122"/>
                    <a:cs typeface="Arial" charset="0"/>
                  </a:rPr>
                  <a:t>这里输入文本</a:t>
                </a:r>
                <a:r>
                  <a:rPr kumimoji="0" lang="de-DE" altLang="zh-CN" sz="1600" b="0" i="0" u="none" strike="noStrike" kern="0" cap="none" spc="0" normalizeH="0" baseline="0" noProof="1" smtClean="0">
                    <a:ln>
                      <a:noFill/>
                    </a:ln>
                    <a:solidFill>
                      <a:srgbClr val="808080"/>
                    </a:solidFill>
                    <a:effectLst/>
                    <a:uLnTx/>
                    <a:uFillTx/>
                    <a:latin typeface="微软雅黑" pitchFamily="34" charset="-122"/>
                    <a:ea typeface="微软雅黑" pitchFamily="34" charset="-122"/>
                    <a:cs typeface="Arial" charset="0"/>
                  </a:rPr>
                  <a:t>. </a:t>
                </a:r>
                <a:endParaRPr kumimoji="0" lang="de-DE" altLang="zh-CN" sz="1600" b="0" i="0" u="none" strike="noStrike" kern="0" cap="none" spc="0" normalizeH="0" baseline="0" noProof="1">
                  <a:ln>
                    <a:noFill/>
                  </a:ln>
                  <a:solidFill>
                    <a:srgbClr val="808080"/>
                  </a:solidFill>
                  <a:effectLst/>
                  <a:uLnTx/>
                  <a:uFillTx/>
                  <a:latin typeface="微软雅黑" pitchFamily="34" charset="-122"/>
                  <a:ea typeface="微软雅黑" pitchFamily="34" charset="-122"/>
                  <a:cs typeface="Arial" charset="0"/>
                </a:endParaRPr>
              </a:p>
            </p:txBody>
          </p:sp>
          <p:sp>
            <p:nvSpPr>
              <p:cNvPr id="17" name="Text Box 19"/>
              <p:cNvSpPr txBox="1">
                <a:spLocks noChangeArrowheads="1"/>
              </p:cNvSpPr>
              <p:nvPr/>
            </p:nvSpPr>
            <p:spPr bwMode="gray">
              <a:xfrm>
                <a:off x="984" y="2127"/>
                <a:ext cx="83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808080"/>
                    </a:solidFill>
                    <a:effectLst/>
                    <a:uLnTx/>
                    <a:uFillTx/>
                    <a:latin typeface="微软雅黑" pitchFamily="34" charset="-122"/>
                    <a:ea typeface="微软雅黑" pitchFamily="34" charset="-122"/>
                    <a:cs typeface="Arial" charset="0"/>
                  </a:rPr>
                  <a:t>这里输入文本</a:t>
                </a:r>
                <a:r>
                  <a:rPr kumimoji="0" lang="en-US" altLang="zh-CN" sz="1600" b="0" i="0" u="none" strike="noStrike" kern="0" cap="none" spc="0" normalizeH="0" baseline="0" noProof="1" smtClean="0">
                    <a:ln>
                      <a:noFill/>
                    </a:ln>
                    <a:solidFill>
                      <a:srgbClr val="808080"/>
                    </a:solidFill>
                    <a:effectLst/>
                    <a:uLnTx/>
                    <a:uFillTx/>
                    <a:latin typeface="微软雅黑" pitchFamily="34" charset="-122"/>
                    <a:ea typeface="微软雅黑" pitchFamily="34" charset="-122"/>
                    <a:cs typeface="Arial" charset="0"/>
                  </a:rPr>
                  <a:t>. </a:t>
                </a:r>
                <a:endParaRPr kumimoji="0" lang="en-US" altLang="zh-CN" sz="1600" b="0" i="0" u="none" strike="noStrike" kern="0" cap="none" spc="0" normalizeH="0" baseline="0" noProof="1">
                  <a:ln>
                    <a:noFill/>
                  </a:ln>
                  <a:solidFill>
                    <a:srgbClr val="808080"/>
                  </a:solidFill>
                  <a:effectLst/>
                  <a:uLnTx/>
                  <a:uFillTx/>
                  <a:latin typeface="微软雅黑" pitchFamily="34" charset="-122"/>
                  <a:ea typeface="微软雅黑" pitchFamily="34" charset="-122"/>
                  <a:cs typeface="Arial" charset="0"/>
                </a:endParaRPr>
              </a:p>
            </p:txBody>
          </p:sp>
          <p:sp>
            <p:nvSpPr>
              <p:cNvPr id="18" name="Text Box 19"/>
              <p:cNvSpPr txBox="1">
                <a:spLocks noChangeArrowheads="1"/>
              </p:cNvSpPr>
              <p:nvPr/>
            </p:nvSpPr>
            <p:spPr bwMode="gray">
              <a:xfrm>
                <a:off x="3830" y="2127"/>
                <a:ext cx="840"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808080"/>
                    </a:solidFill>
                    <a:effectLst/>
                    <a:uLnTx/>
                    <a:uFillTx/>
                    <a:latin typeface="微软雅黑" pitchFamily="34" charset="-122"/>
                    <a:ea typeface="微软雅黑" pitchFamily="34" charset="-122"/>
                    <a:cs typeface="Arial" charset="0"/>
                  </a:rPr>
                  <a:t>这里输入文本</a:t>
                </a:r>
                <a:r>
                  <a:rPr kumimoji="0" lang="en-US" altLang="zh-CN" sz="1600" b="0" i="0" u="none" strike="noStrike" kern="0" cap="none" spc="0" normalizeH="0" baseline="0" noProof="1" smtClean="0">
                    <a:ln>
                      <a:noFill/>
                    </a:ln>
                    <a:solidFill>
                      <a:srgbClr val="808080"/>
                    </a:solidFill>
                    <a:effectLst/>
                    <a:uLnTx/>
                    <a:uFillTx/>
                    <a:latin typeface="微软雅黑" pitchFamily="34" charset="-122"/>
                    <a:ea typeface="微软雅黑" pitchFamily="34" charset="-122"/>
                    <a:cs typeface="Arial" charset="0"/>
                  </a:rPr>
                  <a:t>. </a:t>
                </a:r>
                <a:endParaRPr kumimoji="0" lang="en-US" altLang="zh-CN" sz="1600" b="0" i="0" u="none" strike="noStrike" kern="0" cap="none" spc="0" normalizeH="0" baseline="0" noProof="1">
                  <a:ln>
                    <a:noFill/>
                  </a:ln>
                  <a:solidFill>
                    <a:srgbClr val="808080"/>
                  </a:solidFill>
                  <a:effectLst/>
                  <a:uLnTx/>
                  <a:uFillTx/>
                  <a:latin typeface="微软雅黑" pitchFamily="34" charset="-122"/>
                  <a:ea typeface="微软雅黑" pitchFamily="34" charset="-122"/>
                  <a:cs typeface="Arial" charset="0"/>
                </a:endParaRPr>
              </a:p>
            </p:txBody>
          </p:sp>
        </p:grpSp>
        <p:grpSp>
          <p:nvGrpSpPr>
            <p:cNvPr id="6" name="Group 15"/>
            <p:cNvGrpSpPr>
              <a:grpSpLocks/>
            </p:cNvGrpSpPr>
            <p:nvPr/>
          </p:nvGrpSpPr>
          <p:grpSpPr bwMode="auto">
            <a:xfrm>
              <a:off x="3803650" y="2171700"/>
              <a:ext cx="1339850" cy="2574926"/>
              <a:chOff x="2396" y="1428"/>
              <a:chExt cx="844" cy="1622"/>
            </a:xfrm>
          </p:grpSpPr>
          <p:sp>
            <p:nvSpPr>
              <p:cNvPr id="12" name="Text Box 19"/>
              <p:cNvSpPr txBox="1">
                <a:spLocks noChangeArrowheads="1"/>
              </p:cNvSpPr>
              <p:nvPr/>
            </p:nvSpPr>
            <p:spPr bwMode="gray">
              <a:xfrm>
                <a:off x="2396" y="1428"/>
                <a:ext cx="83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FFFFFF"/>
                    </a:solidFill>
                    <a:effectLst/>
                    <a:uLnTx/>
                    <a:uFillTx/>
                    <a:latin typeface="微软雅黑" pitchFamily="34" charset="-122"/>
                    <a:ea typeface="微软雅黑" pitchFamily="34" charset="-122"/>
                    <a:cs typeface="Arial" charset="0"/>
                  </a:rPr>
                  <a:t>这里输入文本</a:t>
                </a:r>
                <a:r>
                  <a:rPr kumimoji="0" lang="en-US" altLang="zh-CN" sz="1600" b="0" i="0" u="none" strike="noStrike" kern="0" cap="none" spc="0" normalizeH="0" baseline="0" noProof="1" smtClean="0">
                    <a:ln>
                      <a:noFill/>
                    </a:ln>
                    <a:solidFill>
                      <a:srgbClr val="FFFFFF"/>
                    </a:solidFill>
                    <a:effectLst/>
                    <a:uLnTx/>
                    <a:uFillTx/>
                    <a:latin typeface="微软雅黑" pitchFamily="34" charset="-122"/>
                    <a:ea typeface="微软雅黑" pitchFamily="34" charset="-122"/>
                    <a:cs typeface="Arial" charset="0"/>
                  </a:rPr>
                  <a:t>. </a:t>
                </a:r>
                <a:endParaRPr kumimoji="0" lang="en-US" altLang="zh-CN" sz="1600" b="0" i="0" u="none" strike="noStrike" kern="0" cap="none" spc="0" normalizeH="0" baseline="0" noProof="1">
                  <a:ln>
                    <a:noFill/>
                  </a:ln>
                  <a:solidFill>
                    <a:srgbClr val="FFFFFF"/>
                  </a:solidFill>
                  <a:effectLst/>
                  <a:uLnTx/>
                  <a:uFillTx/>
                  <a:latin typeface="微软雅黑" pitchFamily="34" charset="-122"/>
                  <a:ea typeface="微软雅黑" pitchFamily="34" charset="-122"/>
                  <a:cs typeface="Arial" charset="0"/>
                </a:endParaRPr>
              </a:p>
            </p:txBody>
          </p:sp>
          <p:sp>
            <p:nvSpPr>
              <p:cNvPr id="13" name="Text Box 19"/>
              <p:cNvSpPr txBox="1">
                <a:spLocks noChangeArrowheads="1"/>
              </p:cNvSpPr>
              <p:nvPr/>
            </p:nvSpPr>
            <p:spPr bwMode="gray">
              <a:xfrm>
                <a:off x="2397" y="2054"/>
                <a:ext cx="83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FFFFFF"/>
                    </a:solidFill>
                    <a:effectLst/>
                    <a:uLnTx/>
                    <a:uFillTx/>
                    <a:latin typeface="微软雅黑" pitchFamily="34" charset="-122"/>
                    <a:ea typeface="微软雅黑" pitchFamily="34" charset="-122"/>
                    <a:cs typeface="Arial" charset="0"/>
                  </a:rPr>
                  <a:t>这里输入文本</a:t>
                </a:r>
                <a:r>
                  <a:rPr kumimoji="0" lang="en-US" altLang="zh-CN" sz="1600" b="0" i="0" u="none" strike="noStrike" kern="0" cap="none" spc="0" normalizeH="0" baseline="0" noProof="1" smtClean="0">
                    <a:ln>
                      <a:noFill/>
                    </a:ln>
                    <a:solidFill>
                      <a:srgbClr val="FFFFFF"/>
                    </a:solidFill>
                    <a:effectLst/>
                    <a:uLnTx/>
                    <a:uFillTx/>
                    <a:latin typeface="微软雅黑" pitchFamily="34" charset="-122"/>
                    <a:ea typeface="微软雅黑" pitchFamily="34" charset="-122"/>
                    <a:cs typeface="Arial" charset="0"/>
                  </a:rPr>
                  <a:t>. </a:t>
                </a:r>
                <a:endParaRPr kumimoji="0" lang="en-US" altLang="zh-CN" sz="1600" b="0" i="0" u="none" strike="noStrike" kern="0" cap="none" spc="0" normalizeH="0" baseline="0" noProof="1">
                  <a:ln>
                    <a:noFill/>
                  </a:ln>
                  <a:solidFill>
                    <a:srgbClr val="FFFFFF"/>
                  </a:solidFill>
                  <a:effectLst/>
                  <a:uLnTx/>
                  <a:uFillTx/>
                  <a:latin typeface="微软雅黑" pitchFamily="34" charset="-122"/>
                  <a:ea typeface="微软雅黑" pitchFamily="34" charset="-122"/>
                  <a:cs typeface="Arial" charset="0"/>
                </a:endParaRPr>
              </a:p>
            </p:txBody>
          </p:sp>
          <p:sp>
            <p:nvSpPr>
              <p:cNvPr id="14" name="Text Box 19"/>
              <p:cNvSpPr txBox="1">
                <a:spLocks noChangeArrowheads="1"/>
              </p:cNvSpPr>
              <p:nvPr/>
            </p:nvSpPr>
            <p:spPr bwMode="gray">
              <a:xfrm>
                <a:off x="2401" y="2779"/>
                <a:ext cx="839"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400" b="0" i="0" u="none" strike="noStrike" kern="0" cap="none" spc="0" normalizeH="0" baseline="0" noProof="1" smtClean="0">
                    <a:ln>
                      <a:noFill/>
                    </a:ln>
                    <a:solidFill>
                      <a:srgbClr val="FFFFFF"/>
                    </a:solidFill>
                    <a:effectLst/>
                    <a:uLnTx/>
                    <a:uFillTx/>
                    <a:latin typeface="微软雅黑" pitchFamily="34" charset="-122"/>
                    <a:ea typeface="微软雅黑" pitchFamily="34" charset="-122"/>
                    <a:cs typeface="Arial" charset="0"/>
                  </a:rPr>
                  <a:t>这里输入文本</a:t>
                </a:r>
                <a:r>
                  <a:rPr kumimoji="0" lang="en-US" altLang="zh-CN" sz="1400" b="0" i="0" u="none" strike="noStrike" kern="0" cap="none" spc="0" normalizeH="0" baseline="0" noProof="1" smtClean="0">
                    <a:ln>
                      <a:noFill/>
                    </a:ln>
                    <a:solidFill>
                      <a:srgbClr val="FFFFFF"/>
                    </a:solidFill>
                    <a:effectLst/>
                    <a:uLnTx/>
                    <a:uFillTx/>
                    <a:latin typeface="微软雅黑" pitchFamily="34" charset="-122"/>
                    <a:ea typeface="微软雅黑" pitchFamily="34" charset="-122"/>
                    <a:cs typeface="Arial" charset="0"/>
                  </a:rPr>
                  <a:t> </a:t>
                </a:r>
                <a:r>
                  <a:rPr kumimoji="0" lang="de-DE" sz="1400" b="0" i="0" u="none" strike="noStrike" kern="0" cap="none" spc="0" normalizeH="0" baseline="0" noProof="0" dirty="0">
                    <a:ln>
                      <a:noFill/>
                    </a:ln>
                    <a:solidFill>
                      <a:srgbClr val="FFFFFF"/>
                    </a:solidFill>
                    <a:effectLst/>
                    <a:uLnTx/>
                    <a:uFillTx/>
                    <a:latin typeface="微软雅黑" pitchFamily="34" charset="-122"/>
                    <a:cs typeface="Arial" charset="0"/>
                  </a:rPr>
                  <a:t/>
                </a:r>
                <a:br>
                  <a:rPr kumimoji="0" lang="de-DE" sz="1400" b="0" i="0" u="none" strike="noStrike" kern="0" cap="none" spc="0" normalizeH="0" baseline="0" noProof="0" dirty="0">
                    <a:ln>
                      <a:noFill/>
                    </a:ln>
                    <a:solidFill>
                      <a:srgbClr val="FFFFFF"/>
                    </a:solidFill>
                    <a:effectLst/>
                    <a:uLnTx/>
                    <a:uFillTx/>
                    <a:latin typeface="微软雅黑" pitchFamily="34" charset="-122"/>
                    <a:cs typeface="Arial" charset="0"/>
                  </a:rPr>
                </a:br>
                <a:endParaRPr kumimoji="0" lang="de-DE" altLang="zh-CN" sz="1400" b="0" i="0" u="none" strike="noStrike" kern="0" cap="none" spc="0" normalizeH="0" baseline="0" noProof="1">
                  <a:ln>
                    <a:noFill/>
                  </a:ln>
                  <a:solidFill>
                    <a:srgbClr val="FFFFFF"/>
                  </a:solidFill>
                  <a:effectLst/>
                  <a:uLnTx/>
                  <a:uFillTx/>
                  <a:latin typeface="微软雅黑" pitchFamily="34" charset="-122"/>
                  <a:ea typeface="微软雅黑" pitchFamily="34" charset="-122"/>
                  <a:cs typeface="Arial" charset="0"/>
                </a:endParaRPr>
              </a:p>
            </p:txBody>
          </p:sp>
        </p:grpSp>
        <p:grpSp>
          <p:nvGrpSpPr>
            <p:cNvPr id="7" name="Group 21"/>
            <p:cNvGrpSpPr>
              <a:grpSpLocks/>
            </p:cNvGrpSpPr>
            <p:nvPr/>
          </p:nvGrpSpPr>
          <p:grpSpPr bwMode="auto">
            <a:xfrm>
              <a:off x="2243138" y="1938338"/>
              <a:ext cx="4470400" cy="3505200"/>
              <a:chOff x="1237" y="874"/>
              <a:chExt cx="3283" cy="2567"/>
            </a:xfrm>
          </p:grpSpPr>
          <p:sp>
            <p:nvSpPr>
              <p:cNvPr id="8" name="Freeform 22"/>
              <p:cNvSpPr>
                <a:spLocks/>
              </p:cNvSpPr>
              <p:nvPr/>
            </p:nvSpPr>
            <p:spPr bwMode="gray">
              <a:xfrm>
                <a:off x="3936" y="874"/>
                <a:ext cx="584" cy="942"/>
              </a:xfrm>
              <a:custGeom>
                <a:avLst/>
                <a:gdLst>
                  <a:gd name="T0" fmla="*/ 247 w 247"/>
                  <a:gd name="T1" fmla="*/ 399 h 399"/>
                  <a:gd name="T2" fmla="*/ 0 w 247"/>
                  <a:gd name="T3" fmla="*/ 0 h 399"/>
                </a:gdLst>
                <a:ahLst/>
                <a:cxnLst>
                  <a:cxn ang="0">
                    <a:pos x="T0" y="T1"/>
                  </a:cxn>
                  <a:cxn ang="0">
                    <a:pos x="T2" y="T3"/>
                  </a:cxn>
                </a:cxnLst>
                <a:rect l="0" t="0" r="r" b="b"/>
                <a:pathLst>
                  <a:path w="247" h="399">
                    <a:moveTo>
                      <a:pt x="247" y="399"/>
                    </a:moveTo>
                    <a:cubicBezTo>
                      <a:pt x="212" y="239"/>
                      <a:pt x="123" y="100"/>
                      <a:pt x="0" y="0"/>
                    </a:cubicBezTo>
                  </a:path>
                </a:pathLst>
              </a:custGeom>
              <a:noFill/>
              <a:ln w="63500" cap="flat" cmpd="sng">
                <a:solidFill>
                  <a:srgbClr val="AEAEAE"/>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Freeform 23"/>
              <p:cNvSpPr>
                <a:spLocks/>
              </p:cNvSpPr>
              <p:nvPr/>
            </p:nvSpPr>
            <p:spPr bwMode="gray">
              <a:xfrm>
                <a:off x="3993" y="2638"/>
                <a:ext cx="506" cy="803"/>
              </a:xfrm>
              <a:custGeom>
                <a:avLst/>
                <a:gdLst>
                  <a:gd name="T0" fmla="*/ 0 w 214"/>
                  <a:gd name="T1" fmla="*/ 340 h 340"/>
                  <a:gd name="T2" fmla="*/ 214 w 214"/>
                  <a:gd name="T3" fmla="*/ 0 h 340"/>
                </a:gdLst>
                <a:ahLst/>
                <a:cxnLst>
                  <a:cxn ang="0">
                    <a:pos x="T0" y="T1"/>
                  </a:cxn>
                  <a:cxn ang="0">
                    <a:pos x="T2" y="T3"/>
                  </a:cxn>
                </a:cxnLst>
                <a:rect l="0" t="0" r="r" b="b"/>
                <a:pathLst>
                  <a:path w="214" h="340">
                    <a:moveTo>
                      <a:pt x="0" y="340"/>
                    </a:moveTo>
                    <a:cubicBezTo>
                      <a:pt x="101" y="250"/>
                      <a:pt x="176" y="133"/>
                      <a:pt x="214" y="0"/>
                    </a:cubicBezTo>
                  </a:path>
                </a:pathLst>
              </a:custGeom>
              <a:noFill/>
              <a:ln w="63500" cap="flat" cmpd="sng">
                <a:solidFill>
                  <a:srgbClr val="AEAEAE"/>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Freeform 24"/>
              <p:cNvSpPr>
                <a:spLocks/>
              </p:cNvSpPr>
              <p:nvPr/>
            </p:nvSpPr>
            <p:spPr bwMode="gray">
              <a:xfrm>
                <a:off x="1260" y="2638"/>
                <a:ext cx="503" cy="803"/>
              </a:xfrm>
              <a:custGeom>
                <a:avLst/>
                <a:gdLst>
                  <a:gd name="T0" fmla="*/ 0 w 213"/>
                  <a:gd name="T1" fmla="*/ 0 h 340"/>
                  <a:gd name="T2" fmla="*/ 213 w 213"/>
                  <a:gd name="T3" fmla="*/ 340 h 340"/>
                </a:gdLst>
                <a:ahLst/>
                <a:cxnLst>
                  <a:cxn ang="0">
                    <a:pos x="T0" y="T1"/>
                  </a:cxn>
                  <a:cxn ang="0">
                    <a:pos x="T2" y="T3"/>
                  </a:cxn>
                </a:cxnLst>
                <a:rect l="0" t="0" r="r" b="b"/>
                <a:pathLst>
                  <a:path w="213" h="340">
                    <a:moveTo>
                      <a:pt x="0" y="0"/>
                    </a:moveTo>
                    <a:cubicBezTo>
                      <a:pt x="37" y="133"/>
                      <a:pt x="112" y="250"/>
                      <a:pt x="213" y="340"/>
                    </a:cubicBezTo>
                  </a:path>
                </a:pathLst>
              </a:custGeom>
              <a:noFill/>
              <a:ln w="63500" cap="flat" cmpd="sng">
                <a:solidFill>
                  <a:srgbClr val="AEAEAE"/>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1" name="Freeform 25"/>
              <p:cNvSpPr>
                <a:spLocks/>
              </p:cNvSpPr>
              <p:nvPr/>
            </p:nvSpPr>
            <p:spPr bwMode="gray">
              <a:xfrm>
                <a:off x="1237" y="874"/>
                <a:ext cx="583" cy="942"/>
              </a:xfrm>
              <a:custGeom>
                <a:avLst/>
                <a:gdLst>
                  <a:gd name="T0" fmla="*/ 247 w 247"/>
                  <a:gd name="T1" fmla="*/ 0 h 399"/>
                  <a:gd name="T2" fmla="*/ 0 w 247"/>
                  <a:gd name="T3" fmla="*/ 399 h 399"/>
                </a:gdLst>
                <a:ahLst/>
                <a:cxnLst>
                  <a:cxn ang="0">
                    <a:pos x="T0" y="T1"/>
                  </a:cxn>
                  <a:cxn ang="0">
                    <a:pos x="T2" y="T3"/>
                  </a:cxn>
                </a:cxnLst>
                <a:rect l="0" t="0" r="r" b="b"/>
                <a:pathLst>
                  <a:path w="247" h="399">
                    <a:moveTo>
                      <a:pt x="247" y="0"/>
                    </a:moveTo>
                    <a:cubicBezTo>
                      <a:pt x="125" y="100"/>
                      <a:pt x="35" y="239"/>
                      <a:pt x="0" y="399"/>
                    </a:cubicBezTo>
                  </a:path>
                </a:pathLst>
              </a:custGeom>
              <a:noFill/>
              <a:ln w="63500" cap="flat" cmpd="sng">
                <a:solidFill>
                  <a:srgbClr val="AEAEAE"/>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spTree>
    <p:extLst>
      <p:ext uri="{BB962C8B-B14F-4D97-AF65-F5344CB8AC3E}">
        <p14:creationId xmlns:p14="http://schemas.microsoft.com/office/powerpoint/2010/main" val="3199197949"/>
      </p:ext>
    </p:extLst>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4"/>
          <p:cNvSpPr>
            <a:spLocks noChangeArrowheads="1"/>
          </p:cNvSpPr>
          <p:nvPr/>
        </p:nvSpPr>
        <p:spPr bwMode="auto">
          <a:xfrm>
            <a:off x="2362184" y="3357562"/>
            <a:ext cx="4248151" cy="862014"/>
          </a:xfrm>
          <a:prstGeom prst="ellipse">
            <a:avLst/>
          </a:prstGeom>
          <a:gradFill rotWithShape="1">
            <a:gsLst>
              <a:gs pos="0">
                <a:sysClr val="windowText" lastClr="000000">
                  <a:lumMod val="50000"/>
                  <a:lumOff val="50000"/>
                </a:sysClr>
              </a:gs>
              <a:gs pos="100000">
                <a:sysClr val="windowText" lastClr="000000">
                  <a:gamma/>
                  <a:shade val="0"/>
                  <a:invGamma/>
                  <a:alpha val="0"/>
                </a:sysClr>
              </a:gs>
            </a:gsLst>
            <a:path path="shape">
              <a:fillToRect l="50000" t="50000" r="50000" b="50000"/>
            </a:path>
          </a:gradFill>
          <a:ln w="3175">
            <a:noFill/>
            <a:round/>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3" name="Oval 24"/>
          <p:cNvSpPr>
            <a:spLocks noChangeArrowheads="1"/>
          </p:cNvSpPr>
          <p:nvPr/>
        </p:nvSpPr>
        <p:spPr bwMode="auto">
          <a:xfrm>
            <a:off x="647672" y="3286124"/>
            <a:ext cx="3848128" cy="780843"/>
          </a:xfrm>
          <a:prstGeom prst="ellipse">
            <a:avLst/>
          </a:prstGeom>
          <a:gradFill rotWithShape="1">
            <a:gsLst>
              <a:gs pos="0">
                <a:sysClr val="windowText" lastClr="000000">
                  <a:lumMod val="50000"/>
                  <a:lumOff val="50000"/>
                </a:sysClr>
              </a:gs>
              <a:gs pos="100000">
                <a:sysClr val="windowText" lastClr="000000">
                  <a:gamma/>
                  <a:shade val="0"/>
                  <a:invGamma/>
                  <a:alpha val="0"/>
                </a:sysClr>
              </a:gs>
            </a:gsLst>
            <a:path path="shape">
              <a:fillToRect l="50000" t="50000" r="50000" b="50000"/>
            </a:path>
          </a:gradFill>
          <a:ln w="3175">
            <a:noFill/>
            <a:round/>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4" name="Oval 24"/>
          <p:cNvSpPr>
            <a:spLocks noChangeArrowheads="1"/>
          </p:cNvSpPr>
          <p:nvPr/>
        </p:nvSpPr>
        <p:spPr bwMode="auto">
          <a:xfrm>
            <a:off x="4648200" y="3286124"/>
            <a:ext cx="3848128" cy="780843"/>
          </a:xfrm>
          <a:prstGeom prst="ellipse">
            <a:avLst/>
          </a:prstGeom>
          <a:gradFill rotWithShape="1">
            <a:gsLst>
              <a:gs pos="0">
                <a:sysClr val="windowText" lastClr="000000">
                  <a:lumMod val="50000"/>
                  <a:lumOff val="50000"/>
                </a:sysClr>
              </a:gs>
              <a:gs pos="100000">
                <a:sysClr val="windowText" lastClr="000000">
                  <a:gamma/>
                  <a:shade val="0"/>
                  <a:invGamma/>
                  <a:alpha val="0"/>
                </a:sysClr>
              </a:gs>
            </a:gsLst>
            <a:path path="shape">
              <a:fillToRect l="50000" t="50000" r="50000" b="50000"/>
            </a:path>
          </a:gradFill>
          <a:ln w="3175">
            <a:noFill/>
            <a:round/>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grpSp>
        <p:nvGrpSpPr>
          <p:cNvPr id="5" name="Group 34"/>
          <p:cNvGrpSpPr/>
          <p:nvPr/>
        </p:nvGrpSpPr>
        <p:grpSpPr>
          <a:xfrm>
            <a:off x="2862250" y="2357430"/>
            <a:ext cx="3214710" cy="1428760"/>
            <a:chOff x="2071670" y="1928802"/>
            <a:chExt cx="3214710" cy="1428760"/>
          </a:xfrm>
          <a:solidFill>
            <a:srgbClr val="00B0F0"/>
          </a:solidFill>
          <a:scene3d>
            <a:camera prst="perspectiveBelow">
              <a:rot lat="1800000" lon="0" rev="0"/>
            </a:camera>
            <a:lightRig rig="soft" dir="t"/>
          </a:scene3d>
        </p:grpSpPr>
        <p:sp>
          <p:nvSpPr>
            <p:cNvPr id="6" name="Rectangle 30"/>
            <p:cNvSpPr/>
            <p:nvPr/>
          </p:nvSpPr>
          <p:spPr>
            <a:xfrm>
              <a:off x="2714612" y="3000372"/>
              <a:ext cx="1928826" cy="357190"/>
            </a:xfrm>
            <a:prstGeom prst="rect">
              <a:avLst/>
            </a:prstGeom>
            <a:solidFill>
              <a:srgbClr val="EAEAEA"/>
            </a:solidFill>
            <a:ln w="25400" cap="flat" cmpd="sng" algn="ctr">
              <a:noFill/>
              <a:prstDash val="solid"/>
            </a:ln>
            <a:effectLst/>
            <a:sp3d extrusionH="635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7" name="Block Arc 31"/>
            <p:cNvSpPr/>
            <p:nvPr/>
          </p:nvSpPr>
          <p:spPr>
            <a:xfrm rot="5400000">
              <a:off x="3857620" y="1928802"/>
              <a:ext cx="1428760" cy="1428760"/>
            </a:xfrm>
            <a:prstGeom prst="blockArc">
              <a:avLst>
                <a:gd name="adj1" fmla="val 16092580"/>
                <a:gd name="adj2" fmla="val 0"/>
                <a:gd name="adj3" fmla="val 25000"/>
              </a:avLst>
            </a:prstGeom>
            <a:solidFill>
              <a:srgbClr val="EAEAEA"/>
            </a:solidFill>
            <a:ln w="25400" cap="flat" cmpd="sng" algn="ctr">
              <a:noFill/>
              <a:prstDash val="solid"/>
            </a:ln>
            <a:effectLst/>
            <a:sp3d extrusionH="635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8" name="Block Arc 32"/>
            <p:cNvSpPr/>
            <p:nvPr/>
          </p:nvSpPr>
          <p:spPr>
            <a:xfrm rot="16200000" flipH="1">
              <a:off x="2071670" y="1928802"/>
              <a:ext cx="1428760" cy="1428760"/>
            </a:xfrm>
            <a:prstGeom prst="blockArc">
              <a:avLst>
                <a:gd name="adj1" fmla="val 16092580"/>
                <a:gd name="adj2" fmla="val 0"/>
                <a:gd name="adj3" fmla="val 25000"/>
              </a:avLst>
            </a:prstGeom>
            <a:solidFill>
              <a:srgbClr val="EAEAEA"/>
            </a:solidFill>
            <a:ln w="25400" cap="flat" cmpd="sng" algn="ctr">
              <a:noFill/>
              <a:prstDash val="solid"/>
            </a:ln>
            <a:effectLst/>
            <a:sp3d extrusionH="635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grpSp>
      <p:grpSp>
        <p:nvGrpSpPr>
          <p:cNvPr id="9" name="Group 39"/>
          <p:cNvGrpSpPr/>
          <p:nvPr/>
        </p:nvGrpSpPr>
        <p:grpSpPr>
          <a:xfrm>
            <a:off x="861986" y="1928802"/>
            <a:ext cx="7429552" cy="1428760"/>
            <a:chOff x="785786" y="2428868"/>
            <a:chExt cx="7429552" cy="1428760"/>
          </a:xfrm>
          <a:solidFill>
            <a:srgbClr val="00B0F0"/>
          </a:solidFill>
          <a:scene3d>
            <a:camera prst="perspectiveRelaxedModerately"/>
            <a:lightRig rig="soft" dir="t">
              <a:rot lat="0" lon="0" rev="12600000"/>
            </a:lightRig>
          </a:scene3d>
        </p:grpSpPr>
        <p:grpSp>
          <p:nvGrpSpPr>
            <p:cNvPr id="10" name="Group 17"/>
            <p:cNvGrpSpPr/>
            <p:nvPr/>
          </p:nvGrpSpPr>
          <p:grpSpPr>
            <a:xfrm rot="10800000">
              <a:off x="785786" y="2428868"/>
              <a:ext cx="3214710" cy="1428760"/>
              <a:chOff x="2071670" y="1928802"/>
              <a:chExt cx="3214710" cy="1428760"/>
            </a:xfrm>
            <a:grpFill/>
          </p:grpSpPr>
          <p:sp>
            <p:nvSpPr>
              <p:cNvPr id="23" name="Rectangle 27"/>
              <p:cNvSpPr/>
              <p:nvPr/>
            </p:nvSpPr>
            <p:spPr>
              <a:xfrm>
                <a:off x="2714612" y="3000372"/>
                <a:ext cx="1928826" cy="357190"/>
              </a:xfrm>
              <a:prstGeom prst="rect">
                <a:avLst/>
              </a:prstGeom>
              <a:solidFill>
                <a:srgbClr val="2676FF"/>
              </a:solidFill>
              <a:ln w="25400" cap="flat" cmpd="sng" algn="ctr">
                <a:noFill/>
                <a:prstDash val="solid"/>
              </a:ln>
              <a:effectLst/>
              <a:sp3d extrusionH="635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24" name="Block Arc 28"/>
              <p:cNvSpPr/>
              <p:nvPr/>
            </p:nvSpPr>
            <p:spPr>
              <a:xfrm rot="5400000">
                <a:off x="3857620" y="1928802"/>
                <a:ext cx="1428760" cy="1428760"/>
              </a:xfrm>
              <a:prstGeom prst="blockArc">
                <a:avLst>
                  <a:gd name="adj1" fmla="val 16092580"/>
                  <a:gd name="adj2" fmla="val 0"/>
                  <a:gd name="adj3" fmla="val 25000"/>
                </a:avLst>
              </a:prstGeom>
              <a:solidFill>
                <a:srgbClr val="2676FF"/>
              </a:solidFill>
              <a:ln w="25400" cap="flat" cmpd="sng" algn="ctr">
                <a:noFill/>
                <a:prstDash val="solid"/>
              </a:ln>
              <a:effectLst/>
              <a:sp3d extrusionH="635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25" name="Block Arc 29"/>
              <p:cNvSpPr/>
              <p:nvPr/>
            </p:nvSpPr>
            <p:spPr>
              <a:xfrm rot="16200000" flipH="1">
                <a:off x="2071670" y="1928802"/>
                <a:ext cx="1428760" cy="1428760"/>
              </a:xfrm>
              <a:prstGeom prst="blockArc">
                <a:avLst>
                  <a:gd name="adj1" fmla="val 16092580"/>
                  <a:gd name="adj2" fmla="val 0"/>
                  <a:gd name="adj3" fmla="val 25000"/>
                </a:avLst>
              </a:prstGeom>
              <a:solidFill>
                <a:srgbClr val="2676FF"/>
              </a:solidFill>
              <a:ln w="25400" cap="flat" cmpd="sng" algn="ctr">
                <a:noFill/>
                <a:prstDash val="solid"/>
              </a:ln>
              <a:effectLst/>
              <a:sp3d extrusionH="635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grpSp>
        <p:grpSp>
          <p:nvGrpSpPr>
            <p:cNvPr id="11" name="Group 18"/>
            <p:cNvGrpSpPr/>
            <p:nvPr/>
          </p:nvGrpSpPr>
          <p:grpSpPr>
            <a:xfrm rot="10800000">
              <a:off x="5000628" y="2428868"/>
              <a:ext cx="3214710" cy="1428760"/>
              <a:chOff x="2071670" y="1928802"/>
              <a:chExt cx="3214710" cy="1428760"/>
            </a:xfrm>
            <a:grpFill/>
          </p:grpSpPr>
          <p:sp>
            <p:nvSpPr>
              <p:cNvPr id="20" name="Rectangle 24"/>
              <p:cNvSpPr/>
              <p:nvPr/>
            </p:nvSpPr>
            <p:spPr>
              <a:xfrm>
                <a:off x="2714612" y="3000372"/>
                <a:ext cx="1928826" cy="357190"/>
              </a:xfrm>
              <a:prstGeom prst="rect">
                <a:avLst/>
              </a:prstGeom>
              <a:solidFill>
                <a:srgbClr val="2676FF"/>
              </a:solidFill>
              <a:ln w="25400" cap="flat" cmpd="sng" algn="ctr">
                <a:noFill/>
                <a:prstDash val="solid"/>
              </a:ln>
              <a:effectLst/>
              <a:sp3d extrusionH="635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21" name="Block Arc 25"/>
              <p:cNvSpPr/>
              <p:nvPr/>
            </p:nvSpPr>
            <p:spPr>
              <a:xfrm rot="5400000">
                <a:off x="3857620" y="1928802"/>
                <a:ext cx="1428760" cy="1428760"/>
              </a:xfrm>
              <a:prstGeom prst="blockArc">
                <a:avLst>
                  <a:gd name="adj1" fmla="val 16092580"/>
                  <a:gd name="adj2" fmla="val 0"/>
                  <a:gd name="adj3" fmla="val 25000"/>
                </a:avLst>
              </a:prstGeom>
              <a:solidFill>
                <a:srgbClr val="2676FF"/>
              </a:solidFill>
              <a:ln w="25400" cap="flat" cmpd="sng" algn="ctr">
                <a:noFill/>
                <a:prstDash val="solid"/>
              </a:ln>
              <a:effectLst/>
              <a:sp3d extrusionH="635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22" name="Block Arc 26"/>
              <p:cNvSpPr/>
              <p:nvPr/>
            </p:nvSpPr>
            <p:spPr>
              <a:xfrm rot="16200000" flipH="1">
                <a:off x="2071670" y="1928802"/>
                <a:ext cx="1428760" cy="1428760"/>
              </a:xfrm>
              <a:prstGeom prst="blockArc">
                <a:avLst>
                  <a:gd name="adj1" fmla="val 16092580"/>
                  <a:gd name="adj2" fmla="val 0"/>
                  <a:gd name="adj3" fmla="val 25000"/>
                </a:avLst>
              </a:prstGeom>
              <a:solidFill>
                <a:srgbClr val="2676FF"/>
              </a:solidFill>
              <a:ln w="25400" cap="flat" cmpd="sng" algn="ctr">
                <a:noFill/>
                <a:prstDash val="solid"/>
              </a:ln>
              <a:effectLst/>
              <a:sp3d extrusionH="635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grpSp>
        <p:grpSp>
          <p:nvGrpSpPr>
            <p:cNvPr id="12" name="Group 26"/>
            <p:cNvGrpSpPr/>
            <p:nvPr/>
          </p:nvGrpSpPr>
          <p:grpSpPr>
            <a:xfrm>
              <a:off x="785786" y="2428868"/>
              <a:ext cx="3214710" cy="1428760"/>
              <a:chOff x="2071670" y="1928802"/>
              <a:chExt cx="3214710" cy="1428760"/>
            </a:xfrm>
            <a:grpFill/>
          </p:grpSpPr>
          <p:sp>
            <p:nvSpPr>
              <p:cNvPr id="17" name="Rectangle 21"/>
              <p:cNvSpPr/>
              <p:nvPr/>
            </p:nvSpPr>
            <p:spPr>
              <a:xfrm>
                <a:off x="2714612" y="3000372"/>
                <a:ext cx="1857388" cy="357190"/>
              </a:xfrm>
              <a:prstGeom prst="rect">
                <a:avLst/>
              </a:prstGeom>
              <a:solidFill>
                <a:srgbClr val="2676FF"/>
              </a:solidFill>
              <a:ln w="25400" cap="flat" cmpd="sng" algn="ctr">
                <a:noFill/>
                <a:prstDash val="solid"/>
              </a:ln>
              <a:effectLst/>
              <a:sp3d extrusionH="635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18" name="Block Arc 22"/>
              <p:cNvSpPr/>
              <p:nvPr/>
            </p:nvSpPr>
            <p:spPr>
              <a:xfrm rot="5400000">
                <a:off x="3857620" y="1928802"/>
                <a:ext cx="1428760" cy="1428760"/>
              </a:xfrm>
              <a:prstGeom prst="blockArc">
                <a:avLst>
                  <a:gd name="adj1" fmla="val 16092580"/>
                  <a:gd name="adj2" fmla="val 0"/>
                  <a:gd name="adj3" fmla="val 25000"/>
                </a:avLst>
              </a:prstGeom>
              <a:solidFill>
                <a:srgbClr val="2676FF"/>
              </a:solidFill>
              <a:ln w="25400" cap="flat" cmpd="sng" algn="ctr">
                <a:noFill/>
                <a:prstDash val="solid"/>
              </a:ln>
              <a:effectLst/>
              <a:sp3d extrusionH="635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19" name="Block Arc 23"/>
              <p:cNvSpPr/>
              <p:nvPr/>
            </p:nvSpPr>
            <p:spPr>
              <a:xfrm rot="16200000" flipH="1">
                <a:off x="2071670" y="1928802"/>
                <a:ext cx="1428760" cy="1428760"/>
              </a:xfrm>
              <a:prstGeom prst="blockArc">
                <a:avLst>
                  <a:gd name="adj1" fmla="val 16092580"/>
                  <a:gd name="adj2" fmla="val 0"/>
                  <a:gd name="adj3" fmla="val 25000"/>
                </a:avLst>
              </a:prstGeom>
              <a:solidFill>
                <a:srgbClr val="2676FF"/>
              </a:solidFill>
              <a:ln w="25400" cap="flat" cmpd="sng" algn="ctr">
                <a:noFill/>
                <a:prstDash val="solid"/>
              </a:ln>
              <a:effectLst/>
              <a:sp3d extrusionH="635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grpSp>
        <p:grpSp>
          <p:nvGrpSpPr>
            <p:cNvPr id="13" name="Group 22"/>
            <p:cNvGrpSpPr/>
            <p:nvPr/>
          </p:nvGrpSpPr>
          <p:grpSpPr>
            <a:xfrm>
              <a:off x="5000628" y="2428868"/>
              <a:ext cx="3214710" cy="1428760"/>
              <a:chOff x="2071670" y="1928802"/>
              <a:chExt cx="3214710" cy="1428760"/>
            </a:xfrm>
            <a:grpFill/>
          </p:grpSpPr>
          <p:sp>
            <p:nvSpPr>
              <p:cNvPr id="14" name="Rectangle 18"/>
              <p:cNvSpPr/>
              <p:nvPr/>
            </p:nvSpPr>
            <p:spPr>
              <a:xfrm>
                <a:off x="2714612" y="3000372"/>
                <a:ext cx="1857388" cy="357190"/>
              </a:xfrm>
              <a:prstGeom prst="rect">
                <a:avLst/>
              </a:prstGeom>
              <a:solidFill>
                <a:srgbClr val="2676FF"/>
              </a:solidFill>
              <a:ln w="25400" cap="flat" cmpd="sng" algn="ctr">
                <a:noFill/>
                <a:prstDash val="solid"/>
              </a:ln>
              <a:effectLst/>
              <a:sp3d extrusionH="635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15" name="Block Arc 19"/>
              <p:cNvSpPr/>
              <p:nvPr/>
            </p:nvSpPr>
            <p:spPr>
              <a:xfrm rot="5400000">
                <a:off x="3857620" y="1928802"/>
                <a:ext cx="1428760" cy="1428760"/>
              </a:xfrm>
              <a:prstGeom prst="blockArc">
                <a:avLst>
                  <a:gd name="adj1" fmla="val 16092580"/>
                  <a:gd name="adj2" fmla="val 0"/>
                  <a:gd name="adj3" fmla="val 25000"/>
                </a:avLst>
              </a:prstGeom>
              <a:solidFill>
                <a:srgbClr val="2676FF"/>
              </a:solidFill>
              <a:ln w="25400" cap="flat" cmpd="sng" algn="ctr">
                <a:noFill/>
                <a:prstDash val="solid"/>
              </a:ln>
              <a:effectLst/>
              <a:sp3d extrusionH="635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16" name="Block Arc 20"/>
              <p:cNvSpPr/>
              <p:nvPr/>
            </p:nvSpPr>
            <p:spPr>
              <a:xfrm rot="16200000" flipH="1">
                <a:off x="2071670" y="1928802"/>
                <a:ext cx="1428760" cy="1428760"/>
              </a:xfrm>
              <a:prstGeom prst="blockArc">
                <a:avLst>
                  <a:gd name="adj1" fmla="val 16092580"/>
                  <a:gd name="adj2" fmla="val 0"/>
                  <a:gd name="adj3" fmla="val 25000"/>
                </a:avLst>
              </a:prstGeom>
              <a:solidFill>
                <a:srgbClr val="2676FF"/>
              </a:solidFill>
              <a:ln w="25400" cap="flat" cmpd="sng" algn="ctr">
                <a:noFill/>
                <a:prstDash val="solid"/>
              </a:ln>
              <a:effectLst/>
              <a:sp3d extrusionH="635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grpSp>
      </p:grpSp>
      <p:grpSp>
        <p:nvGrpSpPr>
          <p:cNvPr id="26" name="Group 30"/>
          <p:cNvGrpSpPr/>
          <p:nvPr/>
        </p:nvGrpSpPr>
        <p:grpSpPr>
          <a:xfrm rot="10800000">
            <a:off x="2862250" y="2214554"/>
            <a:ext cx="3214710" cy="1428760"/>
            <a:chOff x="2071670" y="1928802"/>
            <a:chExt cx="3214710" cy="1428760"/>
          </a:xfrm>
          <a:solidFill>
            <a:srgbClr val="00B0F0"/>
          </a:solidFill>
          <a:scene3d>
            <a:camera prst="perspectiveBelow">
              <a:rot lat="19799998" lon="0" rev="0"/>
            </a:camera>
            <a:lightRig rig="soft" dir="t">
              <a:rot lat="0" lon="0" rev="12600000"/>
            </a:lightRig>
          </a:scene3d>
        </p:grpSpPr>
        <p:sp>
          <p:nvSpPr>
            <p:cNvPr id="27" name="Rectangle 11"/>
            <p:cNvSpPr/>
            <p:nvPr/>
          </p:nvSpPr>
          <p:spPr>
            <a:xfrm>
              <a:off x="2714612" y="3000372"/>
              <a:ext cx="1857388" cy="357190"/>
            </a:xfrm>
            <a:prstGeom prst="rect">
              <a:avLst/>
            </a:prstGeom>
            <a:solidFill>
              <a:srgbClr val="EAEAEA"/>
            </a:solidFill>
            <a:ln w="25400" cap="flat" cmpd="sng" algn="ctr">
              <a:noFill/>
              <a:prstDash val="solid"/>
            </a:ln>
            <a:effectLst/>
            <a:sp3d extrusionH="635000" prstMaterial="plastic">
              <a:bevelB w="6350"/>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28" name="Block Arc 12"/>
            <p:cNvSpPr/>
            <p:nvPr/>
          </p:nvSpPr>
          <p:spPr>
            <a:xfrm rot="5400000">
              <a:off x="3857620" y="1928802"/>
              <a:ext cx="1428760" cy="1428760"/>
            </a:xfrm>
            <a:prstGeom prst="blockArc">
              <a:avLst>
                <a:gd name="adj1" fmla="val 16092580"/>
                <a:gd name="adj2" fmla="val 0"/>
                <a:gd name="adj3" fmla="val 25000"/>
              </a:avLst>
            </a:prstGeom>
            <a:solidFill>
              <a:srgbClr val="EAEAEA"/>
            </a:solidFill>
            <a:ln w="25400" cap="flat" cmpd="sng" algn="ctr">
              <a:noFill/>
              <a:prstDash val="solid"/>
            </a:ln>
            <a:effectLst/>
            <a:sp3d extrusionH="635000" prstMaterial="plastic">
              <a:bevelB w="6350"/>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29" name="Block Arc 13"/>
            <p:cNvSpPr/>
            <p:nvPr/>
          </p:nvSpPr>
          <p:spPr>
            <a:xfrm rot="16200000" flipH="1">
              <a:off x="2071670" y="1928802"/>
              <a:ext cx="1428760" cy="1428760"/>
            </a:xfrm>
            <a:prstGeom prst="blockArc">
              <a:avLst>
                <a:gd name="adj1" fmla="val 16092580"/>
                <a:gd name="adj2" fmla="val 0"/>
                <a:gd name="adj3" fmla="val 25000"/>
              </a:avLst>
            </a:prstGeom>
            <a:solidFill>
              <a:srgbClr val="EAEAEA"/>
            </a:solidFill>
            <a:ln w="25400" cap="flat" cmpd="sng" algn="ctr">
              <a:noFill/>
              <a:prstDash val="solid"/>
            </a:ln>
            <a:effectLst/>
            <a:sp3d extrusionH="635000" prstMaterial="plastic">
              <a:bevelB w="6350"/>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grpSp>
      <p:sp>
        <p:nvSpPr>
          <p:cNvPr id="30" name="矩形 29"/>
          <p:cNvSpPr/>
          <p:nvPr/>
        </p:nvSpPr>
        <p:spPr>
          <a:xfrm>
            <a:off x="647672" y="4286256"/>
            <a:ext cx="2071702" cy="642942"/>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输入文本</a:t>
            </a:r>
            <a:endParaRPr kumimoji="0" lang="zh-CN" altLang="en-US"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1" name="矩形 30"/>
          <p:cNvSpPr/>
          <p:nvPr/>
        </p:nvSpPr>
        <p:spPr>
          <a:xfrm>
            <a:off x="3290878" y="4286256"/>
            <a:ext cx="2071702" cy="642942"/>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输入文本</a:t>
            </a:r>
            <a:endParaRPr kumimoji="0" lang="zh-CN" altLang="en-US"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2" name="矩形 31"/>
          <p:cNvSpPr/>
          <p:nvPr/>
        </p:nvSpPr>
        <p:spPr>
          <a:xfrm>
            <a:off x="5934084" y="4286256"/>
            <a:ext cx="2071702" cy="642942"/>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输入文本</a:t>
            </a:r>
            <a:endParaRPr kumimoji="0" lang="zh-CN" altLang="en-US"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75427030"/>
      </p:ext>
    </p:extLst>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718517" y="2946257"/>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1308100" y="2949864"/>
            <a:ext cx="7835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0" y="2182091"/>
            <a:ext cx="7788275"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7788275" y="2178051"/>
            <a:ext cx="888134"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315417" y="3921021"/>
            <a:ext cx="6472858" cy="1692771"/>
          </a:xfrm>
          <a:prstGeom prst="rect">
            <a:avLst/>
          </a:prstGeom>
          <a:noFill/>
          <a:ln w="25400" cap="flat" cmpd="sng" algn="ctr">
            <a:noFill/>
            <a:prstDash val="solid"/>
          </a:ln>
          <a:effectLst/>
        </p:spPr>
        <p:txBody>
          <a:bodyPr rtlCol="0" anchor="ctr"/>
          <a:lstStyle/>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材下载：</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972279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5875" y="1268413"/>
            <a:ext cx="4032250" cy="4321175"/>
            <a:chOff x="2411958" y="1268413"/>
            <a:chExt cx="4032250" cy="4321175"/>
          </a:xfrm>
        </p:grpSpPr>
        <p:sp>
          <p:nvSpPr>
            <p:cNvPr id="3" name="Arc 3"/>
            <p:cNvSpPr>
              <a:spLocks/>
            </p:cNvSpPr>
            <p:nvPr/>
          </p:nvSpPr>
          <p:spPr bwMode="auto">
            <a:xfrm rot="7873550">
              <a:off x="3851821" y="3860800"/>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63900"/>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 name="Arc 4"/>
            <p:cNvSpPr>
              <a:spLocks/>
            </p:cNvSpPr>
            <p:nvPr/>
          </p:nvSpPr>
          <p:spPr bwMode="auto">
            <a:xfrm rot="3306815">
              <a:off x="4929733" y="2940050"/>
              <a:ext cx="1211262"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63900"/>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 name="Arc 5"/>
            <p:cNvSpPr>
              <a:spLocks/>
            </p:cNvSpPr>
            <p:nvPr/>
          </p:nvSpPr>
          <p:spPr bwMode="auto">
            <a:xfrm rot="11977892">
              <a:off x="2843758" y="3213100"/>
              <a:ext cx="1211262"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9E9E9E"/>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6" name="Group 6"/>
            <p:cNvGrpSpPr>
              <a:grpSpLocks/>
            </p:cNvGrpSpPr>
            <p:nvPr/>
          </p:nvGrpSpPr>
          <p:grpSpPr bwMode="auto">
            <a:xfrm>
              <a:off x="2916783" y="1773238"/>
              <a:ext cx="3022600" cy="3022600"/>
              <a:chOff x="3923" y="1888"/>
              <a:chExt cx="1406" cy="1406"/>
            </a:xfrm>
          </p:grpSpPr>
          <p:sp>
            <p:nvSpPr>
              <p:cNvPr id="93" name="Line 7"/>
              <p:cNvSpPr>
                <a:spLocks noChangeShapeType="1"/>
              </p:cNvSpPr>
              <p:nvPr/>
            </p:nvSpPr>
            <p:spPr bwMode="auto">
              <a:xfrm flipH="1">
                <a:off x="4150" y="1888"/>
                <a:ext cx="499" cy="1406"/>
              </a:xfrm>
              <a:prstGeom prst="line">
                <a:avLst/>
              </a:prstGeom>
              <a:noFill/>
              <a:ln w="381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94" name="Line 8"/>
              <p:cNvSpPr>
                <a:spLocks noChangeShapeType="1"/>
              </p:cNvSpPr>
              <p:nvPr/>
            </p:nvSpPr>
            <p:spPr bwMode="auto">
              <a:xfrm>
                <a:off x="4649" y="1888"/>
                <a:ext cx="454" cy="1406"/>
              </a:xfrm>
              <a:prstGeom prst="line">
                <a:avLst/>
              </a:prstGeom>
              <a:noFill/>
              <a:ln w="381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95" name="Line 9"/>
              <p:cNvSpPr>
                <a:spLocks noChangeShapeType="1"/>
              </p:cNvSpPr>
              <p:nvPr/>
            </p:nvSpPr>
            <p:spPr bwMode="auto">
              <a:xfrm flipH="1">
                <a:off x="4150" y="2432"/>
                <a:ext cx="1179" cy="862"/>
              </a:xfrm>
              <a:prstGeom prst="line">
                <a:avLst/>
              </a:prstGeom>
              <a:noFill/>
              <a:ln w="381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96" name="Line 10"/>
              <p:cNvSpPr>
                <a:spLocks noChangeShapeType="1"/>
              </p:cNvSpPr>
              <p:nvPr/>
            </p:nvSpPr>
            <p:spPr bwMode="auto">
              <a:xfrm>
                <a:off x="3923" y="2432"/>
                <a:ext cx="1180" cy="862"/>
              </a:xfrm>
              <a:prstGeom prst="line">
                <a:avLst/>
              </a:prstGeom>
              <a:noFill/>
              <a:ln w="381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97" name="Line 11"/>
              <p:cNvSpPr>
                <a:spLocks noChangeShapeType="1"/>
              </p:cNvSpPr>
              <p:nvPr/>
            </p:nvSpPr>
            <p:spPr bwMode="auto">
              <a:xfrm flipV="1">
                <a:off x="3923" y="2432"/>
                <a:ext cx="1391" cy="0"/>
              </a:xfrm>
              <a:prstGeom prst="line">
                <a:avLst/>
              </a:prstGeom>
              <a:noFill/>
              <a:ln w="381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7" name="Arc 12"/>
            <p:cNvSpPr>
              <a:spLocks/>
            </p:cNvSpPr>
            <p:nvPr/>
          </p:nvSpPr>
          <p:spPr bwMode="auto">
            <a:xfrm rot="16542568">
              <a:off x="3058071" y="1727200"/>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9E9E9E"/>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8" name="组合 7"/>
            <p:cNvGrpSpPr/>
            <p:nvPr/>
          </p:nvGrpSpPr>
          <p:grpSpPr>
            <a:xfrm>
              <a:off x="4809083" y="4106863"/>
              <a:ext cx="1274762" cy="1482725"/>
              <a:chOff x="4809083" y="4106863"/>
              <a:chExt cx="1274762" cy="1482725"/>
            </a:xfrm>
          </p:grpSpPr>
          <p:sp>
            <p:nvSpPr>
              <p:cNvPr id="77" name="Oval 13"/>
              <p:cNvSpPr>
                <a:spLocks noChangeArrowheads="1"/>
              </p:cNvSpPr>
              <p:nvPr/>
            </p:nvSpPr>
            <p:spPr bwMode="auto">
              <a:xfrm>
                <a:off x="4859883" y="5138738"/>
                <a:ext cx="1152525" cy="450850"/>
              </a:xfrm>
              <a:prstGeom prst="ellipse">
                <a:avLst/>
              </a:prstGeom>
              <a:gradFill rotWithShape="1">
                <a:gsLst>
                  <a:gs pos="0">
                    <a:srgbClr val="000000">
                      <a:alpha val="46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78" name="Group 15"/>
              <p:cNvGrpSpPr>
                <a:grpSpLocks/>
              </p:cNvGrpSpPr>
              <p:nvPr/>
            </p:nvGrpSpPr>
            <p:grpSpPr bwMode="auto">
              <a:xfrm>
                <a:off x="4817020" y="4106863"/>
                <a:ext cx="1266825" cy="1247775"/>
                <a:chOff x="480" y="1200"/>
                <a:chExt cx="1042" cy="1019"/>
              </a:xfrm>
            </p:grpSpPr>
            <p:pic>
              <p:nvPicPr>
                <p:cNvPr id="91" name="Picture 16"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480" y="1200"/>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92" name="Oval 17"/>
                <p:cNvSpPr>
                  <a:spLocks noChangeArrowheads="1"/>
                </p:cNvSpPr>
                <p:nvPr/>
              </p:nvSpPr>
              <p:spPr bwMode="gray">
                <a:xfrm>
                  <a:off x="480" y="1200"/>
                  <a:ext cx="1035" cy="1019"/>
                </a:xfrm>
                <a:prstGeom prst="ellipse">
                  <a:avLst/>
                </a:prstGeom>
                <a:gradFill rotWithShape="1">
                  <a:gsLst>
                    <a:gs pos="0">
                      <a:srgbClr val="2676FF"/>
                    </a:gs>
                    <a:gs pos="100000">
                      <a:srgbClr val="2676FF">
                        <a:lumMod val="75000"/>
                      </a:srgbClr>
                    </a:gs>
                  </a:gsLst>
                  <a:lin ang="2700000" scaled="1"/>
                </a:gradFill>
                <a:ln>
                  <a:noFill/>
                </a:ln>
                <a:effectLst/>
                <a:extLst>
                  <a:ext uri="{91240B29-F687-4F45-9708-019B960494DF}">
                    <a14:hiddenLine xmlns:a14="http://schemas.microsoft.com/office/drawing/2010/main" w="9525"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ea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ea typeface="微软雅黑" pitchFamily="34" charset="-122"/>
                    </a:rPr>
                    <a:t>添加文字</a:t>
                  </a:r>
                </a:p>
              </p:txBody>
            </p:sp>
          </p:grpSp>
          <p:pic>
            <p:nvPicPr>
              <p:cNvPr id="79" name="Picture 18"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4944020" y="4119563"/>
                <a:ext cx="1000125" cy="439738"/>
              </a:xfrm>
              <a:prstGeom prst="rect">
                <a:avLst/>
              </a:prstGeom>
              <a:noFill/>
              <a:extLst>
                <a:ext uri="{909E8E84-426E-40DD-AFC4-6F175D3DCCD1}">
                  <a14:hiddenFill xmlns:a14="http://schemas.microsoft.com/office/drawing/2010/main">
                    <a:solidFill>
                      <a:srgbClr val="FFFFFF"/>
                    </a:solidFill>
                  </a14:hiddenFill>
                </a:ext>
              </a:extLst>
            </p:spPr>
          </p:pic>
          <p:grpSp>
            <p:nvGrpSpPr>
              <p:cNvPr id="80" name="Group 19"/>
              <p:cNvGrpSpPr>
                <a:grpSpLocks/>
              </p:cNvGrpSpPr>
              <p:nvPr/>
            </p:nvGrpSpPr>
            <p:grpSpPr bwMode="auto">
              <a:xfrm rot="20302575" flipH="1" flipV="1">
                <a:off x="4809083" y="5048251"/>
                <a:ext cx="1265237" cy="303213"/>
                <a:chOff x="2532" y="1051"/>
                <a:chExt cx="893" cy="246"/>
              </a:xfrm>
            </p:grpSpPr>
            <p:grpSp>
              <p:nvGrpSpPr>
                <p:cNvPr id="81" name="Group 20"/>
                <p:cNvGrpSpPr>
                  <a:grpSpLocks/>
                </p:cNvGrpSpPr>
                <p:nvPr/>
              </p:nvGrpSpPr>
              <p:grpSpPr bwMode="auto">
                <a:xfrm>
                  <a:off x="2532" y="1051"/>
                  <a:ext cx="743" cy="185"/>
                  <a:chOff x="1565" y="2568"/>
                  <a:chExt cx="1118" cy="279"/>
                </a:xfrm>
              </p:grpSpPr>
              <p:sp>
                <p:nvSpPr>
                  <p:cNvPr id="87" name="AutoShape 21"/>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8" name="AutoShape 22"/>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9" name="AutoShape 23"/>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90" name="AutoShape 24"/>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82" name="Group 25"/>
                <p:cNvGrpSpPr>
                  <a:grpSpLocks/>
                </p:cNvGrpSpPr>
                <p:nvPr/>
              </p:nvGrpSpPr>
              <p:grpSpPr bwMode="auto">
                <a:xfrm rot="1353540">
                  <a:off x="2682" y="1111"/>
                  <a:ext cx="743" cy="186"/>
                  <a:chOff x="1565" y="2568"/>
                  <a:chExt cx="1118" cy="279"/>
                </a:xfrm>
              </p:grpSpPr>
              <p:sp>
                <p:nvSpPr>
                  <p:cNvPr id="83" name="AutoShape 26"/>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4" name="AutoShape 27"/>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5" name="AutoShape 28"/>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6" name="AutoShape 29"/>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grpSp>
          <p:nvGrpSpPr>
            <p:cNvPr id="9" name="Group 30"/>
            <p:cNvGrpSpPr>
              <a:grpSpLocks/>
            </p:cNvGrpSpPr>
            <p:nvPr/>
          </p:nvGrpSpPr>
          <p:grpSpPr bwMode="auto">
            <a:xfrm>
              <a:off x="2916783" y="4240213"/>
              <a:ext cx="1008062" cy="989012"/>
              <a:chOff x="1386" y="2160"/>
              <a:chExt cx="988" cy="968"/>
            </a:xfrm>
          </p:grpSpPr>
          <p:grpSp>
            <p:nvGrpSpPr>
              <p:cNvPr id="61" name="Group 31"/>
              <p:cNvGrpSpPr>
                <a:grpSpLocks/>
              </p:cNvGrpSpPr>
              <p:nvPr/>
            </p:nvGrpSpPr>
            <p:grpSpPr bwMode="auto">
              <a:xfrm>
                <a:off x="1386" y="2160"/>
                <a:ext cx="988" cy="968"/>
                <a:chOff x="480" y="1200"/>
                <a:chExt cx="1042" cy="1019"/>
              </a:xfrm>
            </p:grpSpPr>
            <p:grpSp>
              <p:nvGrpSpPr>
                <p:cNvPr id="73" name="Group 32"/>
                <p:cNvGrpSpPr>
                  <a:grpSpLocks/>
                </p:cNvGrpSpPr>
                <p:nvPr/>
              </p:nvGrpSpPr>
              <p:grpSpPr bwMode="auto">
                <a:xfrm>
                  <a:off x="480" y="1200"/>
                  <a:ext cx="1042" cy="1019"/>
                  <a:chOff x="480" y="1200"/>
                  <a:chExt cx="1042" cy="1019"/>
                </a:xfrm>
              </p:grpSpPr>
              <p:pic>
                <p:nvPicPr>
                  <p:cNvPr id="75" name="Picture 33"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480" y="1200"/>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76" name="Oval 34"/>
                  <p:cNvSpPr>
                    <a:spLocks noChangeArrowheads="1"/>
                  </p:cNvSpPr>
                  <p:nvPr/>
                </p:nvSpPr>
                <p:spPr bwMode="gray">
                  <a:xfrm>
                    <a:off x="480" y="1200"/>
                    <a:ext cx="1035" cy="1019"/>
                  </a:xfrm>
                  <a:prstGeom prst="ellipse">
                    <a:avLst/>
                  </a:prstGeom>
                  <a:gradFill rotWithShape="1">
                    <a:gsLst>
                      <a:gs pos="0">
                        <a:srgbClr val="F8F8F8"/>
                      </a:gs>
                      <a:gs pos="100000">
                        <a:srgbClr val="DDDDDD"/>
                      </a:gs>
                    </a:gsLst>
                    <a:lin ang="2700000" scaled="1"/>
                  </a:gradFill>
                  <a:ln w="9525" algn="ctr">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646464"/>
                        </a:solidFill>
                        <a:effectLst/>
                        <a:uLnTx/>
                        <a:uFillTx/>
                        <a:ea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646464"/>
                        </a:solidFill>
                        <a:effectLst/>
                        <a:uLnTx/>
                        <a:uFillTx/>
                        <a:ea typeface="微软雅黑" pitchFamily="34" charset="-122"/>
                      </a:rPr>
                      <a:t>添加文字</a:t>
                    </a:r>
                  </a:p>
                </p:txBody>
              </p:sp>
            </p:grpSp>
            <p:pic>
              <p:nvPicPr>
                <p:cNvPr id="74" name="Picture 35"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584" y="1210"/>
                  <a:ext cx="823" cy="3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2" name="Group 36"/>
              <p:cNvGrpSpPr>
                <a:grpSpLocks/>
              </p:cNvGrpSpPr>
              <p:nvPr/>
            </p:nvGrpSpPr>
            <p:grpSpPr bwMode="auto">
              <a:xfrm rot="-1297425" flipH="1" flipV="1">
                <a:off x="1450" y="2898"/>
                <a:ext cx="847" cy="202"/>
                <a:chOff x="2532" y="1051"/>
                <a:chExt cx="893" cy="246"/>
              </a:xfrm>
            </p:grpSpPr>
            <p:grpSp>
              <p:nvGrpSpPr>
                <p:cNvPr id="63" name="Group 37"/>
                <p:cNvGrpSpPr>
                  <a:grpSpLocks/>
                </p:cNvGrpSpPr>
                <p:nvPr/>
              </p:nvGrpSpPr>
              <p:grpSpPr bwMode="auto">
                <a:xfrm>
                  <a:off x="2532" y="1051"/>
                  <a:ext cx="743" cy="185"/>
                  <a:chOff x="1565" y="2568"/>
                  <a:chExt cx="1118" cy="279"/>
                </a:xfrm>
              </p:grpSpPr>
              <p:sp>
                <p:nvSpPr>
                  <p:cNvPr id="69" name="AutoShape 38"/>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70" name="AutoShape 39"/>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71" name="AutoShape 40"/>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72" name="AutoShape 41"/>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64" name="Group 42"/>
                <p:cNvGrpSpPr>
                  <a:grpSpLocks/>
                </p:cNvGrpSpPr>
                <p:nvPr/>
              </p:nvGrpSpPr>
              <p:grpSpPr bwMode="auto">
                <a:xfrm rot="1353540">
                  <a:off x="2682" y="1111"/>
                  <a:ext cx="743" cy="186"/>
                  <a:chOff x="1565" y="2568"/>
                  <a:chExt cx="1118" cy="279"/>
                </a:xfrm>
              </p:grpSpPr>
              <p:sp>
                <p:nvSpPr>
                  <p:cNvPr id="65" name="AutoShape 43"/>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66" name="AutoShape 44"/>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67" name="AutoShape 45"/>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68" name="AutoShape 46"/>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grpSp>
          <p:nvGrpSpPr>
            <p:cNvPr id="10" name="Group 47"/>
            <p:cNvGrpSpPr>
              <a:grpSpLocks/>
            </p:cNvGrpSpPr>
            <p:nvPr/>
          </p:nvGrpSpPr>
          <p:grpSpPr bwMode="auto">
            <a:xfrm>
              <a:off x="2411958" y="2439988"/>
              <a:ext cx="1000920" cy="989012"/>
              <a:chOff x="1386" y="2160"/>
              <a:chExt cx="981" cy="968"/>
            </a:xfrm>
          </p:grpSpPr>
          <p:grpSp>
            <p:nvGrpSpPr>
              <p:cNvPr id="47" name="Group 48"/>
              <p:cNvGrpSpPr>
                <a:grpSpLocks/>
              </p:cNvGrpSpPr>
              <p:nvPr/>
            </p:nvGrpSpPr>
            <p:grpSpPr bwMode="auto">
              <a:xfrm>
                <a:off x="1386" y="2160"/>
                <a:ext cx="981" cy="968"/>
                <a:chOff x="480" y="1200"/>
                <a:chExt cx="1035" cy="1019"/>
              </a:xfrm>
            </p:grpSpPr>
            <p:sp>
              <p:nvSpPr>
                <p:cNvPr id="59" name="Oval 51"/>
                <p:cNvSpPr>
                  <a:spLocks noChangeArrowheads="1"/>
                </p:cNvSpPr>
                <p:nvPr/>
              </p:nvSpPr>
              <p:spPr bwMode="gray">
                <a:xfrm>
                  <a:off x="480" y="1200"/>
                  <a:ext cx="1035" cy="1019"/>
                </a:xfrm>
                <a:prstGeom prst="ellipse">
                  <a:avLst/>
                </a:prstGeom>
                <a:gradFill rotWithShape="1">
                  <a:gsLst>
                    <a:gs pos="0">
                      <a:srgbClr val="F8F8F8"/>
                    </a:gs>
                    <a:gs pos="100000">
                      <a:srgbClr val="DDDDDD"/>
                    </a:gs>
                  </a:gsLst>
                  <a:lin ang="2700000" scaled="1"/>
                </a:gradFill>
                <a:ln w="9525" algn="ctr">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646464"/>
                      </a:solidFill>
                      <a:effectLst/>
                      <a:uLnTx/>
                      <a:uFillTx/>
                      <a:ea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646464"/>
                      </a:solidFill>
                      <a:effectLst/>
                      <a:uLnTx/>
                      <a:uFillTx/>
                      <a:ea typeface="微软雅黑" pitchFamily="34" charset="-122"/>
                    </a:rPr>
                    <a:t>添加文字</a:t>
                  </a:r>
                </a:p>
              </p:txBody>
            </p:sp>
            <p:pic>
              <p:nvPicPr>
                <p:cNvPr id="60" name="Picture 52"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584" y="1210"/>
                  <a:ext cx="823" cy="3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8" name="Group 53"/>
              <p:cNvGrpSpPr>
                <a:grpSpLocks/>
              </p:cNvGrpSpPr>
              <p:nvPr/>
            </p:nvGrpSpPr>
            <p:grpSpPr bwMode="auto">
              <a:xfrm rot="-1297425" flipH="1" flipV="1">
                <a:off x="1450" y="2898"/>
                <a:ext cx="847" cy="202"/>
                <a:chOff x="2532" y="1051"/>
                <a:chExt cx="893" cy="246"/>
              </a:xfrm>
            </p:grpSpPr>
            <p:grpSp>
              <p:nvGrpSpPr>
                <p:cNvPr id="49" name="Group 54"/>
                <p:cNvGrpSpPr>
                  <a:grpSpLocks/>
                </p:cNvGrpSpPr>
                <p:nvPr/>
              </p:nvGrpSpPr>
              <p:grpSpPr bwMode="auto">
                <a:xfrm>
                  <a:off x="2532" y="1051"/>
                  <a:ext cx="743" cy="185"/>
                  <a:chOff x="1565" y="2568"/>
                  <a:chExt cx="1118" cy="279"/>
                </a:xfrm>
              </p:grpSpPr>
              <p:sp>
                <p:nvSpPr>
                  <p:cNvPr id="55" name="AutoShape 55"/>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6" name="AutoShape 56"/>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7" name="AutoShape 57"/>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8" name="AutoShape 58"/>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50" name="Group 59"/>
                <p:cNvGrpSpPr>
                  <a:grpSpLocks/>
                </p:cNvGrpSpPr>
                <p:nvPr/>
              </p:nvGrpSpPr>
              <p:grpSpPr bwMode="auto">
                <a:xfrm rot="1353540">
                  <a:off x="2682" y="1111"/>
                  <a:ext cx="743" cy="186"/>
                  <a:chOff x="1565" y="2568"/>
                  <a:chExt cx="1118" cy="279"/>
                </a:xfrm>
              </p:grpSpPr>
              <p:sp>
                <p:nvSpPr>
                  <p:cNvPr id="51" name="AutoShape 60"/>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2" name="AutoShape 61"/>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3" name="AutoShape 62"/>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4" name="AutoShape 63"/>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grpSp>
          <p:nvGrpSpPr>
            <p:cNvPr id="11" name="Group 64"/>
            <p:cNvGrpSpPr>
              <a:grpSpLocks/>
            </p:cNvGrpSpPr>
            <p:nvPr/>
          </p:nvGrpSpPr>
          <p:grpSpPr bwMode="auto">
            <a:xfrm>
              <a:off x="5436145" y="2420938"/>
              <a:ext cx="1008063" cy="989012"/>
              <a:chOff x="1386" y="2160"/>
              <a:chExt cx="988" cy="968"/>
            </a:xfrm>
          </p:grpSpPr>
          <p:grpSp>
            <p:nvGrpSpPr>
              <p:cNvPr id="31" name="Group 65"/>
              <p:cNvGrpSpPr>
                <a:grpSpLocks/>
              </p:cNvGrpSpPr>
              <p:nvPr/>
            </p:nvGrpSpPr>
            <p:grpSpPr bwMode="auto">
              <a:xfrm>
                <a:off x="1386" y="2160"/>
                <a:ext cx="988" cy="968"/>
                <a:chOff x="480" y="1200"/>
                <a:chExt cx="1042" cy="1019"/>
              </a:xfrm>
            </p:grpSpPr>
            <p:grpSp>
              <p:nvGrpSpPr>
                <p:cNvPr id="43" name="Group 66"/>
                <p:cNvGrpSpPr>
                  <a:grpSpLocks/>
                </p:cNvGrpSpPr>
                <p:nvPr/>
              </p:nvGrpSpPr>
              <p:grpSpPr bwMode="auto">
                <a:xfrm>
                  <a:off x="480" y="1200"/>
                  <a:ext cx="1042" cy="1019"/>
                  <a:chOff x="480" y="1200"/>
                  <a:chExt cx="1042" cy="1019"/>
                </a:xfrm>
              </p:grpSpPr>
              <p:pic>
                <p:nvPicPr>
                  <p:cNvPr id="45" name="Picture 67"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480" y="1200"/>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46" name="Oval 68"/>
                  <p:cNvSpPr>
                    <a:spLocks noChangeArrowheads="1"/>
                  </p:cNvSpPr>
                  <p:nvPr/>
                </p:nvSpPr>
                <p:spPr bwMode="gray">
                  <a:xfrm>
                    <a:off x="480" y="1200"/>
                    <a:ext cx="1035" cy="1019"/>
                  </a:xfrm>
                  <a:prstGeom prst="ellipse">
                    <a:avLst/>
                  </a:prstGeom>
                  <a:gradFill rotWithShape="1">
                    <a:gsLst>
                      <a:gs pos="0">
                        <a:srgbClr val="F8F8F8"/>
                      </a:gs>
                      <a:gs pos="100000">
                        <a:srgbClr val="DDDDDD"/>
                      </a:gs>
                    </a:gsLst>
                    <a:lin ang="2700000" scaled="1"/>
                  </a:gradFill>
                  <a:ln w="9525" algn="ctr">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646464"/>
                        </a:solidFill>
                        <a:effectLst/>
                        <a:uLnTx/>
                        <a:uFillTx/>
                        <a:ea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646464"/>
                        </a:solidFill>
                        <a:effectLst/>
                        <a:uLnTx/>
                        <a:uFillTx/>
                        <a:ea typeface="微软雅黑" pitchFamily="34" charset="-122"/>
                      </a:rPr>
                      <a:t>添加文字</a:t>
                    </a:r>
                  </a:p>
                </p:txBody>
              </p:sp>
            </p:grpSp>
            <p:pic>
              <p:nvPicPr>
                <p:cNvPr id="44" name="Picture 69"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584" y="1210"/>
                  <a:ext cx="823" cy="3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2" name="Group 70"/>
              <p:cNvGrpSpPr>
                <a:grpSpLocks/>
              </p:cNvGrpSpPr>
              <p:nvPr/>
            </p:nvGrpSpPr>
            <p:grpSpPr bwMode="auto">
              <a:xfrm rot="-1297425" flipH="1" flipV="1">
                <a:off x="1450" y="2898"/>
                <a:ext cx="847" cy="202"/>
                <a:chOff x="2532" y="1051"/>
                <a:chExt cx="893" cy="246"/>
              </a:xfrm>
            </p:grpSpPr>
            <p:grpSp>
              <p:nvGrpSpPr>
                <p:cNvPr id="33" name="Group 71"/>
                <p:cNvGrpSpPr>
                  <a:grpSpLocks/>
                </p:cNvGrpSpPr>
                <p:nvPr/>
              </p:nvGrpSpPr>
              <p:grpSpPr bwMode="auto">
                <a:xfrm>
                  <a:off x="2532" y="1051"/>
                  <a:ext cx="743" cy="185"/>
                  <a:chOff x="1565" y="2568"/>
                  <a:chExt cx="1118" cy="279"/>
                </a:xfrm>
              </p:grpSpPr>
              <p:sp>
                <p:nvSpPr>
                  <p:cNvPr id="39" name="AutoShape 72"/>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0" name="AutoShape 73"/>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1" name="AutoShape 74"/>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2" name="AutoShape 75"/>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34" name="Group 76"/>
                <p:cNvGrpSpPr>
                  <a:grpSpLocks/>
                </p:cNvGrpSpPr>
                <p:nvPr/>
              </p:nvGrpSpPr>
              <p:grpSpPr bwMode="auto">
                <a:xfrm rot="1353540">
                  <a:off x="2682" y="1111"/>
                  <a:ext cx="743" cy="186"/>
                  <a:chOff x="1565" y="2568"/>
                  <a:chExt cx="1118" cy="279"/>
                </a:xfrm>
              </p:grpSpPr>
              <p:sp>
                <p:nvSpPr>
                  <p:cNvPr id="35" name="AutoShape 77"/>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6" name="AutoShape 78"/>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7" name="AutoShape 79"/>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8" name="AutoShape 80"/>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grpSp>
          <p:nvGrpSpPr>
            <p:cNvPr id="12" name="Group 81"/>
            <p:cNvGrpSpPr>
              <a:grpSpLocks/>
            </p:cNvGrpSpPr>
            <p:nvPr/>
          </p:nvGrpSpPr>
          <p:grpSpPr bwMode="auto">
            <a:xfrm>
              <a:off x="3924845" y="1268413"/>
              <a:ext cx="1008063" cy="989012"/>
              <a:chOff x="1386" y="2160"/>
              <a:chExt cx="988" cy="968"/>
            </a:xfrm>
          </p:grpSpPr>
          <p:grpSp>
            <p:nvGrpSpPr>
              <p:cNvPr id="15" name="Group 82"/>
              <p:cNvGrpSpPr>
                <a:grpSpLocks/>
              </p:cNvGrpSpPr>
              <p:nvPr/>
            </p:nvGrpSpPr>
            <p:grpSpPr bwMode="auto">
              <a:xfrm>
                <a:off x="1386" y="2160"/>
                <a:ext cx="988" cy="968"/>
                <a:chOff x="480" y="1200"/>
                <a:chExt cx="1042" cy="1019"/>
              </a:xfrm>
            </p:grpSpPr>
            <p:grpSp>
              <p:nvGrpSpPr>
                <p:cNvPr id="27" name="Group 83"/>
                <p:cNvGrpSpPr>
                  <a:grpSpLocks/>
                </p:cNvGrpSpPr>
                <p:nvPr/>
              </p:nvGrpSpPr>
              <p:grpSpPr bwMode="auto">
                <a:xfrm>
                  <a:off x="480" y="1200"/>
                  <a:ext cx="1042" cy="1019"/>
                  <a:chOff x="480" y="1200"/>
                  <a:chExt cx="1042" cy="1019"/>
                </a:xfrm>
              </p:grpSpPr>
              <p:pic>
                <p:nvPicPr>
                  <p:cNvPr id="29" name="Picture 84"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480" y="1200"/>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30" name="Oval 85"/>
                  <p:cNvSpPr>
                    <a:spLocks noChangeArrowheads="1"/>
                  </p:cNvSpPr>
                  <p:nvPr/>
                </p:nvSpPr>
                <p:spPr bwMode="gray">
                  <a:xfrm>
                    <a:off x="480" y="1200"/>
                    <a:ext cx="1035" cy="1019"/>
                  </a:xfrm>
                  <a:prstGeom prst="ellipse">
                    <a:avLst/>
                  </a:prstGeom>
                  <a:gradFill rotWithShape="1">
                    <a:gsLst>
                      <a:gs pos="0">
                        <a:srgbClr val="F8F8F8"/>
                      </a:gs>
                      <a:gs pos="100000">
                        <a:srgbClr val="DDDDDD"/>
                      </a:gs>
                    </a:gsLst>
                    <a:lin ang="2700000" scaled="1"/>
                  </a:gradFill>
                  <a:ln w="9525" algn="ctr">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646464"/>
                        </a:solidFill>
                        <a:effectLst/>
                        <a:uLnTx/>
                        <a:uFillTx/>
                        <a:ea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646464"/>
                        </a:solidFill>
                        <a:effectLst/>
                        <a:uLnTx/>
                        <a:uFillTx/>
                        <a:ea typeface="微软雅黑" pitchFamily="34" charset="-122"/>
                      </a:rPr>
                      <a:t>添加文字</a:t>
                    </a:r>
                  </a:p>
                </p:txBody>
              </p:sp>
            </p:grpSp>
            <p:pic>
              <p:nvPicPr>
                <p:cNvPr id="28" name="Picture 86"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584" y="1210"/>
                  <a:ext cx="823" cy="3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87"/>
              <p:cNvGrpSpPr>
                <a:grpSpLocks/>
              </p:cNvGrpSpPr>
              <p:nvPr/>
            </p:nvGrpSpPr>
            <p:grpSpPr bwMode="auto">
              <a:xfrm rot="-1297425" flipH="1" flipV="1">
                <a:off x="1450" y="2898"/>
                <a:ext cx="847" cy="202"/>
                <a:chOff x="2532" y="1051"/>
                <a:chExt cx="893" cy="246"/>
              </a:xfrm>
            </p:grpSpPr>
            <p:grpSp>
              <p:nvGrpSpPr>
                <p:cNvPr id="17" name="Group 88"/>
                <p:cNvGrpSpPr>
                  <a:grpSpLocks/>
                </p:cNvGrpSpPr>
                <p:nvPr/>
              </p:nvGrpSpPr>
              <p:grpSpPr bwMode="auto">
                <a:xfrm>
                  <a:off x="2532" y="1051"/>
                  <a:ext cx="743" cy="185"/>
                  <a:chOff x="1565" y="2568"/>
                  <a:chExt cx="1118" cy="279"/>
                </a:xfrm>
              </p:grpSpPr>
              <p:sp>
                <p:nvSpPr>
                  <p:cNvPr id="23" name="AutoShape 89"/>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4" name="AutoShape 90"/>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5" name="AutoShape 91"/>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6" name="AutoShape 92"/>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8" name="Group 93"/>
                <p:cNvGrpSpPr>
                  <a:grpSpLocks/>
                </p:cNvGrpSpPr>
                <p:nvPr/>
              </p:nvGrpSpPr>
              <p:grpSpPr bwMode="auto">
                <a:xfrm rot="1353540">
                  <a:off x="2682" y="1111"/>
                  <a:ext cx="743" cy="186"/>
                  <a:chOff x="1565" y="2568"/>
                  <a:chExt cx="1118" cy="279"/>
                </a:xfrm>
              </p:grpSpPr>
              <p:sp>
                <p:nvSpPr>
                  <p:cNvPr id="19" name="AutoShape 94"/>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0" name="AutoShape 95"/>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1" name="AutoShape 96"/>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2" name="AutoShape 97"/>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sp>
          <p:nvSpPr>
            <p:cNvPr id="13" name="Arc 98"/>
            <p:cNvSpPr>
              <a:spLocks/>
            </p:cNvSpPr>
            <p:nvPr/>
          </p:nvSpPr>
          <p:spPr bwMode="auto">
            <a:xfrm rot="21229832">
              <a:off x="4572545" y="1717675"/>
              <a:ext cx="1211263"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9E9E9E"/>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4" name="Oval 99"/>
            <p:cNvSpPr>
              <a:spLocks noChangeArrowheads="1"/>
            </p:cNvSpPr>
            <p:nvPr/>
          </p:nvSpPr>
          <p:spPr bwMode="auto">
            <a:xfrm>
              <a:off x="2899320" y="5229225"/>
              <a:ext cx="895350" cy="360363"/>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Tree>
    <p:extLst>
      <p:ext uri="{BB962C8B-B14F-4D97-AF65-F5344CB8AC3E}">
        <p14:creationId xmlns:p14="http://schemas.microsoft.com/office/powerpoint/2010/main" val="24386383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938" y="2204864"/>
            <a:ext cx="8815387" cy="2079476"/>
            <a:chOff x="7938" y="2933700"/>
            <a:chExt cx="8815387" cy="2079476"/>
          </a:xfrm>
        </p:grpSpPr>
        <p:grpSp>
          <p:nvGrpSpPr>
            <p:cNvPr id="3" name="组合 2"/>
            <p:cNvGrpSpPr/>
            <p:nvPr/>
          </p:nvGrpSpPr>
          <p:grpSpPr>
            <a:xfrm>
              <a:off x="7938" y="2933700"/>
              <a:ext cx="3446462" cy="2079476"/>
              <a:chOff x="7938" y="2933700"/>
              <a:chExt cx="3446462" cy="2079476"/>
            </a:xfrm>
          </p:grpSpPr>
          <p:sp>
            <p:nvSpPr>
              <p:cNvPr id="62" name="Text Box 20"/>
              <p:cNvSpPr txBox="1">
                <a:spLocks noChangeArrowheads="1"/>
              </p:cNvSpPr>
              <p:nvPr/>
            </p:nvSpPr>
            <p:spPr bwMode="gray">
              <a:xfrm>
                <a:off x="805184" y="4766955"/>
                <a:ext cx="14625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080808"/>
                    </a:solidFill>
                    <a:effectLst/>
                    <a:uLnTx/>
                    <a:uFillTx/>
                    <a:latin typeface="Arial" charset="0"/>
                    <a:cs typeface="Arial" charset="0"/>
                  </a:rPr>
                  <a:t>这里输入文本</a:t>
                </a:r>
                <a:endParaRPr kumimoji="0" lang="en-US" altLang="zh-CN" sz="1600" b="0" i="0" u="none" strike="noStrike" kern="0" cap="none" spc="0" normalizeH="0" baseline="0" noProof="1">
                  <a:ln>
                    <a:noFill/>
                  </a:ln>
                  <a:solidFill>
                    <a:srgbClr val="080808"/>
                  </a:solidFill>
                  <a:effectLst/>
                  <a:uLnTx/>
                  <a:uFillTx/>
                  <a:latin typeface="Arial" charset="0"/>
                  <a:cs typeface="Arial" charset="0"/>
                </a:endParaRPr>
              </a:p>
            </p:txBody>
          </p:sp>
          <p:pic>
            <p:nvPicPr>
              <p:cNvPr id="63"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7938" y="4241800"/>
                <a:ext cx="3446462"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4" name="组合 63"/>
              <p:cNvGrpSpPr/>
              <p:nvPr/>
            </p:nvGrpSpPr>
            <p:grpSpPr>
              <a:xfrm>
                <a:off x="796925" y="2933700"/>
                <a:ext cx="1487488" cy="1460500"/>
                <a:chOff x="796925" y="2933700"/>
                <a:chExt cx="1487488" cy="1460500"/>
              </a:xfrm>
            </p:grpSpPr>
            <p:sp>
              <p:nvSpPr>
                <p:cNvPr id="65" name="Freeform 7"/>
                <p:cNvSpPr>
                  <a:spLocks/>
                </p:cNvSpPr>
                <p:nvPr/>
              </p:nvSpPr>
              <p:spPr bwMode="gray">
                <a:xfrm>
                  <a:off x="796925" y="2989799"/>
                  <a:ext cx="1487488" cy="1404401"/>
                </a:xfrm>
                <a:custGeom>
                  <a:avLst/>
                  <a:gdLst>
                    <a:gd name="T0" fmla="*/ 372 w 784"/>
                    <a:gd name="T1" fmla="*/ 18 h 746"/>
                    <a:gd name="T2" fmla="*/ 611 w 784"/>
                    <a:gd name="T3" fmla="*/ 200 h 746"/>
                    <a:gd name="T4" fmla="*/ 527 w 784"/>
                    <a:gd name="T5" fmla="*/ 634 h 746"/>
                    <a:gd name="T6" fmla="*/ 104 w 784"/>
                    <a:gd name="T7" fmla="*/ 486 h 746"/>
                    <a:gd name="T8" fmla="*/ 52 w 784"/>
                    <a:gd name="T9" fmla="*/ 310 h 746"/>
                    <a:gd name="T10" fmla="*/ 372 w 784"/>
                    <a:gd name="T11" fmla="*/ 18 h 746"/>
                    <a:gd name="T12" fmla="*/ 0 60000 65536"/>
                    <a:gd name="T13" fmla="*/ 0 60000 65536"/>
                    <a:gd name="T14" fmla="*/ 0 60000 65536"/>
                    <a:gd name="T15" fmla="*/ 0 60000 65536"/>
                    <a:gd name="T16" fmla="*/ 0 60000 65536"/>
                    <a:gd name="T17" fmla="*/ 0 60000 65536"/>
                    <a:gd name="T18" fmla="*/ 0 w 784"/>
                    <a:gd name="T19" fmla="*/ 0 h 746"/>
                    <a:gd name="T20" fmla="*/ 784 w 784"/>
                    <a:gd name="T21" fmla="*/ 746 h 746"/>
                  </a:gdLst>
                  <a:ahLst/>
                  <a:cxnLst>
                    <a:cxn ang="T12">
                      <a:pos x="T0" y="T1"/>
                    </a:cxn>
                    <a:cxn ang="T13">
                      <a:pos x="T2" y="T3"/>
                    </a:cxn>
                    <a:cxn ang="T14">
                      <a:pos x="T4" y="T5"/>
                    </a:cxn>
                    <a:cxn ang="T15">
                      <a:pos x="T6" y="T7"/>
                    </a:cxn>
                    <a:cxn ang="T16">
                      <a:pos x="T8" y="T9"/>
                    </a:cxn>
                    <a:cxn ang="T17">
                      <a:pos x="T10" y="T11"/>
                    </a:cxn>
                  </a:cxnLst>
                  <a:rect l="T18" t="T19" r="T20" b="T21"/>
                  <a:pathLst>
                    <a:path w="784" h="746">
                      <a:moveTo>
                        <a:pt x="408" y="22"/>
                      </a:moveTo>
                      <a:cubicBezTo>
                        <a:pt x="408" y="22"/>
                        <a:pt x="556" y="28"/>
                        <a:pt x="670" y="224"/>
                      </a:cubicBezTo>
                      <a:cubicBezTo>
                        <a:pt x="784" y="420"/>
                        <a:pt x="760" y="666"/>
                        <a:pt x="578" y="706"/>
                      </a:cubicBezTo>
                      <a:cubicBezTo>
                        <a:pt x="396" y="746"/>
                        <a:pt x="212" y="636"/>
                        <a:pt x="114" y="542"/>
                      </a:cubicBezTo>
                      <a:cubicBezTo>
                        <a:pt x="114" y="542"/>
                        <a:pt x="0" y="436"/>
                        <a:pt x="56" y="346"/>
                      </a:cubicBezTo>
                      <a:cubicBezTo>
                        <a:pt x="112" y="256"/>
                        <a:pt x="298" y="0"/>
                        <a:pt x="408" y="22"/>
                      </a:cubicBezTo>
                      <a:close/>
                    </a:path>
                  </a:pathLst>
                </a:custGeom>
                <a:gradFill rotWithShape="1">
                  <a:gsLst>
                    <a:gs pos="0">
                      <a:srgbClr val="2676FF">
                        <a:lumMod val="60000"/>
                        <a:lumOff val="40000"/>
                      </a:srgbClr>
                    </a:gs>
                    <a:gs pos="100000">
                      <a:srgbClr val="2676FF">
                        <a:lumMod val="20000"/>
                        <a:lumOff val="8000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9"/>
                <p:cNvSpPr>
                  <a:spLocks/>
                </p:cNvSpPr>
                <p:nvPr/>
              </p:nvSpPr>
              <p:spPr bwMode="gray">
                <a:xfrm>
                  <a:off x="1791173" y="3334128"/>
                  <a:ext cx="370901" cy="531970"/>
                </a:xfrm>
                <a:custGeom>
                  <a:avLst/>
                  <a:gdLst>
                    <a:gd name="T0" fmla="*/ 0 w 196"/>
                    <a:gd name="T1" fmla="*/ 62 h 284"/>
                    <a:gd name="T2" fmla="*/ 34 w 196"/>
                    <a:gd name="T3" fmla="*/ 211 h 284"/>
                    <a:gd name="T4" fmla="*/ 150 w 196"/>
                    <a:gd name="T5" fmla="*/ 250 h 284"/>
                    <a:gd name="T6" fmla="*/ 55 w 196"/>
                    <a:gd name="T7" fmla="*/ 0 h 284"/>
                    <a:gd name="T8" fmla="*/ 0 w 196"/>
                    <a:gd name="T9" fmla="*/ 62 h 284"/>
                    <a:gd name="T10" fmla="*/ 0 60000 65536"/>
                    <a:gd name="T11" fmla="*/ 0 60000 65536"/>
                    <a:gd name="T12" fmla="*/ 0 60000 65536"/>
                    <a:gd name="T13" fmla="*/ 0 60000 65536"/>
                    <a:gd name="T14" fmla="*/ 0 60000 65536"/>
                    <a:gd name="T15" fmla="*/ 0 w 196"/>
                    <a:gd name="T16" fmla="*/ 0 h 284"/>
                    <a:gd name="T17" fmla="*/ 196 w 196"/>
                    <a:gd name="T18" fmla="*/ 284 h 284"/>
                  </a:gdLst>
                  <a:ahLst/>
                  <a:cxnLst>
                    <a:cxn ang="T10">
                      <a:pos x="T0" y="T1"/>
                    </a:cxn>
                    <a:cxn ang="T11">
                      <a:pos x="T2" y="T3"/>
                    </a:cxn>
                    <a:cxn ang="T12">
                      <a:pos x="T4" y="T5"/>
                    </a:cxn>
                    <a:cxn ang="T13">
                      <a:pos x="T6" y="T7"/>
                    </a:cxn>
                    <a:cxn ang="T14">
                      <a:pos x="T8" y="T9"/>
                    </a:cxn>
                  </a:cxnLst>
                  <a:rect l="T15" t="T16" r="T17" b="T18"/>
                  <a:pathLst>
                    <a:path w="196" h="284">
                      <a:moveTo>
                        <a:pt x="0" y="70"/>
                      </a:moveTo>
                      <a:cubicBezTo>
                        <a:pt x="0" y="70"/>
                        <a:pt x="48" y="166"/>
                        <a:pt x="38" y="240"/>
                      </a:cubicBezTo>
                      <a:cubicBezTo>
                        <a:pt x="166" y="284"/>
                        <a:pt x="166" y="284"/>
                        <a:pt x="166" y="284"/>
                      </a:cubicBezTo>
                      <a:cubicBezTo>
                        <a:pt x="166" y="284"/>
                        <a:pt x="196" y="148"/>
                        <a:pt x="60" y="0"/>
                      </a:cubicBezTo>
                      <a:lnTo>
                        <a:pt x="0" y="70"/>
                      </a:lnTo>
                      <a:close/>
                    </a:path>
                  </a:pathLst>
                </a:custGeom>
                <a:gradFill rotWithShape="1">
                  <a:gsLst>
                    <a:gs pos="0">
                      <a:sysClr val="window" lastClr="FFFFFF">
                        <a:alpha val="32999"/>
                      </a:sysClr>
                    </a:gs>
                    <a:gs pos="100000">
                      <a:sysClr val="window" lastClr="FFFFFF">
                        <a:alpha val="78998"/>
                      </a:sysClr>
                    </a:gs>
                  </a:gsLst>
                  <a:lin ang="0" scaled="1"/>
                </a:gradFill>
                <a:ln>
                  <a:noFill/>
                </a:ln>
                <a:extLst>
                  <a:ext uri="{91240B29-F687-4F45-9708-019B960494DF}">
                    <a14:hiddenLine xmlns:a14="http://schemas.microsoft.com/office/drawing/2010/main" w="3175" cap="flat">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12"/>
                <p:cNvSpPr>
                  <a:spLocks/>
                </p:cNvSpPr>
                <p:nvPr/>
              </p:nvSpPr>
              <p:spPr bwMode="gray">
                <a:xfrm>
                  <a:off x="967811" y="3889312"/>
                  <a:ext cx="1137948" cy="464265"/>
                </a:xfrm>
                <a:custGeom>
                  <a:avLst/>
                  <a:gdLst>
                    <a:gd name="T0" fmla="*/ 0 w 600"/>
                    <a:gd name="T1" fmla="*/ 0 h 246"/>
                    <a:gd name="T2" fmla="*/ 313 w 600"/>
                    <a:gd name="T3" fmla="*/ 192 h 246"/>
                    <a:gd name="T4" fmla="*/ 546 w 600"/>
                    <a:gd name="T5" fmla="*/ 95 h 246"/>
                    <a:gd name="T6" fmla="*/ 238 w 600"/>
                    <a:gd name="T7" fmla="*/ 148 h 246"/>
                    <a:gd name="T8" fmla="*/ 98 w 600"/>
                    <a:gd name="T9" fmla="*/ 78 h 246"/>
                    <a:gd name="T10" fmla="*/ 0 w 600"/>
                    <a:gd name="T11" fmla="*/ 0 h 246"/>
                    <a:gd name="T12" fmla="*/ 0 60000 65536"/>
                    <a:gd name="T13" fmla="*/ 0 60000 65536"/>
                    <a:gd name="T14" fmla="*/ 0 60000 65536"/>
                    <a:gd name="T15" fmla="*/ 0 60000 65536"/>
                    <a:gd name="T16" fmla="*/ 0 60000 65536"/>
                    <a:gd name="T17" fmla="*/ 0 60000 65536"/>
                    <a:gd name="T18" fmla="*/ 0 w 600"/>
                    <a:gd name="T19" fmla="*/ 0 h 246"/>
                    <a:gd name="T20" fmla="*/ 600 w 600"/>
                    <a:gd name="T21" fmla="*/ 246 h 246"/>
                  </a:gdLst>
                  <a:ahLst/>
                  <a:cxnLst>
                    <a:cxn ang="T12">
                      <a:pos x="T0" y="T1"/>
                    </a:cxn>
                    <a:cxn ang="T13">
                      <a:pos x="T2" y="T3"/>
                    </a:cxn>
                    <a:cxn ang="T14">
                      <a:pos x="T4" y="T5"/>
                    </a:cxn>
                    <a:cxn ang="T15">
                      <a:pos x="T6" y="T7"/>
                    </a:cxn>
                    <a:cxn ang="T16">
                      <a:pos x="T8" y="T9"/>
                    </a:cxn>
                    <a:cxn ang="T17">
                      <a:pos x="T10" y="T11"/>
                    </a:cxn>
                  </a:cxnLst>
                  <a:rect l="T18" t="T19" r="T20" b="T21"/>
                  <a:pathLst>
                    <a:path w="600" h="246">
                      <a:moveTo>
                        <a:pt x="0" y="0"/>
                      </a:moveTo>
                      <a:cubicBezTo>
                        <a:pt x="0" y="0"/>
                        <a:pt x="122" y="178"/>
                        <a:pt x="344" y="212"/>
                      </a:cubicBezTo>
                      <a:cubicBezTo>
                        <a:pt x="566" y="246"/>
                        <a:pt x="600" y="104"/>
                        <a:pt x="600" y="104"/>
                      </a:cubicBezTo>
                      <a:cubicBezTo>
                        <a:pt x="600" y="104"/>
                        <a:pt x="516" y="238"/>
                        <a:pt x="262" y="164"/>
                      </a:cubicBezTo>
                      <a:cubicBezTo>
                        <a:pt x="262" y="164"/>
                        <a:pt x="116" y="102"/>
                        <a:pt x="106" y="86"/>
                      </a:cubicBezTo>
                      <a:cubicBezTo>
                        <a:pt x="96" y="70"/>
                        <a:pt x="102" y="96"/>
                        <a:pt x="0" y="0"/>
                      </a:cubicBezTo>
                      <a:close/>
                    </a:path>
                  </a:pathLst>
                </a:custGeom>
                <a:solidFill>
                  <a:srgbClr val="2676FF">
                    <a:lumMod val="40000"/>
                    <a:lumOff val="60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13"/>
                <p:cNvSpPr>
                  <a:spLocks/>
                </p:cNvSpPr>
                <p:nvPr/>
              </p:nvSpPr>
              <p:spPr bwMode="gray">
                <a:xfrm>
                  <a:off x="1321235" y="2933700"/>
                  <a:ext cx="856374" cy="959481"/>
                </a:xfrm>
                <a:custGeom>
                  <a:avLst/>
                  <a:gdLst>
                    <a:gd name="T0" fmla="*/ 0 w 454"/>
                    <a:gd name="T1" fmla="*/ 120 h 503"/>
                    <a:gd name="T2" fmla="*/ 240 w 454"/>
                    <a:gd name="T3" fmla="*/ 118 h 503"/>
                    <a:gd name="T4" fmla="*/ 399 w 454"/>
                    <a:gd name="T5" fmla="*/ 475 h 503"/>
                    <a:gd name="T6" fmla="*/ 388 w 454"/>
                    <a:gd name="T7" fmla="*/ 415 h 503"/>
                    <a:gd name="T8" fmla="*/ 241 w 454"/>
                    <a:gd name="T9" fmla="*/ 152 h 503"/>
                    <a:gd name="T10" fmla="*/ 0 w 454"/>
                    <a:gd name="T11" fmla="*/ 120 h 503"/>
                    <a:gd name="T12" fmla="*/ 0 60000 65536"/>
                    <a:gd name="T13" fmla="*/ 0 60000 65536"/>
                    <a:gd name="T14" fmla="*/ 0 60000 65536"/>
                    <a:gd name="T15" fmla="*/ 0 60000 65536"/>
                    <a:gd name="T16" fmla="*/ 0 60000 65536"/>
                    <a:gd name="T17" fmla="*/ 0 60000 65536"/>
                    <a:gd name="T18" fmla="*/ 0 w 454"/>
                    <a:gd name="T19" fmla="*/ 0 h 503"/>
                    <a:gd name="T20" fmla="*/ 454 w 454"/>
                    <a:gd name="T21" fmla="*/ 503 h 503"/>
                  </a:gdLst>
                  <a:ahLst/>
                  <a:cxnLst>
                    <a:cxn ang="T12">
                      <a:pos x="T0" y="T1"/>
                    </a:cxn>
                    <a:cxn ang="T13">
                      <a:pos x="T2" y="T3"/>
                    </a:cxn>
                    <a:cxn ang="T14">
                      <a:pos x="T4" y="T5"/>
                    </a:cxn>
                    <a:cxn ang="T15">
                      <a:pos x="T6" y="T7"/>
                    </a:cxn>
                    <a:cxn ang="T16">
                      <a:pos x="T8" y="T9"/>
                    </a:cxn>
                    <a:cxn ang="T17">
                      <a:pos x="T10" y="T11"/>
                    </a:cxn>
                  </a:cxnLst>
                  <a:rect l="T18" t="T19" r="T20" b="T21"/>
                  <a:pathLst>
                    <a:path w="454" h="503">
                      <a:moveTo>
                        <a:pt x="0" y="128"/>
                      </a:moveTo>
                      <a:cubicBezTo>
                        <a:pt x="0" y="128"/>
                        <a:pt x="107" y="0"/>
                        <a:pt x="269" y="126"/>
                      </a:cubicBezTo>
                      <a:cubicBezTo>
                        <a:pt x="431" y="252"/>
                        <a:pt x="454" y="451"/>
                        <a:pt x="448" y="503"/>
                      </a:cubicBezTo>
                      <a:cubicBezTo>
                        <a:pt x="448" y="503"/>
                        <a:pt x="444" y="464"/>
                        <a:pt x="435" y="439"/>
                      </a:cubicBezTo>
                      <a:cubicBezTo>
                        <a:pt x="426" y="414"/>
                        <a:pt x="389" y="262"/>
                        <a:pt x="271" y="160"/>
                      </a:cubicBezTo>
                      <a:cubicBezTo>
                        <a:pt x="153" y="58"/>
                        <a:pt x="59" y="99"/>
                        <a:pt x="0" y="128"/>
                      </a:cubicBezTo>
                      <a:close/>
                    </a:path>
                  </a:pathLst>
                </a:custGeom>
                <a:gradFill rotWithShape="1">
                  <a:gsLst>
                    <a:gs pos="0">
                      <a:sysClr val="window" lastClr="FFFFFF"/>
                    </a:gs>
                    <a:gs pos="100000">
                      <a:sysClr val="window" lastClr="FFFFFF">
                        <a:alpha val="50998"/>
                      </a:sysClr>
                    </a:gs>
                  </a:gsLst>
                  <a:lin ang="2700000" scaled="1"/>
                </a:gradFill>
                <a:ln>
                  <a:noFill/>
                </a:ln>
                <a:extLst>
                  <a:ext uri="{91240B29-F687-4F45-9708-019B960494DF}">
                    <a14:hiddenLine xmlns:a14="http://schemas.microsoft.com/office/drawing/2010/main" w="3175" cap="flat">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Oval 14"/>
                <p:cNvSpPr>
                  <a:spLocks noChangeArrowheads="1"/>
                </p:cNvSpPr>
                <p:nvPr/>
              </p:nvSpPr>
              <p:spPr bwMode="gray">
                <a:xfrm rot="2700000">
                  <a:off x="1237812" y="3318500"/>
                  <a:ext cx="40623" cy="79618"/>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cs typeface="Arial" charset="0"/>
                  </a:endParaRPr>
                </a:p>
              </p:txBody>
            </p:sp>
            <p:sp>
              <p:nvSpPr>
                <p:cNvPr id="70" name="Freeform 8"/>
                <p:cNvSpPr>
                  <a:spLocks/>
                </p:cNvSpPr>
                <p:nvPr/>
              </p:nvSpPr>
              <p:spPr bwMode="gray">
                <a:xfrm>
                  <a:off x="1222199" y="2945307"/>
                  <a:ext cx="565090" cy="504888"/>
                </a:xfrm>
                <a:custGeom>
                  <a:avLst/>
                  <a:gdLst>
                    <a:gd name="T0" fmla="*/ 0 w 298"/>
                    <a:gd name="T1" fmla="*/ 164 h 270"/>
                    <a:gd name="T2" fmla="*/ 44 w 298"/>
                    <a:gd name="T3" fmla="*/ 236 h 270"/>
                    <a:gd name="T4" fmla="*/ 250 w 298"/>
                    <a:gd name="T5" fmla="*/ 220 h 270"/>
                    <a:gd name="T6" fmla="*/ 270 w 298"/>
                    <a:gd name="T7" fmla="*/ 119 h 270"/>
                    <a:gd name="T8" fmla="*/ 0 w 298"/>
                    <a:gd name="T9" fmla="*/ 164 h 270"/>
                    <a:gd name="T10" fmla="*/ 0 60000 65536"/>
                    <a:gd name="T11" fmla="*/ 0 60000 65536"/>
                    <a:gd name="T12" fmla="*/ 0 60000 65536"/>
                    <a:gd name="T13" fmla="*/ 0 60000 65536"/>
                    <a:gd name="T14" fmla="*/ 0 60000 65536"/>
                    <a:gd name="T15" fmla="*/ 0 w 298"/>
                    <a:gd name="T16" fmla="*/ 0 h 270"/>
                    <a:gd name="T17" fmla="*/ 298 w 298"/>
                    <a:gd name="T18" fmla="*/ 270 h 270"/>
                  </a:gdLst>
                  <a:ahLst/>
                  <a:cxnLst>
                    <a:cxn ang="T10">
                      <a:pos x="T0" y="T1"/>
                    </a:cxn>
                    <a:cxn ang="T11">
                      <a:pos x="T2" y="T3"/>
                    </a:cxn>
                    <a:cxn ang="T12">
                      <a:pos x="T4" y="T5"/>
                    </a:cxn>
                    <a:cxn ang="T13">
                      <a:pos x="T6" y="T7"/>
                    </a:cxn>
                    <a:cxn ang="T14">
                      <a:pos x="T8" y="T9"/>
                    </a:cxn>
                  </a:cxnLst>
                  <a:rect l="T15" t="T16" r="T17" b="T18"/>
                  <a:pathLst>
                    <a:path w="298" h="270">
                      <a:moveTo>
                        <a:pt x="0" y="188"/>
                      </a:moveTo>
                      <a:cubicBezTo>
                        <a:pt x="48" y="270"/>
                        <a:pt x="48" y="270"/>
                        <a:pt x="48" y="270"/>
                      </a:cubicBezTo>
                      <a:cubicBezTo>
                        <a:pt x="48" y="270"/>
                        <a:pt x="178" y="210"/>
                        <a:pt x="274" y="252"/>
                      </a:cubicBezTo>
                      <a:cubicBezTo>
                        <a:pt x="298" y="136"/>
                        <a:pt x="298" y="136"/>
                        <a:pt x="298" y="136"/>
                      </a:cubicBezTo>
                      <a:cubicBezTo>
                        <a:pt x="298" y="136"/>
                        <a:pt x="140" y="0"/>
                        <a:pt x="0" y="188"/>
                      </a:cubicBezTo>
                      <a:close/>
                    </a:path>
                  </a:pathLst>
                </a:custGeom>
                <a:gradFill rotWithShape="1">
                  <a:gsLst>
                    <a:gs pos="0">
                      <a:sysClr val="window" lastClr="FFFFFF">
                        <a:alpha val="32999"/>
                      </a:sysClr>
                    </a:gs>
                    <a:gs pos="100000">
                      <a:sysClr val="window" lastClr="FFFFFF">
                        <a:alpha val="78000"/>
                      </a:sysClr>
                    </a:gs>
                  </a:gsLst>
                  <a:lin ang="18900000" scaled="1"/>
                </a:gradFill>
                <a:ln>
                  <a:noFill/>
                </a:ln>
                <a:extLst>
                  <a:ext uri="{91240B29-F687-4F45-9708-019B960494DF}">
                    <a14:hiddenLine xmlns:a14="http://schemas.microsoft.com/office/drawing/2010/main" w="3175" cap="flat">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Oval 15"/>
                <p:cNvSpPr>
                  <a:spLocks noChangeArrowheads="1"/>
                </p:cNvSpPr>
                <p:nvPr/>
              </p:nvSpPr>
              <p:spPr bwMode="gray">
                <a:xfrm rot="2700000">
                  <a:off x="1177580" y="3397879"/>
                  <a:ext cx="23213" cy="44663"/>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cs typeface="Arial" charset="0"/>
                  </a:endParaRPr>
                </a:p>
              </p:txBody>
            </p:sp>
            <p:sp>
              <p:nvSpPr>
                <p:cNvPr id="72" name="Freeform 10"/>
                <p:cNvSpPr>
                  <a:spLocks/>
                </p:cNvSpPr>
                <p:nvPr/>
              </p:nvSpPr>
              <p:spPr bwMode="gray">
                <a:xfrm>
                  <a:off x="804693" y="3465670"/>
                  <a:ext cx="1301067" cy="856956"/>
                </a:xfrm>
                <a:custGeom>
                  <a:avLst/>
                  <a:gdLst>
                    <a:gd name="T0" fmla="*/ 118 w 688"/>
                    <a:gd name="T1" fmla="*/ 0 h 454"/>
                    <a:gd name="T2" fmla="*/ 184 w 688"/>
                    <a:gd name="T3" fmla="*/ 272 h 454"/>
                    <a:gd name="T4" fmla="*/ 618 w 688"/>
                    <a:gd name="T5" fmla="*/ 297 h 454"/>
                    <a:gd name="T6" fmla="*/ 397 w 688"/>
                    <a:gd name="T7" fmla="*/ 370 h 454"/>
                    <a:gd name="T8" fmla="*/ 100 w 688"/>
                    <a:gd name="T9" fmla="*/ 224 h 454"/>
                    <a:gd name="T10" fmla="*/ 54 w 688"/>
                    <a:gd name="T11" fmla="*/ 106 h 454"/>
                    <a:gd name="T12" fmla="*/ 118 w 688"/>
                    <a:gd name="T13" fmla="*/ 0 h 454"/>
                    <a:gd name="T14" fmla="*/ 0 60000 65536"/>
                    <a:gd name="T15" fmla="*/ 0 60000 65536"/>
                    <a:gd name="T16" fmla="*/ 0 60000 65536"/>
                    <a:gd name="T17" fmla="*/ 0 60000 65536"/>
                    <a:gd name="T18" fmla="*/ 0 60000 65536"/>
                    <a:gd name="T19" fmla="*/ 0 60000 65536"/>
                    <a:gd name="T20" fmla="*/ 0 60000 65536"/>
                    <a:gd name="T21" fmla="*/ 0 w 688"/>
                    <a:gd name="T22" fmla="*/ 0 h 454"/>
                    <a:gd name="T23" fmla="*/ 688 w 688"/>
                    <a:gd name="T24" fmla="*/ 454 h 4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8" h="454">
                      <a:moveTo>
                        <a:pt x="130" y="0"/>
                      </a:moveTo>
                      <a:cubicBezTo>
                        <a:pt x="130" y="0"/>
                        <a:pt x="0" y="190"/>
                        <a:pt x="204" y="300"/>
                      </a:cubicBezTo>
                      <a:cubicBezTo>
                        <a:pt x="408" y="410"/>
                        <a:pt x="576" y="454"/>
                        <a:pt x="688" y="328"/>
                      </a:cubicBezTo>
                      <a:cubicBezTo>
                        <a:pt x="688" y="328"/>
                        <a:pt x="626" y="430"/>
                        <a:pt x="442" y="408"/>
                      </a:cubicBezTo>
                      <a:cubicBezTo>
                        <a:pt x="258" y="386"/>
                        <a:pt x="112" y="248"/>
                        <a:pt x="112" y="248"/>
                      </a:cubicBezTo>
                      <a:cubicBezTo>
                        <a:pt x="112" y="248"/>
                        <a:pt x="42" y="194"/>
                        <a:pt x="60" y="118"/>
                      </a:cubicBezTo>
                      <a:cubicBezTo>
                        <a:pt x="78" y="42"/>
                        <a:pt x="130" y="0"/>
                        <a:pt x="130" y="0"/>
                      </a:cubicBezTo>
                      <a:close/>
                    </a:path>
                  </a:pathLst>
                </a:custGeom>
                <a:gradFill rotWithShape="1">
                  <a:gsLst>
                    <a:gs pos="0">
                      <a:sysClr val="window" lastClr="FFFFFF">
                        <a:alpha val="32999"/>
                      </a:sysClr>
                    </a:gs>
                    <a:gs pos="100000">
                      <a:sysClr val="window" lastClr="FFFFFF"/>
                    </a:gs>
                  </a:gsLst>
                  <a:lin ang="5400000" scaled="1"/>
                </a:gradFill>
                <a:ln>
                  <a:noFill/>
                </a:ln>
                <a:extLst>
                  <a:ext uri="{91240B29-F687-4F45-9708-019B960494DF}">
                    <a14:hiddenLine xmlns:a14="http://schemas.microsoft.com/office/drawing/2010/main" w="3175" cap="flat">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11"/>
                <p:cNvSpPr>
                  <a:spLocks/>
                </p:cNvSpPr>
                <p:nvPr/>
              </p:nvSpPr>
              <p:spPr bwMode="gray">
                <a:xfrm>
                  <a:off x="975579" y="3806131"/>
                  <a:ext cx="1157367" cy="444921"/>
                </a:xfrm>
                <a:custGeom>
                  <a:avLst/>
                  <a:gdLst>
                    <a:gd name="T0" fmla="*/ 0 w 612"/>
                    <a:gd name="T1" fmla="*/ 0 h 236"/>
                    <a:gd name="T2" fmla="*/ 472 w 612"/>
                    <a:gd name="T3" fmla="*/ 108 h 236"/>
                    <a:gd name="T4" fmla="*/ 612 w 612"/>
                    <a:gd name="T5" fmla="*/ 92 h 236"/>
                    <a:gd name="T6" fmla="*/ 428 w 612"/>
                    <a:gd name="T7" fmla="*/ 228 h 236"/>
                    <a:gd name="T8" fmla="*/ 154 w 612"/>
                    <a:gd name="T9" fmla="*/ 144 h 236"/>
                    <a:gd name="T10" fmla="*/ 14 w 612"/>
                    <a:gd name="T11" fmla="*/ 34 h 236"/>
                    <a:gd name="T12" fmla="*/ 0 w 612"/>
                    <a:gd name="T13" fmla="*/ 0 h 236"/>
                    <a:gd name="T14" fmla="*/ 0 60000 65536"/>
                    <a:gd name="T15" fmla="*/ 0 60000 65536"/>
                    <a:gd name="T16" fmla="*/ 0 60000 65536"/>
                    <a:gd name="T17" fmla="*/ 0 60000 65536"/>
                    <a:gd name="T18" fmla="*/ 0 60000 65536"/>
                    <a:gd name="T19" fmla="*/ 0 60000 65536"/>
                    <a:gd name="T20" fmla="*/ 0 60000 65536"/>
                    <a:gd name="T21" fmla="*/ 0 w 612"/>
                    <a:gd name="T22" fmla="*/ 0 h 236"/>
                    <a:gd name="T23" fmla="*/ 612 w 612"/>
                    <a:gd name="T24" fmla="*/ 236 h 2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2" h="236">
                      <a:moveTo>
                        <a:pt x="0" y="0"/>
                      </a:moveTo>
                      <a:cubicBezTo>
                        <a:pt x="0" y="0"/>
                        <a:pt x="238" y="112"/>
                        <a:pt x="472" y="108"/>
                      </a:cubicBezTo>
                      <a:cubicBezTo>
                        <a:pt x="472" y="108"/>
                        <a:pt x="596" y="100"/>
                        <a:pt x="612" y="92"/>
                      </a:cubicBezTo>
                      <a:cubicBezTo>
                        <a:pt x="612" y="92"/>
                        <a:pt x="608" y="210"/>
                        <a:pt x="428" y="228"/>
                      </a:cubicBezTo>
                      <a:cubicBezTo>
                        <a:pt x="428" y="228"/>
                        <a:pt x="328" y="236"/>
                        <a:pt x="154" y="144"/>
                      </a:cubicBezTo>
                      <a:cubicBezTo>
                        <a:pt x="154" y="144"/>
                        <a:pt x="58" y="106"/>
                        <a:pt x="14" y="34"/>
                      </a:cubicBezTo>
                      <a:lnTo>
                        <a:pt x="0" y="0"/>
                      </a:lnTo>
                      <a:close/>
                    </a:path>
                  </a:pathLst>
                </a:custGeom>
                <a:gradFill rotWithShape="1">
                  <a:gsLst>
                    <a:gs pos="0">
                      <a:sysClr val="window" lastClr="FFFFFF">
                        <a:alpha val="21999"/>
                      </a:sysClr>
                    </a:gs>
                    <a:gs pos="50000">
                      <a:sysClr val="window" lastClr="FFFFFF">
                        <a:alpha val="82999"/>
                      </a:sysClr>
                    </a:gs>
                    <a:gs pos="100000">
                      <a:sysClr val="window" lastClr="FFFFFF">
                        <a:alpha val="21999"/>
                      </a:sysClr>
                    </a:gs>
                  </a:gsLst>
                  <a:lin ang="0" scaled="1"/>
                </a:gradFill>
                <a:ln>
                  <a:noFill/>
                </a:ln>
                <a:extLst>
                  <a:ext uri="{91240B29-F687-4F45-9708-019B960494DF}">
                    <a14:hiddenLine xmlns:a14="http://schemas.microsoft.com/office/drawing/2010/main" w="3175" cap="flat">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4" name="组合 3"/>
            <p:cNvGrpSpPr/>
            <p:nvPr/>
          </p:nvGrpSpPr>
          <p:grpSpPr>
            <a:xfrm>
              <a:off x="7169150" y="3516313"/>
              <a:ext cx="1654175" cy="981194"/>
              <a:chOff x="7169150" y="3516313"/>
              <a:chExt cx="1654175" cy="981194"/>
            </a:xfrm>
          </p:grpSpPr>
          <p:sp>
            <p:nvSpPr>
              <p:cNvPr id="48" name="Text Box 14"/>
              <p:cNvSpPr txBox="1">
                <a:spLocks noChangeArrowheads="1"/>
              </p:cNvSpPr>
              <p:nvPr/>
            </p:nvSpPr>
            <p:spPr bwMode="gray">
              <a:xfrm>
                <a:off x="7524328" y="4005064"/>
                <a:ext cx="129899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080808"/>
                    </a:solidFill>
                    <a:effectLst/>
                    <a:uLnTx/>
                    <a:uFillTx/>
                    <a:latin typeface="Arial" charset="0"/>
                    <a:cs typeface="Arial" charset="0"/>
                  </a:rPr>
                  <a:t>这里输入文本</a:t>
                </a:r>
                <a:r>
                  <a:rPr kumimoji="0" lang="en-US" altLang="zh-CN" sz="1600" b="0" i="0" u="none" strike="noStrike" kern="0" cap="none" spc="0" normalizeH="0" baseline="0" noProof="1">
                    <a:ln>
                      <a:noFill/>
                    </a:ln>
                    <a:solidFill>
                      <a:srgbClr val="080808"/>
                    </a:solidFill>
                    <a:effectLst/>
                    <a:uLnTx/>
                    <a:uFillTx/>
                    <a:latin typeface="Arial" charset="0"/>
                    <a:cs typeface="Arial" charset="0"/>
                  </a:rPr>
                  <a:t/>
                </a:r>
                <a:br>
                  <a:rPr kumimoji="0" lang="en-US" altLang="zh-CN" sz="1600" b="0" i="0" u="none" strike="noStrike" kern="0" cap="none" spc="0" normalizeH="0" baseline="0" noProof="1">
                    <a:ln>
                      <a:noFill/>
                    </a:ln>
                    <a:solidFill>
                      <a:srgbClr val="080808"/>
                    </a:solidFill>
                    <a:effectLst/>
                    <a:uLnTx/>
                    <a:uFillTx/>
                    <a:latin typeface="Arial" charset="0"/>
                    <a:cs typeface="Arial" charset="0"/>
                  </a:rPr>
                </a:br>
                <a:endParaRPr kumimoji="0" lang="en-US" altLang="zh-CN" sz="1600" b="0" i="0" u="none" strike="noStrike" kern="0" cap="none" spc="0" normalizeH="0" baseline="0" noProof="1">
                  <a:ln>
                    <a:noFill/>
                  </a:ln>
                  <a:solidFill>
                    <a:srgbClr val="080808"/>
                  </a:solidFill>
                  <a:effectLst/>
                  <a:uLnTx/>
                  <a:uFillTx/>
                  <a:latin typeface="Arial" charset="0"/>
                  <a:cs typeface="Arial" charset="0"/>
                </a:endParaRPr>
              </a:p>
            </p:txBody>
          </p:sp>
          <p:grpSp>
            <p:nvGrpSpPr>
              <p:cNvPr id="49" name="组合 48"/>
              <p:cNvGrpSpPr/>
              <p:nvPr/>
            </p:nvGrpSpPr>
            <p:grpSpPr>
              <a:xfrm>
                <a:off x="7169150" y="3516313"/>
                <a:ext cx="1520825" cy="385762"/>
                <a:chOff x="7169150" y="3516313"/>
                <a:chExt cx="1520825" cy="385762"/>
              </a:xfrm>
            </p:grpSpPr>
            <p:pic>
              <p:nvPicPr>
                <p:cNvPr id="50"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7169150" y="3759200"/>
                  <a:ext cx="1520825"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 name="组合 50"/>
                <p:cNvGrpSpPr/>
                <p:nvPr/>
              </p:nvGrpSpPr>
              <p:grpSpPr>
                <a:xfrm>
                  <a:off x="7758113" y="3516313"/>
                  <a:ext cx="350837" cy="360362"/>
                  <a:chOff x="7758113" y="3516313"/>
                  <a:chExt cx="350837" cy="360362"/>
                </a:xfrm>
              </p:grpSpPr>
              <p:sp>
                <p:nvSpPr>
                  <p:cNvPr id="52" name="Freeform 72"/>
                  <p:cNvSpPr>
                    <a:spLocks/>
                  </p:cNvSpPr>
                  <p:nvPr/>
                </p:nvSpPr>
                <p:spPr bwMode="gray">
                  <a:xfrm>
                    <a:off x="7758113" y="3522456"/>
                    <a:ext cx="350837" cy="354219"/>
                  </a:xfrm>
                  <a:custGeom>
                    <a:avLst/>
                    <a:gdLst>
                      <a:gd name="T0" fmla="*/ 2236 w 144"/>
                      <a:gd name="T1" fmla="*/ 115 h 147"/>
                      <a:gd name="T2" fmla="*/ 250 w 144"/>
                      <a:gd name="T3" fmla="*/ 2271 h 147"/>
                      <a:gd name="T4" fmla="*/ 4382 w 144"/>
                      <a:gd name="T5" fmla="*/ 2177 h 147"/>
                      <a:gd name="T6" fmla="*/ 2236 w 144"/>
                      <a:gd name="T7" fmla="*/ 115 h 147"/>
                      <a:gd name="T8" fmla="*/ 0 60000 65536"/>
                      <a:gd name="T9" fmla="*/ 0 60000 65536"/>
                      <a:gd name="T10" fmla="*/ 0 60000 65536"/>
                      <a:gd name="T11" fmla="*/ 0 60000 65536"/>
                      <a:gd name="T12" fmla="*/ 0 w 144"/>
                      <a:gd name="T13" fmla="*/ 0 h 147"/>
                      <a:gd name="T14" fmla="*/ 144 w 144"/>
                      <a:gd name="T15" fmla="*/ 147 h 147"/>
                    </a:gdLst>
                    <a:ahLst/>
                    <a:cxnLst>
                      <a:cxn ang="T8">
                        <a:pos x="T0" y="T1"/>
                      </a:cxn>
                      <a:cxn ang="T9">
                        <a:pos x="T2" y="T3"/>
                      </a:cxn>
                      <a:cxn ang="T10">
                        <a:pos x="T4" y="T5"/>
                      </a:cxn>
                      <a:cxn ang="T11">
                        <a:pos x="T6" y="T7"/>
                      </a:cxn>
                    </a:cxnLst>
                    <a:rect l="T12" t="T13" r="T14" b="T15"/>
                    <a:pathLst>
                      <a:path w="144" h="147">
                        <a:moveTo>
                          <a:pt x="72" y="4"/>
                        </a:moveTo>
                        <a:cubicBezTo>
                          <a:pt x="72" y="4"/>
                          <a:pt x="0" y="0"/>
                          <a:pt x="8" y="74"/>
                        </a:cubicBezTo>
                        <a:cubicBezTo>
                          <a:pt x="15" y="147"/>
                          <a:pt x="138" y="112"/>
                          <a:pt x="141" y="71"/>
                        </a:cubicBezTo>
                        <a:cubicBezTo>
                          <a:pt x="144" y="29"/>
                          <a:pt x="121" y="6"/>
                          <a:pt x="72" y="4"/>
                        </a:cubicBezTo>
                        <a:close/>
                      </a:path>
                    </a:pathLst>
                  </a:custGeom>
                  <a:gradFill rotWithShape="1">
                    <a:gsLst>
                      <a:gs pos="0">
                        <a:srgbClr val="2676FF">
                          <a:lumMod val="60000"/>
                          <a:lumOff val="40000"/>
                        </a:srgbClr>
                      </a:gs>
                      <a:gs pos="100000">
                        <a:srgbClr val="2676FF">
                          <a:lumMod val="20000"/>
                          <a:lumOff val="8000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73"/>
                  <p:cNvSpPr>
                    <a:spLocks/>
                  </p:cNvSpPr>
                  <p:nvPr/>
                </p:nvSpPr>
                <p:spPr bwMode="gray">
                  <a:xfrm>
                    <a:off x="7817962" y="3727207"/>
                    <a:ext cx="247650" cy="112613"/>
                  </a:xfrm>
                  <a:custGeom>
                    <a:avLst/>
                    <a:gdLst>
                      <a:gd name="T0" fmla="*/ 0 w 101"/>
                      <a:gd name="T1" fmla="*/ 0 h 47"/>
                      <a:gd name="T2" fmla="*/ 101 w 101"/>
                      <a:gd name="T3" fmla="*/ 1 h 47"/>
                      <a:gd name="T4" fmla="*/ 0 w 101"/>
                      <a:gd name="T5" fmla="*/ 0 h 47"/>
                      <a:gd name="T6" fmla="*/ 0 60000 65536"/>
                      <a:gd name="T7" fmla="*/ 0 60000 65536"/>
                      <a:gd name="T8" fmla="*/ 0 60000 65536"/>
                      <a:gd name="T9" fmla="*/ 0 w 101"/>
                      <a:gd name="T10" fmla="*/ 0 h 47"/>
                      <a:gd name="T11" fmla="*/ 101 w 101"/>
                      <a:gd name="T12" fmla="*/ 47 h 47"/>
                    </a:gdLst>
                    <a:ahLst/>
                    <a:cxnLst>
                      <a:cxn ang="T6">
                        <a:pos x="T0" y="T1"/>
                      </a:cxn>
                      <a:cxn ang="T7">
                        <a:pos x="T2" y="T3"/>
                      </a:cxn>
                      <a:cxn ang="T8">
                        <a:pos x="T4" y="T5"/>
                      </a:cxn>
                    </a:cxnLst>
                    <a:rect l="T9" t="T10" r="T11" b="T12"/>
                    <a:pathLst>
                      <a:path w="101" h="47">
                        <a:moveTo>
                          <a:pt x="0" y="0"/>
                        </a:moveTo>
                        <a:cubicBezTo>
                          <a:pt x="101" y="1"/>
                          <a:pt x="101" y="1"/>
                          <a:pt x="101" y="1"/>
                        </a:cubicBezTo>
                        <a:cubicBezTo>
                          <a:pt x="101" y="1"/>
                          <a:pt x="39" y="47"/>
                          <a:pt x="0" y="0"/>
                        </a:cubicBezTo>
                        <a:close/>
                      </a:path>
                    </a:pathLst>
                  </a:custGeom>
                  <a:gradFill rotWithShape="1">
                    <a:gsLst>
                      <a:gs pos="0">
                        <a:sysClr val="window" lastClr="FFFFFF">
                          <a:alpha val="21999"/>
                        </a:sysClr>
                      </a:gs>
                      <a:gs pos="50000">
                        <a:sysClr val="window" lastClr="FFFFFF">
                          <a:alpha val="82999"/>
                        </a:sysClr>
                      </a:gs>
                      <a:gs pos="100000">
                        <a:sysClr val="window" lastClr="FFFFFF">
                          <a:alpha val="21999"/>
                        </a:sysClr>
                      </a:gs>
                    </a:gsLst>
                    <a:lin ang="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74"/>
                  <p:cNvSpPr>
                    <a:spLocks/>
                  </p:cNvSpPr>
                  <p:nvPr/>
                </p:nvSpPr>
                <p:spPr bwMode="gray">
                  <a:xfrm>
                    <a:off x="7792165" y="3659639"/>
                    <a:ext cx="253841" cy="152540"/>
                  </a:xfrm>
                  <a:custGeom>
                    <a:avLst/>
                    <a:gdLst>
                      <a:gd name="T0" fmla="*/ 0 w 104"/>
                      <a:gd name="T1" fmla="*/ 0 h 63"/>
                      <a:gd name="T2" fmla="*/ 1405 w 104"/>
                      <a:gd name="T3" fmla="*/ 1511 h 63"/>
                      <a:gd name="T4" fmla="*/ 3257 w 104"/>
                      <a:gd name="T5" fmla="*/ 1029 h 63"/>
                      <a:gd name="T6" fmla="*/ 1008 w 104"/>
                      <a:gd name="T7" fmla="*/ 1471 h 63"/>
                      <a:gd name="T8" fmla="*/ 0 w 104"/>
                      <a:gd name="T9" fmla="*/ 0 h 63"/>
                      <a:gd name="T10" fmla="*/ 0 60000 65536"/>
                      <a:gd name="T11" fmla="*/ 0 60000 65536"/>
                      <a:gd name="T12" fmla="*/ 0 60000 65536"/>
                      <a:gd name="T13" fmla="*/ 0 60000 65536"/>
                      <a:gd name="T14" fmla="*/ 0 60000 65536"/>
                      <a:gd name="T15" fmla="*/ 0 w 104"/>
                      <a:gd name="T16" fmla="*/ 0 h 63"/>
                      <a:gd name="T17" fmla="*/ 104 w 104"/>
                      <a:gd name="T18" fmla="*/ 63 h 63"/>
                    </a:gdLst>
                    <a:ahLst/>
                    <a:cxnLst>
                      <a:cxn ang="T10">
                        <a:pos x="T0" y="T1"/>
                      </a:cxn>
                      <a:cxn ang="T11">
                        <a:pos x="T2" y="T3"/>
                      </a:cxn>
                      <a:cxn ang="T12">
                        <a:pos x="T4" y="T5"/>
                      </a:cxn>
                      <a:cxn ang="T13">
                        <a:pos x="T6" y="T7"/>
                      </a:cxn>
                      <a:cxn ang="T14">
                        <a:pos x="T8" y="T9"/>
                      </a:cxn>
                    </a:cxnLst>
                    <a:rect l="T15" t="T16" r="T17" b="T18"/>
                    <a:pathLst>
                      <a:path w="104" h="63">
                        <a:moveTo>
                          <a:pt x="0" y="0"/>
                        </a:moveTo>
                        <a:cubicBezTo>
                          <a:pt x="0" y="0"/>
                          <a:pt x="4" y="41"/>
                          <a:pt x="45" y="48"/>
                        </a:cubicBezTo>
                        <a:cubicBezTo>
                          <a:pt x="45" y="48"/>
                          <a:pt x="71" y="55"/>
                          <a:pt x="104" y="33"/>
                        </a:cubicBezTo>
                        <a:cubicBezTo>
                          <a:pt x="104" y="33"/>
                          <a:pt x="65" y="63"/>
                          <a:pt x="32" y="47"/>
                        </a:cubicBezTo>
                        <a:cubicBezTo>
                          <a:pt x="32" y="47"/>
                          <a:pt x="3" y="38"/>
                          <a:pt x="0" y="0"/>
                        </a:cubicBezTo>
                        <a:close/>
                      </a:path>
                    </a:pathLst>
                  </a:custGeom>
                  <a:gradFill rotWithShape="1">
                    <a:gsLst>
                      <a:gs pos="0">
                        <a:sysClr val="window" lastClr="FFFFFF">
                          <a:alpha val="32999"/>
                        </a:sysClr>
                      </a:gs>
                      <a:gs pos="100000">
                        <a:sysClr val="window" lastClr="FFFFFF"/>
                      </a:gs>
                    </a:gsLst>
                    <a:lin ang="540000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75"/>
                  <p:cNvSpPr>
                    <a:spLocks/>
                  </p:cNvSpPr>
                  <p:nvPr/>
                </p:nvSpPr>
                <p:spPr bwMode="gray">
                  <a:xfrm>
                    <a:off x="7806611" y="3714922"/>
                    <a:ext cx="227012" cy="161753"/>
                  </a:xfrm>
                  <a:custGeom>
                    <a:avLst/>
                    <a:gdLst>
                      <a:gd name="T0" fmla="*/ 0 w 93"/>
                      <a:gd name="T1" fmla="*/ 0 h 67"/>
                      <a:gd name="T2" fmla="*/ 1628 w 93"/>
                      <a:gd name="T3" fmla="*/ 868 h 67"/>
                      <a:gd name="T4" fmla="*/ 2910 w 93"/>
                      <a:gd name="T5" fmla="*/ 406 h 67"/>
                      <a:gd name="T6" fmla="*/ 0 w 93"/>
                      <a:gd name="T7" fmla="*/ 0 h 67"/>
                      <a:gd name="T8" fmla="*/ 0 60000 65536"/>
                      <a:gd name="T9" fmla="*/ 0 60000 65536"/>
                      <a:gd name="T10" fmla="*/ 0 60000 65536"/>
                      <a:gd name="T11" fmla="*/ 0 60000 65536"/>
                      <a:gd name="T12" fmla="*/ 0 w 93"/>
                      <a:gd name="T13" fmla="*/ 0 h 67"/>
                      <a:gd name="T14" fmla="*/ 93 w 93"/>
                      <a:gd name="T15" fmla="*/ 67 h 67"/>
                    </a:gdLst>
                    <a:ahLst/>
                    <a:cxnLst>
                      <a:cxn ang="T8">
                        <a:pos x="T0" y="T1"/>
                      </a:cxn>
                      <a:cxn ang="T9">
                        <a:pos x="T2" y="T3"/>
                      </a:cxn>
                      <a:cxn ang="T10">
                        <a:pos x="T4" y="T5"/>
                      </a:cxn>
                      <a:cxn ang="T11">
                        <a:pos x="T6" y="T7"/>
                      </a:cxn>
                    </a:cxnLst>
                    <a:rect l="T12" t="T13" r="T14" b="T15"/>
                    <a:pathLst>
                      <a:path w="93" h="67">
                        <a:moveTo>
                          <a:pt x="0" y="0"/>
                        </a:moveTo>
                        <a:cubicBezTo>
                          <a:pt x="0" y="0"/>
                          <a:pt x="16" y="33"/>
                          <a:pt x="52" y="28"/>
                        </a:cubicBezTo>
                        <a:cubicBezTo>
                          <a:pt x="52" y="28"/>
                          <a:pt x="70" y="28"/>
                          <a:pt x="93" y="13"/>
                        </a:cubicBezTo>
                        <a:cubicBezTo>
                          <a:pt x="93" y="13"/>
                          <a:pt x="35" y="67"/>
                          <a:pt x="0" y="0"/>
                        </a:cubicBezTo>
                        <a:close/>
                      </a:path>
                    </a:pathLst>
                  </a:custGeom>
                  <a:solidFill>
                    <a:srgbClr val="2676FF">
                      <a:lumMod val="40000"/>
                      <a:lumOff val="60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77"/>
                  <p:cNvSpPr>
                    <a:spLocks/>
                  </p:cNvSpPr>
                  <p:nvPr/>
                </p:nvSpPr>
                <p:spPr bwMode="gray">
                  <a:xfrm>
                    <a:off x="8024336" y="3618689"/>
                    <a:ext cx="68104" cy="87019"/>
                  </a:xfrm>
                  <a:custGeom>
                    <a:avLst/>
                    <a:gdLst>
                      <a:gd name="T0" fmla="*/ 523 w 28"/>
                      <a:gd name="T1" fmla="*/ 0 h 36"/>
                      <a:gd name="T2" fmla="*/ 0 w 28"/>
                      <a:gd name="T3" fmla="*/ 184 h 36"/>
                      <a:gd name="T4" fmla="*/ 118 w 28"/>
                      <a:gd name="T5" fmla="*/ 1053 h 36"/>
                      <a:gd name="T6" fmla="*/ 745 w 28"/>
                      <a:gd name="T7" fmla="*/ 1122 h 36"/>
                      <a:gd name="T8" fmla="*/ 523 w 28"/>
                      <a:gd name="T9" fmla="*/ 0 h 36"/>
                      <a:gd name="T10" fmla="*/ 0 60000 65536"/>
                      <a:gd name="T11" fmla="*/ 0 60000 65536"/>
                      <a:gd name="T12" fmla="*/ 0 60000 65536"/>
                      <a:gd name="T13" fmla="*/ 0 60000 65536"/>
                      <a:gd name="T14" fmla="*/ 0 60000 65536"/>
                      <a:gd name="T15" fmla="*/ 0 w 28"/>
                      <a:gd name="T16" fmla="*/ 0 h 36"/>
                      <a:gd name="T17" fmla="*/ 28 w 28"/>
                      <a:gd name="T18" fmla="*/ 36 h 36"/>
                    </a:gdLst>
                    <a:ahLst/>
                    <a:cxnLst>
                      <a:cxn ang="T10">
                        <a:pos x="T0" y="T1"/>
                      </a:cxn>
                      <a:cxn ang="T11">
                        <a:pos x="T2" y="T3"/>
                      </a:cxn>
                      <a:cxn ang="T12">
                        <a:pos x="T4" y="T5"/>
                      </a:cxn>
                      <a:cxn ang="T13">
                        <a:pos x="T6" y="T7"/>
                      </a:cxn>
                      <a:cxn ang="T14">
                        <a:pos x="T8" y="T9"/>
                      </a:cxn>
                    </a:cxnLst>
                    <a:rect l="T15" t="T16" r="T17" b="T18"/>
                    <a:pathLst>
                      <a:path w="28" h="36">
                        <a:moveTo>
                          <a:pt x="17" y="0"/>
                        </a:moveTo>
                        <a:cubicBezTo>
                          <a:pt x="0" y="6"/>
                          <a:pt x="0" y="6"/>
                          <a:pt x="0" y="6"/>
                        </a:cubicBezTo>
                        <a:cubicBezTo>
                          <a:pt x="0" y="6"/>
                          <a:pt x="16" y="24"/>
                          <a:pt x="4" y="34"/>
                        </a:cubicBezTo>
                        <a:cubicBezTo>
                          <a:pt x="24" y="36"/>
                          <a:pt x="24" y="36"/>
                          <a:pt x="24" y="36"/>
                        </a:cubicBezTo>
                        <a:cubicBezTo>
                          <a:pt x="24" y="36"/>
                          <a:pt x="28" y="14"/>
                          <a:pt x="17" y="0"/>
                        </a:cubicBezTo>
                        <a:close/>
                      </a:path>
                    </a:pathLst>
                  </a:custGeom>
                  <a:gradFill rotWithShape="1">
                    <a:gsLst>
                      <a:gs pos="0">
                        <a:sysClr val="window" lastClr="FFFFFF">
                          <a:alpha val="32999"/>
                        </a:sysClr>
                      </a:gs>
                      <a:gs pos="100000">
                        <a:sysClr val="window" lastClr="FFFFFF">
                          <a:alpha val="78998"/>
                        </a:sysClr>
                      </a:gs>
                    </a:gsLst>
                    <a:lin ang="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78"/>
                  <p:cNvSpPr>
                    <a:spLocks/>
                  </p:cNvSpPr>
                  <p:nvPr/>
                </p:nvSpPr>
                <p:spPr bwMode="gray">
                  <a:xfrm>
                    <a:off x="7850982" y="3533717"/>
                    <a:ext cx="229076" cy="113637"/>
                  </a:xfrm>
                  <a:custGeom>
                    <a:avLst/>
                    <a:gdLst>
                      <a:gd name="T0" fmla="*/ 0 w 94"/>
                      <a:gd name="T1" fmla="*/ 659 h 47"/>
                      <a:gd name="T2" fmla="*/ 1122 w 94"/>
                      <a:gd name="T3" fmla="*/ 222 h 47"/>
                      <a:gd name="T4" fmla="*/ 2237 w 94"/>
                      <a:gd name="T5" fmla="*/ 590 h 47"/>
                      <a:gd name="T6" fmla="*/ 2924 w 94"/>
                      <a:gd name="T7" fmla="*/ 1462 h 47"/>
                      <a:gd name="T8" fmla="*/ 1188 w 94"/>
                      <a:gd name="T9" fmla="*/ 66 h 47"/>
                      <a:gd name="T10" fmla="*/ 0 w 94"/>
                      <a:gd name="T11" fmla="*/ 659 h 47"/>
                      <a:gd name="T12" fmla="*/ 0 60000 65536"/>
                      <a:gd name="T13" fmla="*/ 0 60000 65536"/>
                      <a:gd name="T14" fmla="*/ 0 60000 65536"/>
                      <a:gd name="T15" fmla="*/ 0 60000 65536"/>
                      <a:gd name="T16" fmla="*/ 0 60000 65536"/>
                      <a:gd name="T17" fmla="*/ 0 60000 65536"/>
                      <a:gd name="T18" fmla="*/ 0 w 94"/>
                      <a:gd name="T19" fmla="*/ 0 h 47"/>
                      <a:gd name="T20" fmla="*/ 94 w 94"/>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94" h="47">
                        <a:moveTo>
                          <a:pt x="0" y="21"/>
                        </a:moveTo>
                        <a:cubicBezTo>
                          <a:pt x="0" y="21"/>
                          <a:pt x="4" y="12"/>
                          <a:pt x="36" y="7"/>
                        </a:cubicBezTo>
                        <a:cubicBezTo>
                          <a:pt x="36" y="7"/>
                          <a:pt x="58" y="7"/>
                          <a:pt x="72" y="19"/>
                        </a:cubicBezTo>
                        <a:cubicBezTo>
                          <a:pt x="72" y="19"/>
                          <a:pt x="91" y="33"/>
                          <a:pt x="94" y="47"/>
                        </a:cubicBezTo>
                        <a:cubicBezTo>
                          <a:pt x="94" y="47"/>
                          <a:pt x="89" y="11"/>
                          <a:pt x="38" y="2"/>
                        </a:cubicBezTo>
                        <a:cubicBezTo>
                          <a:pt x="38" y="2"/>
                          <a:pt x="14" y="0"/>
                          <a:pt x="0" y="21"/>
                        </a:cubicBezTo>
                        <a:close/>
                      </a:path>
                    </a:pathLst>
                  </a:custGeom>
                  <a:gradFill rotWithShape="1">
                    <a:gsLst>
                      <a:gs pos="0">
                        <a:sysClr val="window" lastClr="FFFFFF"/>
                      </a:gs>
                      <a:gs pos="100000">
                        <a:sysClr val="window" lastClr="FFFFFF">
                          <a:alpha val="50998"/>
                        </a:sysClr>
                      </a:gs>
                    </a:gsLst>
                    <a:lin ang="270000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58" name="Group 82"/>
                  <p:cNvGrpSpPr>
                    <a:grpSpLocks/>
                  </p:cNvGrpSpPr>
                  <p:nvPr/>
                </p:nvGrpSpPr>
                <p:grpSpPr bwMode="auto">
                  <a:xfrm>
                    <a:off x="7838599" y="3586952"/>
                    <a:ext cx="44371" cy="31736"/>
                    <a:chOff x="2863" y="2111"/>
                    <a:chExt cx="68" cy="49"/>
                  </a:xfrm>
                </p:grpSpPr>
                <p:sp>
                  <p:nvSpPr>
                    <p:cNvPr id="60" name="Oval 79"/>
                    <p:cNvSpPr>
                      <a:spLocks noChangeArrowheads="1"/>
                    </p:cNvSpPr>
                    <p:nvPr/>
                  </p:nvSpPr>
                  <p:spPr bwMode="gray">
                    <a:xfrm rot="2700000">
                      <a:off x="2900" y="2101"/>
                      <a:ext cx="21" cy="41"/>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cs typeface="Arial" charset="0"/>
                      </a:endParaRPr>
                    </a:p>
                  </p:txBody>
                </p:sp>
                <p:sp>
                  <p:nvSpPr>
                    <p:cNvPr id="61" name="Oval 80"/>
                    <p:cNvSpPr>
                      <a:spLocks noChangeArrowheads="1"/>
                    </p:cNvSpPr>
                    <p:nvPr/>
                  </p:nvSpPr>
                  <p:spPr bwMode="gray">
                    <a:xfrm rot="2700000">
                      <a:off x="2869" y="2142"/>
                      <a:ext cx="12" cy="23"/>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cs typeface="Arial" charset="0"/>
                      </a:endParaRPr>
                    </a:p>
                  </p:txBody>
                </p:sp>
              </p:grpSp>
              <p:sp>
                <p:nvSpPr>
                  <p:cNvPr id="59" name="Freeform 76"/>
                  <p:cNvSpPr>
                    <a:spLocks/>
                  </p:cNvSpPr>
                  <p:nvPr/>
                </p:nvSpPr>
                <p:spPr bwMode="gray">
                  <a:xfrm>
                    <a:off x="7860268" y="3516313"/>
                    <a:ext cx="166132" cy="111589"/>
                  </a:xfrm>
                  <a:custGeom>
                    <a:avLst/>
                    <a:gdLst>
                      <a:gd name="T0" fmla="*/ 0 w 68"/>
                      <a:gd name="T1" fmla="*/ 829 h 43"/>
                      <a:gd name="T2" fmla="*/ 225 w 68"/>
                      <a:gd name="T3" fmla="*/ 1774 h 43"/>
                      <a:gd name="T4" fmla="*/ 1856 w 68"/>
                      <a:gd name="T5" fmla="*/ 1612 h 43"/>
                      <a:gd name="T6" fmla="*/ 2136 w 68"/>
                      <a:gd name="T7" fmla="*/ 946 h 43"/>
                      <a:gd name="T8" fmla="*/ 0 w 68"/>
                      <a:gd name="T9" fmla="*/ 829 h 43"/>
                      <a:gd name="T10" fmla="*/ 0 60000 65536"/>
                      <a:gd name="T11" fmla="*/ 0 60000 65536"/>
                      <a:gd name="T12" fmla="*/ 0 60000 65536"/>
                      <a:gd name="T13" fmla="*/ 0 60000 65536"/>
                      <a:gd name="T14" fmla="*/ 0 60000 65536"/>
                      <a:gd name="T15" fmla="*/ 0 w 68"/>
                      <a:gd name="T16" fmla="*/ 0 h 43"/>
                      <a:gd name="T17" fmla="*/ 68 w 68"/>
                      <a:gd name="T18" fmla="*/ 43 h 43"/>
                    </a:gdLst>
                    <a:ahLst/>
                    <a:cxnLst>
                      <a:cxn ang="T10">
                        <a:pos x="T0" y="T1"/>
                      </a:cxn>
                      <a:cxn ang="T11">
                        <a:pos x="T2" y="T3"/>
                      </a:cxn>
                      <a:cxn ang="T12">
                        <a:pos x="T4" y="T5"/>
                      </a:cxn>
                      <a:cxn ang="T13">
                        <a:pos x="T6" y="T7"/>
                      </a:cxn>
                      <a:cxn ang="T14">
                        <a:pos x="T8" y="T9"/>
                      </a:cxn>
                    </a:cxnLst>
                    <a:rect l="T15" t="T16" r="T17" b="T18"/>
                    <a:pathLst>
                      <a:path w="68" h="43">
                        <a:moveTo>
                          <a:pt x="0" y="20"/>
                        </a:moveTo>
                        <a:cubicBezTo>
                          <a:pt x="7" y="43"/>
                          <a:pt x="7" y="43"/>
                          <a:pt x="7" y="43"/>
                        </a:cubicBezTo>
                        <a:cubicBezTo>
                          <a:pt x="7" y="43"/>
                          <a:pt x="31" y="28"/>
                          <a:pt x="59" y="39"/>
                        </a:cubicBezTo>
                        <a:cubicBezTo>
                          <a:pt x="68" y="23"/>
                          <a:pt x="68" y="23"/>
                          <a:pt x="68" y="23"/>
                        </a:cubicBezTo>
                        <a:cubicBezTo>
                          <a:pt x="68" y="23"/>
                          <a:pt x="46" y="0"/>
                          <a:pt x="0" y="20"/>
                        </a:cubicBezTo>
                        <a:close/>
                      </a:path>
                    </a:pathLst>
                  </a:custGeom>
                  <a:gradFill rotWithShape="1">
                    <a:gsLst>
                      <a:gs pos="0">
                        <a:sysClr val="window" lastClr="FFFFFF">
                          <a:alpha val="32999"/>
                        </a:sysClr>
                      </a:gs>
                      <a:gs pos="100000">
                        <a:sysClr val="window" lastClr="FFFFFF">
                          <a:alpha val="78000"/>
                        </a:sysClr>
                      </a:gs>
                    </a:gsLst>
                    <a:lin ang="1890000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5" name="组合 4"/>
            <p:cNvGrpSpPr/>
            <p:nvPr/>
          </p:nvGrpSpPr>
          <p:grpSpPr>
            <a:xfrm>
              <a:off x="2476500" y="2998788"/>
              <a:ext cx="2682875" cy="1763870"/>
              <a:chOff x="2476500" y="2998788"/>
              <a:chExt cx="2682875" cy="1763870"/>
            </a:xfrm>
          </p:grpSpPr>
          <p:grpSp>
            <p:nvGrpSpPr>
              <p:cNvPr id="34" name="组合 33"/>
              <p:cNvGrpSpPr/>
              <p:nvPr/>
            </p:nvGrpSpPr>
            <p:grpSpPr>
              <a:xfrm>
                <a:off x="2476500" y="2998788"/>
                <a:ext cx="2682875" cy="1330325"/>
                <a:chOff x="2476500" y="2998788"/>
                <a:chExt cx="2682875" cy="1330325"/>
              </a:xfrm>
            </p:grpSpPr>
            <p:pic>
              <p:nvPicPr>
                <p:cNvPr id="36"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2476500" y="4073525"/>
                  <a:ext cx="2682875"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 name="组合 36"/>
                <p:cNvGrpSpPr/>
                <p:nvPr/>
              </p:nvGrpSpPr>
              <p:grpSpPr>
                <a:xfrm>
                  <a:off x="2994025" y="2998788"/>
                  <a:ext cx="1243013" cy="1330325"/>
                  <a:chOff x="2994025" y="2998788"/>
                  <a:chExt cx="1243013" cy="1330325"/>
                </a:xfrm>
              </p:grpSpPr>
              <p:sp>
                <p:nvSpPr>
                  <p:cNvPr id="38" name="AutoShape 32"/>
                  <p:cNvSpPr>
                    <a:spLocks noChangeAspect="1" noChangeArrowheads="1" noTextEdit="1"/>
                  </p:cNvSpPr>
                  <p:nvPr/>
                </p:nvSpPr>
                <p:spPr bwMode="gray">
                  <a:xfrm>
                    <a:off x="3176334" y="3140366"/>
                    <a:ext cx="993136" cy="1008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 name="Freeform 34"/>
                  <p:cNvSpPr>
                    <a:spLocks/>
                  </p:cNvSpPr>
                  <p:nvPr/>
                </p:nvSpPr>
                <p:spPr bwMode="gray">
                  <a:xfrm>
                    <a:off x="2994025" y="2998788"/>
                    <a:ext cx="1243013" cy="1330325"/>
                  </a:xfrm>
                  <a:custGeom>
                    <a:avLst/>
                    <a:gdLst>
                      <a:gd name="T0" fmla="*/ 7536 w 458"/>
                      <a:gd name="T1" fmla="*/ 1401 h 490"/>
                      <a:gd name="T2" fmla="*/ 2016 w 458"/>
                      <a:gd name="T3" fmla="*/ 2854 h 490"/>
                      <a:gd name="T4" fmla="*/ 3617 w 458"/>
                      <a:gd name="T5" fmla="*/ 6856 h 490"/>
                      <a:gd name="T6" fmla="*/ 7623 w 458"/>
                      <a:gd name="T7" fmla="*/ 7765 h 490"/>
                      <a:gd name="T8" fmla="*/ 7536 w 458"/>
                      <a:gd name="T9" fmla="*/ 1401 h 490"/>
                      <a:gd name="T10" fmla="*/ 0 60000 65536"/>
                      <a:gd name="T11" fmla="*/ 0 60000 65536"/>
                      <a:gd name="T12" fmla="*/ 0 60000 65536"/>
                      <a:gd name="T13" fmla="*/ 0 60000 65536"/>
                      <a:gd name="T14" fmla="*/ 0 60000 65536"/>
                      <a:gd name="T15" fmla="*/ 0 w 458"/>
                      <a:gd name="T16" fmla="*/ 0 h 490"/>
                      <a:gd name="T17" fmla="*/ 458 w 458"/>
                      <a:gd name="T18" fmla="*/ 490 h 490"/>
                    </a:gdLst>
                    <a:ahLst/>
                    <a:cxnLst>
                      <a:cxn ang="T10">
                        <a:pos x="T0" y="T1"/>
                      </a:cxn>
                      <a:cxn ang="T11">
                        <a:pos x="T2" y="T3"/>
                      </a:cxn>
                      <a:cxn ang="T12">
                        <a:pos x="T4" y="T5"/>
                      </a:cxn>
                      <a:cxn ang="T13">
                        <a:pos x="T6" y="T7"/>
                      </a:cxn>
                      <a:cxn ang="T14">
                        <a:pos x="T8" y="T9"/>
                      </a:cxn>
                    </a:cxnLst>
                    <a:rect l="T15" t="T16" r="T17" b="T18"/>
                    <a:pathLst>
                      <a:path w="458" h="490">
                        <a:moveTo>
                          <a:pt x="367" y="68"/>
                        </a:moveTo>
                        <a:cubicBezTo>
                          <a:pt x="367" y="68"/>
                          <a:pt x="195" y="0"/>
                          <a:pt x="98" y="139"/>
                        </a:cubicBezTo>
                        <a:cubicBezTo>
                          <a:pt x="0" y="278"/>
                          <a:pt x="159" y="303"/>
                          <a:pt x="176" y="334"/>
                        </a:cubicBezTo>
                        <a:cubicBezTo>
                          <a:pt x="194" y="364"/>
                          <a:pt x="294" y="490"/>
                          <a:pt x="371" y="378"/>
                        </a:cubicBezTo>
                        <a:cubicBezTo>
                          <a:pt x="448" y="266"/>
                          <a:pt x="458" y="98"/>
                          <a:pt x="367" y="68"/>
                        </a:cubicBezTo>
                        <a:close/>
                      </a:path>
                    </a:pathLst>
                  </a:custGeom>
                  <a:gradFill rotWithShape="1">
                    <a:gsLst>
                      <a:gs pos="0">
                        <a:srgbClr val="2676FF">
                          <a:lumMod val="60000"/>
                          <a:lumOff val="40000"/>
                        </a:srgbClr>
                      </a:gs>
                      <a:gs pos="100000">
                        <a:srgbClr val="2676FF">
                          <a:lumMod val="20000"/>
                          <a:lumOff val="8000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Freeform 36"/>
                  <p:cNvSpPr>
                    <a:spLocks/>
                  </p:cNvSpPr>
                  <p:nvPr/>
                </p:nvSpPr>
                <p:spPr bwMode="gray">
                  <a:xfrm>
                    <a:off x="3903018" y="3373779"/>
                    <a:ext cx="230754" cy="382644"/>
                  </a:xfrm>
                  <a:custGeom>
                    <a:avLst/>
                    <a:gdLst>
                      <a:gd name="T0" fmla="*/ 1071 w 85"/>
                      <a:gd name="T1" fmla="*/ 0 h 141"/>
                      <a:gd name="T2" fmla="*/ 0 w 85"/>
                      <a:gd name="T3" fmla="*/ 923 h 141"/>
                      <a:gd name="T4" fmla="*/ 85 w 85"/>
                      <a:gd name="T5" fmla="*/ 2887 h 141"/>
                      <a:gd name="T6" fmla="*/ 1293 w 85"/>
                      <a:gd name="T7" fmla="*/ 2887 h 141"/>
                      <a:gd name="T8" fmla="*/ 1071 w 85"/>
                      <a:gd name="T9" fmla="*/ 0 h 141"/>
                      <a:gd name="T10" fmla="*/ 0 60000 65536"/>
                      <a:gd name="T11" fmla="*/ 0 60000 65536"/>
                      <a:gd name="T12" fmla="*/ 0 60000 65536"/>
                      <a:gd name="T13" fmla="*/ 0 60000 65536"/>
                      <a:gd name="T14" fmla="*/ 0 60000 65536"/>
                      <a:gd name="T15" fmla="*/ 0 w 85"/>
                      <a:gd name="T16" fmla="*/ 0 h 141"/>
                      <a:gd name="T17" fmla="*/ 85 w 85"/>
                      <a:gd name="T18" fmla="*/ 141 h 141"/>
                    </a:gdLst>
                    <a:ahLst/>
                    <a:cxnLst>
                      <a:cxn ang="T10">
                        <a:pos x="T0" y="T1"/>
                      </a:cxn>
                      <a:cxn ang="T11">
                        <a:pos x="T2" y="T3"/>
                      </a:cxn>
                      <a:cxn ang="T12">
                        <a:pos x="T4" y="T5"/>
                      </a:cxn>
                      <a:cxn ang="T13">
                        <a:pos x="T6" y="T7"/>
                      </a:cxn>
                      <a:cxn ang="T14">
                        <a:pos x="T8" y="T9"/>
                      </a:cxn>
                    </a:cxnLst>
                    <a:rect l="T15" t="T16" r="T17" b="T18"/>
                    <a:pathLst>
                      <a:path w="85" h="141">
                        <a:moveTo>
                          <a:pt x="52" y="0"/>
                        </a:moveTo>
                        <a:cubicBezTo>
                          <a:pt x="0" y="45"/>
                          <a:pt x="0" y="45"/>
                          <a:pt x="0" y="45"/>
                        </a:cubicBezTo>
                        <a:cubicBezTo>
                          <a:pt x="0" y="45"/>
                          <a:pt x="13" y="82"/>
                          <a:pt x="4" y="141"/>
                        </a:cubicBezTo>
                        <a:cubicBezTo>
                          <a:pt x="63" y="141"/>
                          <a:pt x="63" y="141"/>
                          <a:pt x="63" y="141"/>
                        </a:cubicBezTo>
                        <a:cubicBezTo>
                          <a:pt x="63" y="141"/>
                          <a:pt x="85" y="29"/>
                          <a:pt x="52" y="0"/>
                        </a:cubicBezTo>
                        <a:close/>
                      </a:path>
                    </a:pathLst>
                  </a:custGeom>
                  <a:gradFill rotWithShape="1">
                    <a:gsLst>
                      <a:gs pos="0">
                        <a:sysClr val="window" lastClr="FFFFFF">
                          <a:alpha val="32999"/>
                        </a:sysClr>
                      </a:gs>
                      <a:gs pos="100000">
                        <a:sysClr val="window" lastClr="FFFFFF">
                          <a:alpha val="78998"/>
                        </a:sysClr>
                      </a:gs>
                    </a:gsLst>
                    <a:lin ang="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37"/>
                  <p:cNvSpPr>
                    <a:spLocks/>
                  </p:cNvSpPr>
                  <p:nvPr/>
                </p:nvSpPr>
                <p:spPr bwMode="gray">
                  <a:xfrm>
                    <a:off x="3469557" y="3128887"/>
                    <a:ext cx="683338" cy="562486"/>
                  </a:xfrm>
                  <a:custGeom>
                    <a:avLst/>
                    <a:gdLst>
                      <a:gd name="T0" fmla="*/ 0 w 252"/>
                      <a:gd name="T1" fmla="*/ 822 h 207"/>
                      <a:gd name="T2" fmla="*/ 2782 w 252"/>
                      <a:gd name="T3" fmla="*/ 326 h 207"/>
                      <a:gd name="T4" fmla="*/ 5054 w 252"/>
                      <a:gd name="T5" fmla="*/ 2429 h 207"/>
                      <a:gd name="T6" fmla="*/ 4890 w 252"/>
                      <a:gd name="T7" fmla="*/ 4267 h 207"/>
                      <a:gd name="T8" fmla="*/ 3765 w 252"/>
                      <a:gd name="T9" fmla="*/ 1112 h 207"/>
                      <a:gd name="T10" fmla="*/ 0 w 252"/>
                      <a:gd name="T11" fmla="*/ 822 h 207"/>
                      <a:gd name="T12" fmla="*/ 0 60000 65536"/>
                      <a:gd name="T13" fmla="*/ 0 60000 65536"/>
                      <a:gd name="T14" fmla="*/ 0 60000 65536"/>
                      <a:gd name="T15" fmla="*/ 0 60000 65536"/>
                      <a:gd name="T16" fmla="*/ 0 60000 65536"/>
                      <a:gd name="T17" fmla="*/ 0 60000 65536"/>
                      <a:gd name="T18" fmla="*/ 0 w 252"/>
                      <a:gd name="T19" fmla="*/ 0 h 207"/>
                      <a:gd name="T20" fmla="*/ 252 w 252"/>
                      <a:gd name="T21" fmla="*/ 207 h 207"/>
                    </a:gdLst>
                    <a:ahLst/>
                    <a:cxnLst>
                      <a:cxn ang="T12">
                        <a:pos x="T0" y="T1"/>
                      </a:cxn>
                      <a:cxn ang="T13">
                        <a:pos x="T2" y="T3"/>
                      </a:cxn>
                      <a:cxn ang="T14">
                        <a:pos x="T4" y="T5"/>
                      </a:cxn>
                      <a:cxn ang="T15">
                        <a:pos x="T6" y="T7"/>
                      </a:cxn>
                      <a:cxn ang="T16">
                        <a:pos x="T8" y="T9"/>
                      </a:cxn>
                      <a:cxn ang="T17">
                        <a:pos x="T10" y="T11"/>
                      </a:cxn>
                    </a:cxnLst>
                    <a:rect l="T18" t="T19" r="T20" b="T21"/>
                    <a:pathLst>
                      <a:path w="252" h="207">
                        <a:moveTo>
                          <a:pt x="0" y="40"/>
                        </a:moveTo>
                        <a:cubicBezTo>
                          <a:pt x="0" y="40"/>
                          <a:pt x="37" y="2"/>
                          <a:pt x="136" y="16"/>
                        </a:cubicBezTo>
                        <a:cubicBezTo>
                          <a:pt x="235" y="31"/>
                          <a:pt x="249" y="92"/>
                          <a:pt x="247" y="118"/>
                        </a:cubicBezTo>
                        <a:cubicBezTo>
                          <a:pt x="244" y="143"/>
                          <a:pt x="239" y="207"/>
                          <a:pt x="239" y="207"/>
                        </a:cubicBezTo>
                        <a:cubicBezTo>
                          <a:pt x="239" y="207"/>
                          <a:pt x="252" y="99"/>
                          <a:pt x="184" y="54"/>
                        </a:cubicBezTo>
                        <a:cubicBezTo>
                          <a:pt x="184" y="54"/>
                          <a:pt x="92" y="0"/>
                          <a:pt x="0" y="40"/>
                        </a:cubicBezTo>
                        <a:close/>
                      </a:path>
                    </a:pathLst>
                  </a:custGeom>
                  <a:gradFill rotWithShape="1">
                    <a:gsLst>
                      <a:gs pos="0">
                        <a:sysClr val="window" lastClr="FFFFFF"/>
                      </a:gs>
                      <a:gs pos="100000">
                        <a:sysClr val="window" lastClr="FFFFFF">
                          <a:alpha val="50998"/>
                        </a:sysClr>
                      </a:gs>
                    </a:gsLst>
                    <a:lin ang="270000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Freeform 38"/>
                  <p:cNvSpPr>
                    <a:spLocks/>
                  </p:cNvSpPr>
                  <p:nvPr/>
                </p:nvSpPr>
                <p:spPr bwMode="gray">
                  <a:xfrm>
                    <a:off x="3335694" y="3744943"/>
                    <a:ext cx="724135" cy="475754"/>
                  </a:xfrm>
                  <a:custGeom>
                    <a:avLst/>
                    <a:gdLst>
                      <a:gd name="T0" fmla="*/ 0 w 266"/>
                      <a:gd name="T1" fmla="*/ 0 h 175"/>
                      <a:gd name="T2" fmla="*/ 125 w 266"/>
                      <a:gd name="T3" fmla="*/ 44 h 175"/>
                      <a:gd name="T4" fmla="*/ 266 w 266"/>
                      <a:gd name="T5" fmla="*/ 36 h 175"/>
                      <a:gd name="T6" fmla="*/ 105 w 266"/>
                      <a:gd name="T7" fmla="*/ 83 h 175"/>
                      <a:gd name="T8" fmla="*/ 0 w 266"/>
                      <a:gd name="T9" fmla="*/ 0 h 175"/>
                      <a:gd name="T10" fmla="*/ 0 60000 65536"/>
                      <a:gd name="T11" fmla="*/ 0 60000 65536"/>
                      <a:gd name="T12" fmla="*/ 0 60000 65536"/>
                      <a:gd name="T13" fmla="*/ 0 60000 65536"/>
                      <a:gd name="T14" fmla="*/ 0 60000 65536"/>
                      <a:gd name="T15" fmla="*/ 0 w 266"/>
                      <a:gd name="T16" fmla="*/ 0 h 175"/>
                      <a:gd name="T17" fmla="*/ 266 w 266"/>
                      <a:gd name="T18" fmla="*/ 175 h 175"/>
                    </a:gdLst>
                    <a:ahLst/>
                    <a:cxnLst>
                      <a:cxn ang="T10">
                        <a:pos x="T0" y="T1"/>
                      </a:cxn>
                      <a:cxn ang="T11">
                        <a:pos x="T2" y="T3"/>
                      </a:cxn>
                      <a:cxn ang="T12">
                        <a:pos x="T4" y="T5"/>
                      </a:cxn>
                      <a:cxn ang="T13">
                        <a:pos x="T6" y="T7"/>
                      </a:cxn>
                      <a:cxn ang="T14">
                        <a:pos x="T8" y="T9"/>
                      </a:cxn>
                    </a:cxnLst>
                    <a:rect l="T15" t="T16" r="T17" b="T18"/>
                    <a:pathLst>
                      <a:path w="266" h="175">
                        <a:moveTo>
                          <a:pt x="0" y="0"/>
                        </a:moveTo>
                        <a:cubicBezTo>
                          <a:pt x="0" y="0"/>
                          <a:pt x="114" y="20"/>
                          <a:pt x="125" y="44"/>
                        </a:cubicBezTo>
                        <a:cubicBezTo>
                          <a:pt x="136" y="68"/>
                          <a:pt x="237" y="64"/>
                          <a:pt x="266" y="36"/>
                        </a:cubicBezTo>
                        <a:cubicBezTo>
                          <a:pt x="266" y="36"/>
                          <a:pt x="205" y="175"/>
                          <a:pt x="105" y="83"/>
                        </a:cubicBezTo>
                        <a:lnTo>
                          <a:pt x="0" y="0"/>
                        </a:lnTo>
                        <a:close/>
                      </a:path>
                    </a:pathLst>
                  </a:custGeom>
                  <a:gradFill rotWithShape="1">
                    <a:gsLst>
                      <a:gs pos="0">
                        <a:sysClr val="window" lastClr="FFFFFF">
                          <a:alpha val="21999"/>
                        </a:sysClr>
                      </a:gs>
                      <a:gs pos="50000">
                        <a:sysClr val="window" lastClr="FFFFFF">
                          <a:alpha val="82999"/>
                        </a:sysClr>
                      </a:gs>
                      <a:gs pos="100000">
                        <a:sysClr val="window" lastClr="FFFFFF">
                          <a:alpha val="21999"/>
                        </a:sysClr>
                      </a:gs>
                    </a:gsLst>
                    <a:lin ang="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Freeform 39"/>
                  <p:cNvSpPr>
                    <a:spLocks/>
                  </p:cNvSpPr>
                  <p:nvPr/>
                </p:nvSpPr>
                <p:spPr bwMode="gray">
                  <a:xfrm>
                    <a:off x="3157210" y="3470715"/>
                    <a:ext cx="854173" cy="665800"/>
                  </a:xfrm>
                  <a:custGeom>
                    <a:avLst/>
                    <a:gdLst>
                      <a:gd name="T0" fmla="*/ 579 w 315"/>
                      <a:gd name="T1" fmla="*/ 0 h 245"/>
                      <a:gd name="T2" fmla="*/ 1453 w 315"/>
                      <a:gd name="T3" fmla="*/ 2165 h 245"/>
                      <a:gd name="T4" fmla="*/ 3108 w 315"/>
                      <a:gd name="T5" fmla="*/ 3481 h 245"/>
                      <a:gd name="T6" fmla="*/ 3686 w 315"/>
                      <a:gd name="T7" fmla="*/ 3954 h 245"/>
                      <a:gd name="T8" fmla="*/ 5849 w 315"/>
                      <a:gd name="T9" fmla="*/ 4044 h 245"/>
                      <a:gd name="T10" fmla="*/ 6447 w 315"/>
                      <a:gd name="T11" fmla="*/ 3464 h 245"/>
                      <a:gd name="T12" fmla="*/ 4396 w 315"/>
                      <a:gd name="T13" fmla="*/ 4449 h 245"/>
                      <a:gd name="T14" fmla="*/ 3741 w 315"/>
                      <a:gd name="T15" fmla="*/ 4140 h 245"/>
                      <a:gd name="T16" fmla="*/ 3091 w 315"/>
                      <a:gd name="T17" fmla="*/ 3645 h 245"/>
                      <a:gd name="T18" fmla="*/ 1453 w 315"/>
                      <a:gd name="T19" fmla="*/ 2410 h 245"/>
                      <a:gd name="T20" fmla="*/ 579 w 315"/>
                      <a:gd name="T21" fmla="*/ 0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5"/>
                      <a:gd name="T34" fmla="*/ 0 h 245"/>
                      <a:gd name="T35" fmla="*/ 315 w 315"/>
                      <a:gd name="T36" fmla="*/ 245 h 2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5" h="245">
                        <a:moveTo>
                          <a:pt x="28" y="0"/>
                        </a:moveTo>
                        <a:cubicBezTo>
                          <a:pt x="28" y="0"/>
                          <a:pt x="19" y="77"/>
                          <a:pt x="71" y="105"/>
                        </a:cubicBezTo>
                        <a:cubicBezTo>
                          <a:pt x="152" y="169"/>
                          <a:pt x="152" y="169"/>
                          <a:pt x="152" y="169"/>
                        </a:cubicBezTo>
                        <a:cubicBezTo>
                          <a:pt x="180" y="192"/>
                          <a:pt x="180" y="192"/>
                          <a:pt x="180" y="192"/>
                        </a:cubicBezTo>
                        <a:cubicBezTo>
                          <a:pt x="180" y="192"/>
                          <a:pt x="234" y="241"/>
                          <a:pt x="286" y="196"/>
                        </a:cubicBezTo>
                        <a:cubicBezTo>
                          <a:pt x="286" y="196"/>
                          <a:pt x="310" y="174"/>
                          <a:pt x="315" y="168"/>
                        </a:cubicBezTo>
                        <a:cubicBezTo>
                          <a:pt x="315" y="168"/>
                          <a:pt x="266" y="245"/>
                          <a:pt x="215" y="216"/>
                        </a:cubicBezTo>
                        <a:cubicBezTo>
                          <a:pt x="183" y="201"/>
                          <a:pt x="183" y="201"/>
                          <a:pt x="183" y="201"/>
                        </a:cubicBezTo>
                        <a:cubicBezTo>
                          <a:pt x="151" y="177"/>
                          <a:pt x="151" y="177"/>
                          <a:pt x="151" y="177"/>
                        </a:cubicBezTo>
                        <a:cubicBezTo>
                          <a:pt x="71" y="117"/>
                          <a:pt x="71" y="117"/>
                          <a:pt x="71" y="117"/>
                        </a:cubicBezTo>
                        <a:cubicBezTo>
                          <a:pt x="71" y="117"/>
                          <a:pt x="0" y="86"/>
                          <a:pt x="28" y="0"/>
                        </a:cubicBezTo>
                        <a:close/>
                      </a:path>
                    </a:pathLst>
                  </a:custGeom>
                  <a:gradFill rotWithShape="1">
                    <a:gsLst>
                      <a:gs pos="0">
                        <a:sysClr val="window" lastClr="FFFFFF">
                          <a:alpha val="32999"/>
                        </a:sysClr>
                      </a:gs>
                      <a:gs pos="100000">
                        <a:sysClr val="window" lastClr="FFFFFF"/>
                      </a:gs>
                    </a:gsLst>
                    <a:lin ang="540000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Freeform 40"/>
                  <p:cNvSpPr>
                    <a:spLocks/>
                  </p:cNvSpPr>
                  <p:nvPr/>
                </p:nvSpPr>
                <p:spPr bwMode="gray">
                  <a:xfrm>
                    <a:off x="3121514" y="3520459"/>
                    <a:ext cx="877121" cy="640291"/>
                  </a:xfrm>
                  <a:custGeom>
                    <a:avLst/>
                    <a:gdLst>
                      <a:gd name="T0" fmla="*/ 6646 w 323"/>
                      <a:gd name="T1" fmla="*/ 3195 h 236"/>
                      <a:gd name="T2" fmla="*/ 4754 w 323"/>
                      <a:gd name="T3" fmla="*/ 4399 h 236"/>
                      <a:gd name="T4" fmla="*/ 3112 w 323"/>
                      <a:gd name="T5" fmla="*/ 3320 h 236"/>
                      <a:gd name="T6" fmla="*/ 2822 w 323"/>
                      <a:gd name="T7" fmla="*/ 2946 h 236"/>
                      <a:gd name="T8" fmla="*/ 2115 w 323"/>
                      <a:gd name="T9" fmla="*/ 2433 h 236"/>
                      <a:gd name="T10" fmla="*/ 743 w 323"/>
                      <a:gd name="T11" fmla="*/ 0 h 236"/>
                      <a:gd name="T12" fmla="*/ 1257 w 323"/>
                      <a:gd name="T13" fmla="*/ 1706 h 236"/>
                      <a:gd name="T14" fmla="*/ 3372 w 323"/>
                      <a:gd name="T15" fmla="*/ 3252 h 236"/>
                      <a:gd name="T16" fmla="*/ 4028 w 323"/>
                      <a:gd name="T17" fmla="*/ 3742 h 236"/>
                      <a:gd name="T18" fmla="*/ 4918 w 323"/>
                      <a:gd name="T19" fmla="*/ 4139 h 236"/>
                      <a:gd name="T20" fmla="*/ 6646 w 323"/>
                      <a:gd name="T21" fmla="*/ 3195 h 2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3"/>
                      <a:gd name="T34" fmla="*/ 0 h 236"/>
                      <a:gd name="T35" fmla="*/ 323 w 323"/>
                      <a:gd name="T36" fmla="*/ 236 h 2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3" h="236">
                        <a:moveTo>
                          <a:pt x="323" y="156"/>
                        </a:moveTo>
                        <a:cubicBezTo>
                          <a:pt x="323" y="156"/>
                          <a:pt x="297" y="236"/>
                          <a:pt x="231" y="215"/>
                        </a:cubicBezTo>
                        <a:cubicBezTo>
                          <a:pt x="231" y="215"/>
                          <a:pt x="201" y="207"/>
                          <a:pt x="151" y="162"/>
                        </a:cubicBezTo>
                        <a:cubicBezTo>
                          <a:pt x="137" y="144"/>
                          <a:pt x="137" y="144"/>
                          <a:pt x="137" y="144"/>
                        </a:cubicBezTo>
                        <a:cubicBezTo>
                          <a:pt x="137" y="144"/>
                          <a:pt x="120" y="128"/>
                          <a:pt x="103" y="119"/>
                        </a:cubicBezTo>
                        <a:cubicBezTo>
                          <a:pt x="103" y="119"/>
                          <a:pt x="0" y="68"/>
                          <a:pt x="36" y="0"/>
                        </a:cubicBezTo>
                        <a:cubicBezTo>
                          <a:pt x="36" y="0"/>
                          <a:pt x="27" y="52"/>
                          <a:pt x="61" y="83"/>
                        </a:cubicBezTo>
                        <a:cubicBezTo>
                          <a:pt x="164" y="159"/>
                          <a:pt x="164" y="159"/>
                          <a:pt x="164" y="159"/>
                        </a:cubicBezTo>
                        <a:cubicBezTo>
                          <a:pt x="196" y="183"/>
                          <a:pt x="196" y="183"/>
                          <a:pt x="196" y="183"/>
                        </a:cubicBezTo>
                        <a:cubicBezTo>
                          <a:pt x="196" y="183"/>
                          <a:pt x="232" y="200"/>
                          <a:pt x="239" y="202"/>
                        </a:cubicBezTo>
                        <a:cubicBezTo>
                          <a:pt x="239" y="202"/>
                          <a:pt x="276" y="219"/>
                          <a:pt x="323" y="156"/>
                        </a:cubicBezTo>
                        <a:close/>
                      </a:path>
                    </a:pathLst>
                  </a:custGeom>
                  <a:solidFill>
                    <a:srgbClr val="2676FF">
                      <a:lumMod val="40000"/>
                      <a:lumOff val="60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Oval 41"/>
                  <p:cNvSpPr>
                    <a:spLocks noChangeArrowheads="1"/>
                  </p:cNvSpPr>
                  <p:nvPr/>
                </p:nvSpPr>
                <p:spPr bwMode="gray">
                  <a:xfrm rot="2700000">
                    <a:off x="3395605" y="3343183"/>
                    <a:ext cx="35713" cy="66294"/>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cs typeface="Arial" charset="0"/>
                    </a:endParaRPr>
                  </a:p>
                </p:txBody>
              </p:sp>
              <p:sp>
                <p:nvSpPr>
                  <p:cNvPr id="46" name="Oval 42"/>
                  <p:cNvSpPr>
                    <a:spLocks noChangeArrowheads="1"/>
                  </p:cNvSpPr>
                  <p:nvPr/>
                </p:nvSpPr>
                <p:spPr bwMode="gray">
                  <a:xfrm rot="2700000">
                    <a:off x="3345889" y="3412052"/>
                    <a:ext cx="19132" cy="35697"/>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cs typeface="Arial" charset="0"/>
                    </a:endParaRPr>
                  </a:p>
                </p:txBody>
              </p:sp>
              <p:sp>
                <p:nvSpPr>
                  <p:cNvPr id="47" name="Freeform 35"/>
                  <p:cNvSpPr>
                    <a:spLocks/>
                  </p:cNvSpPr>
                  <p:nvPr/>
                </p:nvSpPr>
                <p:spPr bwMode="gray">
                  <a:xfrm>
                    <a:off x="3361192" y="3080419"/>
                    <a:ext cx="615770" cy="363512"/>
                  </a:xfrm>
                  <a:custGeom>
                    <a:avLst/>
                    <a:gdLst>
                      <a:gd name="T0" fmla="*/ 4653 w 227"/>
                      <a:gd name="T1" fmla="*/ 1470 h 134"/>
                      <a:gd name="T2" fmla="*/ 3834 w 227"/>
                      <a:gd name="T3" fmla="*/ 2742 h 134"/>
                      <a:gd name="T4" fmla="*/ 983 w 227"/>
                      <a:gd name="T5" fmla="*/ 2722 h 134"/>
                      <a:gd name="T6" fmla="*/ 0 w 227"/>
                      <a:gd name="T7" fmla="*/ 1759 h 134"/>
                      <a:gd name="T8" fmla="*/ 4653 w 227"/>
                      <a:gd name="T9" fmla="*/ 1470 h 134"/>
                      <a:gd name="T10" fmla="*/ 0 60000 65536"/>
                      <a:gd name="T11" fmla="*/ 0 60000 65536"/>
                      <a:gd name="T12" fmla="*/ 0 60000 65536"/>
                      <a:gd name="T13" fmla="*/ 0 60000 65536"/>
                      <a:gd name="T14" fmla="*/ 0 60000 65536"/>
                      <a:gd name="T15" fmla="*/ 0 w 227"/>
                      <a:gd name="T16" fmla="*/ 0 h 134"/>
                      <a:gd name="T17" fmla="*/ 227 w 227"/>
                      <a:gd name="T18" fmla="*/ 134 h 134"/>
                    </a:gdLst>
                    <a:ahLst/>
                    <a:cxnLst>
                      <a:cxn ang="T10">
                        <a:pos x="T0" y="T1"/>
                      </a:cxn>
                      <a:cxn ang="T11">
                        <a:pos x="T2" y="T3"/>
                      </a:cxn>
                      <a:cxn ang="T12">
                        <a:pos x="T4" y="T5"/>
                      </a:cxn>
                      <a:cxn ang="T13">
                        <a:pos x="T6" y="T7"/>
                      </a:cxn>
                      <a:cxn ang="T14">
                        <a:pos x="T8" y="T9"/>
                      </a:cxn>
                    </a:cxnLst>
                    <a:rect l="T15" t="T16" r="T17" b="T18"/>
                    <a:pathLst>
                      <a:path w="227" h="134">
                        <a:moveTo>
                          <a:pt x="227" y="72"/>
                        </a:moveTo>
                        <a:cubicBezTo>
                          <a:pt x="187" y="134"/>
                          <a:pt x="187" y="134"/>
                          <a:pt x="187" y="134"/>
                        </a:cubicBezTo>
                        <a:cubicBezTo>
                          <a:pt x="187" y="134"/>
                          <a:pt x="79" y="105"/>
                          <a:pt x="48" y="133"/>
                        </a:cubicBezTo>
                        <a:cubicBezTo>
                          <a:pt x="0" y="86"/>
                          <a:pt x="0" y="86"/>
                          <a:pt x="0" y="86"/>
                        </a:cubicBezTo>
                        <a:cubicBezTo>
                          <a:pt x="0" y="86"/>
                          <a:pt x="72" y="0"/>
                          <a:pt x="227" y="72"/>
                        </a:cubicBezTo>
                        <a:close/>
                      </a:path>
                    </a:pathLst>
                  </a:custGeom>
                  <a:gradFill rotWithShape="1">
                    <a:gsLst>
                      <a:gs pos="0">
                        <a:sysClr val="window" lastClr="FFFFFF">
                          <a:alpha val="32999"/>
                        </a:sysClr>
                      </a:gs>
                      <a:gs pos="100000">
                        <a:sysClr val="window" lastClr="FFFFFF">
                          <a:alpha val="78000"/>
                        </a:sysClr>
                      </a:gs>
                    </a:gsLst>
                    <a:lin ang="1890000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35" name="Text Box 20"/>
              <p:cNvSpPr txBox="1">
                <a:spLocks noChangeArrowheads="1"/>
              </p:cNvSpPr>
              <p:nvPr/>
            </p:nvSpPr>
            <p:spPr bwMode="gray">
              <a:xfrm>
                <a:off x="2937797" y="4516437"/>
                <a:ext cx="14625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080808"/>
                    </a:solidFill>
                    <a:effectLst/>
                    <a:uLnTx/>
                    <a:uFillTx/>
                    <a:latin typeface="Arial" charset="0"/>
                    <a:cs typeface="Arial" charset="0"/>
                  </a:rPr>
                  <a:t>这里输入文本</a:t>
                </a:r>
                <a:endParaRPr kumimoji="0" lang="en-US" altLang="zh-CN" sz="1600" b="0" i="0" u="none" strike="noStrike" kern="0" cap="none" spc="0" normalizeH="0" baseline="0" noProof="1">
                  <a:ln>
                    <a:noFill/>
                  </a:ln>
                  <a:solidFill>
                    <a:srgbClr val="080808"/>
                  </a:solidFill>
                  <a:effectLst/>
                  <a:uLnTx/>
                  <a:uFillTx/>
                  <a:latin typeface="Arial" charset="0"/>
                  <a:cs typeface="Arial" charset="0"/>
                </a:endParaRPr>
              </a:p>
            </p:txBody>
          </p:sp>
        </p:grpSp>
        <p:grpSp>
          <p:nvGrpSpPr>
            <p:cNvPr id="6" name="组合 5"/>
            <p:cNvGrpSpPr/>
            <p:nvPr/>
          </p:nvGrpSpPr>
          <p:grpSpPr>
            <a:xfrm>
              <a:off x="4297363" y="3211513"/>
              <a:ext cx="2332037" cy="1399812"/>
              <a:chOff x="4297363" y="3211513"/>
              <a:chExt cx="2332037" cy="1399812"/>
            </a:xfrm>
          </p:grpSpPr>
          <p:grpSp>
            <p:nvGrpSpPr>
              <p:cNvPr id="21" name="组合 20"/>
              <p:cNvGrpSpPr/>
              <p:nvPr/>
            </p:nvGrpSpPr>
            <p:grpSpPr>
              <a:xfrm>
                <a:off x="4297363" y="3211513"/>
                <a:ext cx="2332037" cy="925512"/>
                <a:chOff x="4297363" y="3211513"/>
                <a:chExt cx="2332037" cy="925512"/>
              </a:xfrm>
            </p:grpSpPr>
            <p:pic>
              <p:nvPicPr>
                <p:cNvPr id="23"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4297363" y="3917950"/>
                  <a:ext cx="2332037"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 name="组合 23"/>
                <p:cNvGrpSpPr/>
                <p:nvPr/>
              </p:nvGrpSpPr>
              <p:grpSpPr>
                <a:xfrm>
                  <a:off x="4948238" y="3211513"/>
                  <a:ext cx="892175" cy="906462"/>
                  <a:chOff x="4948238" y="3211513"/>
                  <a:chExt cx="892175" cy="906462"/>
                </a:xfrm>
              </p:grpSpPr>
              <p:sp>
                <p:nvSpPr>
                  <p:cNvPr id="25" name="Freeform 49"/>
                  <p:cNvSpPr>
                    <a:spLocks/>
                  </p:cNvSpPr>
                  <p:nvPr/>
                </p:nvSpPr>
                <p:spPr bwMode="gray">
                  <a:xfrm>
                    <a:off x="4948238" y="3211513"/>
                    <a:ext cx="892175" cy="906462"/>
                  </a:xfrm>
                  <a:custGeom>
                    <a:avLst/>
                    <a:gdLst>
                      <a:gd name="T0" fmla="*/ 303 w 300"/>
                      <a:gd name="T1" fmla="*/ 105 h 303"/>
                      <a:gd name="T2" fmla="*/ 234 w 300"/>
                      <a:gd name="T3" fmla="*/ 277 h 303"/>
                      <a:gd name="T4" fmla="*/ 89 w 300"/>
                      <a:gd name="T5" fmla="*/ 227 h 303"/>
                      <a:gd name="T6" fmla="*/ 141 w 300"/>
                      <a:gd name="T7" fmla="*/ 33 h 303"/>
                      <a:gd name="T8" fmla="*/ 303 w 300"/>
                      <a:gd name="T9" fmla="*/ 105 h 303"/>
                      <a:gd name="T10" fmla="*/ 0 60000 65536"/>
                      <a:gd name="T11" fmla="*/ 0 60000 65536"/>
                      <a:gd name="T12" fmla="*/ 0 60000 65536"/>
                      <a:gd name="T13" fmla="*/ 0 60000 65536"/>
                      <a:gd name="T14" fmla="*/ 0 60000 65536"/>
                      <a:gd name="T15" fmla="*/ 0 w 300"/>
                      <a:gd name="T16" fmla="*/ 0 h 303"/>
                      <a:gd name="T17" fmla="*/ 300 w 300"/>
                      <a:gd name="T18" fmla="*/ 303 h 303"/>
                    </a:gdLst>
                    <a:ahLst/>
                    <a:cxnLst>
                      <a:cxn ang="T10">
                        <a:pos x="T0" y="T1"/>
                      </a:cxn>
                      <a:cxn ang="T11">
                        <a:pos x="T2" y="T3"/>
                      </a:cxn>
                      <a:cxn ang="T12">
                        <a:pos x="T4" y="T5"/>
                      </a:cxn>
                      <a:cxn ang="T13">
                        <a:pos x="T6" y="T7"/>
                      </a:cxn>
                      <a:cxn ang="T14">
                        <a:pos x="T8" y="T9"/>
                      </a:cxn>
                    </a:cxnLst>
                    <a:rect l="T15" t="T16" r="T17" b="T18"/>
                    <a:pathLst>
                      <a:path w="300" h="303">
                        <a:moveTo>
                          <a:pt x="276" y="94"/>
                        </a:moveTo>
                        <a:cubicBezTo>
                          <a:pt x="276" y="94"/>
                          <a:pt x="300" y="195"/>
                          <a:pt x="214" y="249"/>
                        </a:cubicBezTo>
                        <a:cubicBezTo>
                          <a:pt x="128" y="303"/>
                          <a:pt x="81" y="204"/>
                          <a:pt x="81" y="204"/>
                        </a:cubicBezTo>
                        <a:cubicBezTo>
                          <a:pt x="81" y="204"/>
                          <a:pt x="0" y="77"/>
                          <a:pt x="129" y="29"/>
                        </a:cubicBezTo>
                        <a:cubicBezTo>
                          <a:pt x="129" y="29"/>
                          <a:pt x="252" y="0"/>
                          <a:pt x="276" y="94"/>
                        </a:cubicBezTo>
                        <a:close/>
                      </a:path>
                    </a:pathLst>
                  </a:custGeom>
                  <a:gradFill rotWithShape="1">
                    <a:gsLst>
                      <a:gs pos="0">
                        <a:srgbClr val="2676FF">
                          <a:lumMod val="60000"/>
                          <a:lumOff val="40000"/>
                        </a:srgbClr>
                      </a:gs>
                      <a:gs pos="100000">
                        <a:srgbClr val="2676FF">
                          <a:lumMod val="20000"/>
                          <a:lumOff val="8000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51"/>
                  <p:cNvSpPr>
                    <a:spLocks/>
                  </p:cNvSpPr>
                  <p:nvPr/>
                </p:nvSpPr>
                <p:spPr bwMode="gray">
                  <a:xfrm>
                    <a:off x="5605018" y="3500065"/>
                    <a:ext cx="145305" cy="227344"/>
                  </a:xfrm>
                  <a:custGeom>
                    <a:avLst/>
                    <a:gdLst>
                      <a:gd name="T0" fmla="*/ 36 w 49"/>
                      <a:gd name="T1" fmla="*/ 0 h 76"/>
                      <a:gd name="T2" fmla="*/ 0 w 49"/>
                      <a:gd name="T3" fmla="*/ 11 h 76"/>
                      <a:gd name="T4" fmla="*/ 1 w 49"/>
                      <a:gd name="T5" fmla="*/ 72 h 76"/>
                      <a:gd name="T6" fmla="*/ 39 w 49"/>
                      <a:gd name="T7" fmla="*/ 84 h 76"/>
                      <a:gd name="T8" fmla="*/ 36 w 49"/>
                      <a:gd name="T9" fmla="*/ 0 h 76"/>
                      <a:gd name="T10" fmla="*/ 0 60000 65536"/>
                      <a:gd name="T11" fmla="*/ 0 60000 65536"/>
                      <a:gd name="T12" fmla="*/ 0 60000 65536"/>
                      <a:gd name="T13" fmla="*/ 0 60000 65536"/>
                      <a:gd name="T14" fmla="*/ 0 60000 65536"/>
                      <a:gd name="T15" fmla="*/ 0 w 49"/>
                      <a:gd name="T16" fmla="*/ 0 h 76"/>
                      <a:gd name="T17" fmla="*/ 49 w 49"/>
                      <a:gd name="T18" fmla="*/ 76 h 76"/>
                    </a:gdLst>
                    <a:ahLst/>
                    <a:cxnLst>
                      <a:cxn ang="T10">
                        <a:pos x="T0" y="T1"/>
                      </a:cxn>
                      <a:cxn ang="T11">
                        <a:pos x="T2" y="T3"/>
                      </a:cxn>
                      <a:cxn ang="T12">
                        <a:pos x="T4" y="T5"/>
                      </a:cxn>
                      <a:cxn ang="T13">
                        <a:pos x="T6" y="T7"/>
                      </a:cxn>
                      <a:cxn ang="T14">
                        <a:pos x="T8" y="T9"/>
                      </a:cxn>
                    </a:cxnLst>
                    <a:rect l="T15" t="T16" r="T17" b="T18"/>
                    <a:pathLst>
                      <a:path w="49" h="76">
                        <a:moveTo>
                          <a:pt x="32" y="0"/>
                        </a:moveTo>
                        <a:cubicBezTo>
                          <a:pt x="0" y="11"/>
                          <a:pt x="0" y="11"/>
                          <a:pt x="0" y="11"/>
                        </a:cubicBezTo>
                        <a:cubicBezTo>
                          <a:pt x="0" y="11"/>
                          <a:pt x="9" y="42"/>
                          <a:pt x="1" y="64"/>
                        </a:cubicBezTo>
                        <a:cubicBezTo>
                          <a:pt x="35" y="76"/>
                          <a:pt x="35" y="76"/>
                          <a:pt x="35" y="76"/>
                        </a:cubicBezTo>
                        <a:cubicBezTo>
                          <a:pt x="35" y="76"/>
                          <a:pt x="49" y="29"/>
                          <a:pt x="32" y="0"/>
                        </a:cubicBezTo>
                        <a:close/>
                      </a:path>
                    </a:pathLst>
                  </a:custGeom>
                  <a:gradFill rotWithShape="1">
                    <a:gsLst>
                      <a:gs pos="0">
                        <a:sysClr val="window" lastClr="FFFFFF">
                          <a:alpha val="32999"/>
                        </a:sysClr>
                      </a:gs>
                      <a:gs pos="100000">
                        <a:sysClr val="window" lastClr="FFFFFF">
                          <a:alpha val="78998"/>
                        </a:sysClr>
                      </a:gs>
                    </a:gsLst>
                    <a:lin ang="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52"/>
                  <p:cNvSpPr>
                    <a:spLocks/>
                  </p:cNvSpPr>
                  <p:nvPr/>
                </p:nvSpPr>
                <p:spPr bwMode="gray">
                  <a:xfrm>
                    <a:off x="5346375" y="3240660"/>
                    <a:ext cx="424292" cy="422627"/>
                  </a:xfrm>
                  <a:custGeom>
                    <a:avLst/>
                    <a:gdLst>
                      <a:gd name="T0" fmla="*/ 0 w 143"/>
                      <a:gd name="T1" fmla="*/ 36 h 142"/>
                      <a:gd name="T2" fmla="*/ 143 w 143"/>
                      <a:gd name="T3" fmla="*/ 83 h 142"/>
                      <a:gd name="T4" fmla="*/ 149 w 143"/>
                      <a:gd name="T5" fmla="*/ 154 h 142"/>
                      <a:gd name="T6" fmla="*/ 124 w 143"/>
                      <a:gd name="T7" fmla="*/ 73 h 142"/>
                      <a:gd name="T8" fmla="*/ 0 w 143"/>
                      <a:gd name="T9" fmla="*/ 36 h 142"/>
                      <a:gd name="T10" fmla="*/ 0 60000 65536"/>
                      <a:gd name="T11" fmla="*/ 0 60000 65536"/>
                      <a:gd name="T12" fmla="*/ 0 60000 65536"/>
                      <a:gd name="T13" fmla="*/ 0 60000 65536"/>
                      <a:gd name="T14" fmla="*/ 0 60000 65536"/>
                      <a:gd name="T15" fmla="*/ 0 w 143"/>
                      <a:gd name="T16" fmla="*/ 0 h 142"/>
                      <a:gd name="T17" fmla="*/ 143 w 143"/>
                      <a:gd name="T18" fmla="*/ 142 h 142"/>
                    </a:gdLst>
                    <a:ahLst/>
                    <a:cxnLst>
                      <a:cxn ang="T10">
                        <a:pos x="T0" y="T1"/>
                      </a:cxn>
                      <a:cxn ang="T11">
                        <a:pos x="T2" y="T3"/>
                      </a:cxn>
                      <a:cxn ang="T12">
                        <a:pos x="T4" y="T5"/>
                      </a:cxn>
                      <a:cxn ang="T13">
                        <a:pos x="T6" y="T7"/>
                      </a:cxn>
                      <a:cxn ang="T14">
                        <a:pos x="T8" y="T9"/>
                      </a:cxn>
                    </a:cxnLst>
                    <a:rect l="T15" t="T16" r="T17" b="T18"/>
                    <a:pathLst>
                      <a:path w="143" h="142">
                        <a:moveTo>
                          <a:pt x="0" y="32"/>
                        </a:moveTo>
                        <a:cubicBezTo>
                          <a:pt x="0" y="32"/>
                          <a:pt x="90" y="0"/>
                          <a:pt x="131" y="75"/>
                        </a:cubicBezTo>
                        <a:cubicBezTo>
                          <a:pt x="131" y="75"/>
                          <a:pt x="143" y="109"/>
                          <a:pt x="137" y="142"/>
                        </a:cubicBezTo>
                        <a:cubicBezTo>
                          <a:pt x="137" y="142"/>
                          <a:pt x="142" y="104"/>
                          <a:pt x="115" y="68"/>
                        </a:cubicBezTo>
                        <a:cubicBezTo>
                          <a:pt x="88" y="32"/>
                          <a:pt x="23" y="18"/>
                          <a:pt x="0" y="32"/>
                        </a:cubicBezTo>
                        <a:close/>
                      </a:path>
                    </a:pathLst>
                  </a:custGeom>
                  <a:gradFill rotWithShape="1">
                    <a:gsLst>
                      <a:gs pos="0">
                        <a:sysClr val="window" lastClr="FFFFFF"/>
                      </a:gs>
                      <a:gs pos="100000">
                        <a:sysClr val="window" lastClr="FFFFFF">
                          <a:alpha val="50998"/>
                        </a:sysClr>
                      </a:gs>
                    </a:gsLst>
                    <a:lin ang="270000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Freeform 53"/>
                  <p:cNvSpPr>
                    <a:spLocks/>
                  </p:cNvSpPr>
                  <p:nvPr/>
                </p:nvSpPr>
                <p:spPr bwMode="gray">
                  <a:xfrm>
                    <a:off x="5238849" y="3779873"/>
                    <a:ext cx="459165" cy="151563"/>
                  </a:xfrm>
                  <a:custGeom>
                    <a:avLst/>
                    <a:gdLst>
                      <a:gd name="T0" fmla="*/ 0 w 154"/>
                      <a:gd name="T1" fmla="*/ 7 h 49"/>
                      <a:gd name="T2" fmla="*/ 154 w 154"/>
                      <a:gd name="T3" fmla="*/ 0 h 49"/>
                      <a:gd name="T4" fmla="*/ 66 w 154"/>
                      <a:gd name="T5" fmla="*/ 46 h 49"/>
                      <a:gd name="T6" fmla="*/ 0 w 154"/>
                      <a:gd name="T7" fmla="*/ 7 h 49"/>
                      <a:gd name="T8" fmla="*/ 0 60000 65536"/>
                      <a:gd name="T9" fmla="*/ 0 60000 65536"/>
                      <a:gd name="T10" fmla="*/ 0 60000 65536"/>
                      <a:gd name="T11" fmla="*/ 0 60000 65536"/>
                      <a:gd name="T12" fmla="*/ 0 w 154"/>
                      <a:gd name="T13" fmla="*/ 0 h 49"/>
                      <a:gd name="T14" fmla="*/ 154 w 154"/>
                      <a:gd name="T15" fmla="*/ 49 h 49"/>
                    </a:gdLst>
                    <a:ahLst/>
                    <a:cxnLst>
                      <a:cxn ang="T8">
                        <a:pos x="T0" y="T1"/>
                      </a:cxn>
                      <a:cxn ang="T9">
                        <a:pos x="T2" y="T3"/>
                      </a:cxn>
                      <a:cxn ang="T10">
                        <a:pos x="T4" y="T5"/>
                      </a:cxn>
                      <a:cxn ang="T11">
                        <a:pos x="T6" y="T7"/>
                      </a:cxn>
                    </a:cxnLst>
                    <a:rect l="T12" t="T13" r="T14" b="T15"/>
                    <a:pathLst>
                      <a:path w="154" h="49">
                        <a:moveTo>
                          <a:pt x="0" y="7"/>
                        </a:moveTo>
                        <a:cubicBezTo>
                          <a:pt x="0" y="7"/>
                          <a:pt x="80" y="20"/>
                          <a:pt x="154" y="0"/>
                        </a:cubicBezTo>
                        <a:cubicBezTo>
                          <a:pt x="154" y="0"/>
                          <a:pt x="109" y="49"/>
                          <a:pt x="66" y="46"/>
                        </a:cubicBezTo>
                        <a:cubicBezTo>
                          <a:pt x="66" y="46"/>
                          <a:pt x="37" y="49"/>
                          <a:pt x="0" y="7"/>
                        </a:cubicBezTo>
                        <a:close/>
                      </a:path>
                    </a:pathLst>
                  </a:custGeom>
                  <a:gradFill rotWithShape="1">
                    <a:gsLst>
                      <a:gs pos="0">
                        <a:sysClr val="window" lastClr="FFFFFF">
                          <a:alpha val="21999"/>
                        </a:sysClr>
                      </a:gs>
                      <a:gs pos="50000">
                        <a:sysClr val="window" lastClr="FFFFFF">
                          <a:alpha val="82999"/>
                        </a:sysClr>
                      </a:gs>
                      <a:gs pos="100000">
                        <a:sysClr val="window" lastClr="FFFFFF">
                          <a:alpha val="21999"/>
                        </a:sysClr>
                      </a:gs>
                    </a:gsLst>
                    <a:lin ang="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Freeform 54"/>
                  <p:cNvSpPr>
                    <a:spLocks/>
                  </p:cNvSpPr>
                  <p:nvPr/>
                </p:nvSpPr>
                <p:spPr bwMode="gray">
                  <a:xfrm>
                    <a:off x="5128417" y="3590420"/>
                    <a:ext cx="531818" cy="393480"/>
                  </a:xfrm>
                  <a:custGeom>
                    <a:avLst/>
                    <a:gdLst>
                      <a:gd name="T0" fmla="*/ 7 w 178"/>
                      <a:gd name="T1" fmla="*/ 0 h 132"/>
                      <a:gd name="T2" fmla="*/ 36 w 178"/>
                      <a:gd name="T3" fmla="*/ 74 h 132"/>
                      <a:gd name="T4" fmla="*/ 111 w 178"/>
                      <a:gd name="T5" fmla="*/ 123 h 132"/>
                      <a:gd name="T6" fmla="*/ 198 w 178"/>
                      <a:gd name="T7" fmla="*/ 83 h 132"/>
                      <a:gd name="T8" fmla="*/ 127 w 178"/>
                      <a:gd name="T9" fmla="*/ 130 h 132"/>
                      <a:gd name="T10" fmla="*/ 7 w 178"/>
                      <a:gd name="T11" fmla="*/ 0 h 132"/>
                      <a:gd name="T12" fmla="*/ 0 60000 65536"/>
                      <a:gd name="T13" fmla="*/ 0 60000 65536"/>
                      <a:gd name="T14" fmla="*/ 0 60000 65536"/>
                      <a:gd name="T15" fmla="*/ 0 60000 65536"/>
                      <a:gd name="T16" fmla="*/ 0 60000 65536"/>
                      <a:gd name="T17" fmla="*/ 0 60000 65536"/>
                      <a:gd name="T18" fmla="*/ 0 w 178"/>
                      <a:gd name="T19" fmla="*/ 0 h 132"/>
                      <a:gd name="T20" fmla="*/ 178 w 178"/>
                      <a:gd name="T21" fmla="*/ 132 h 132"/>
                    </a:gdLst>
                    <a:ahLst/>
                    <a:cxnLst>
                      <a:cxn ang="T12">
                        <a:pos x="T0" y="T1"/>
                      </a:cxn>
                      <a:cxn ang="T13">
                        <a:pos x="T2" y="T3"/>
                      </a:cxn>
                      <a:cxn ang="T14">
                        <a:pos x="T4" y="T5"/>
                      </a:cxn>
                      <a:cxn ang="T15">
                        <a:pos x="T6" y="T7"/>
                      </a:cxn>
                      <a:cxn ang="T16">
                        <a:pos x="T8" y="T9"/>
                      </a:cxn>
                      <a:cxn ang="T17">
                        <a:pos x="T10" y="T11"/>
                      </a:cxn>
                    </a:cxnLst>
                    <a:rect l="T18" t="T19" r="T20" b="T21"/>
                    <a:pathLst>
                      <a:path w="178" h="132">
                        <a:moveTo>
                          <a:pt x="7" y="0"/>
                        </a:moveTo>
                        <a:cubicBezTo>
                          <a:pt x="7" y="0"/>
                          <a:pt x="5" y="34"/>
                          <a:pt x="32" y="66"/>
                        </a:cubicBezTo>
                        <a:cubicBezTo>
                          <a:pt x="59" y="98"/>
                          <a:pt x="90" y="111"/>
                          <a:pt x="99" y="111"/>
                        </a:cubicBezTo>
                        <a:cubicBezTo>
                          <a:pt x="108" y="111"/>
                          <a:pt x="149" y="107"/>
                          <a:pt x="178" y="75"/>
                        </a:cubicBezTo>
                        <a:cubicBezTo>
                          <a:pt x="178" y="75"/>
                          <a:pt x="160" y="104"/>
                          <a:pt x="115" y="118"/>
                        </a:cubicBezTo>
                        <a:cubicBezTo>
                          <a:pt x="70" y="132"/>
                          <a:pt x="0" y="56"/>
                          <a:pt x="7" y="0"/>
                        </a:cubicBezTo>
                        <a:close/>
                      </a:path>
                    </a:pathLst>
                  </a:custGeom>
                  <a:gradFill rotWithShape="1">
                    <a:gsLst>
                      <a:gs pos="0">
                        <a:sysClr val="window" lastClr="FFFFFF">
                          <a:alpha val="32999"/>
                        </a:sysClr>
                      </a:gs>
                      <a:gs pos="100000">
                        <a:sysClr val="window" lastClr="FFFFFF"/>
                      </a:gs>
                    </a:gsLst>
                    <a:lin ang="540000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55"/>
                  <p:cNvSpPr>
                    <a:spLocks/>
                  </p:cNvSpPr>
                  <p:nvPr/>
                </p:nvSpPr>
                <p:spPr bwMode="gray">
                  <a:xfrm>
                    <a:off x="5209788" y="3788617"/>
                    <a:ext cx="450447" cy="250662"/>
                  </a:xfrm>
                  <a:custGeom>
                    <a:avLst/>
                    <a:gdLst>
                      <a:gd name="T0" fmla="*/ 0 w 151"/>
                      <a:gd name="T1" fmla="*/ 0 h 84"/>
                      <a:gd name="T2" fmla="*/ 119 w 151"/>
                      <a:gd name="T3" fmla="*/ 56 h 84"/>
                      <a:gd name="T4" fmla="*/ 167 w 151"/>
                      <a:gd name="T5" fmla="*/ 8 h 84"/>
                      <a:gd name="T6" fmla="*/ 96 w 151"/>
                      <a:gd name="T7" fmla="*/ 55 h 84"/>
                      <a:gd name="T8" fmla="*/ 0 w 151"/>
                      <a:gd name="T9" fmla="*/ 0 h 84"/>
                      <a:gd name="T10" fmla="*/ 0 60000 65536"/>
                      <a:gd name="T11" fmla="*/ 0 60000 65536"/>
                      <a:gd name="T12" fmla="*/ 0 60000 65536"/>
                      <a:gd name="T13" fmla="*/ 0 60000 65536"/>
                      <a:gd name="T14" fmla="*/ 0 60000 65536"/>
                      <a:gd name="T15" fmla="*/ 0 w 151"/>
                      <a:gd name="T16" fmla="*/ 0 h 84"/>
                      <a:gd name="T17" fmla="*/ 151 w 151"/>
                      <a:gd name="T18" fmla="*/ 84 h 84"/>
                    </a:gdLst>
                    <a:ahLst/>
                    <a:cxnLst>
                      <a:cxn ang="T10">
                        <a:pos x="T0" y="T1"/>
                      </a:cxn>
                      <a:cxn ang="T11">
                        <a:pos x="T2" y="T3"/>
                      </a:cxn>
                      <a:cxn ang="T12">
                        <a:pos x="T4" y="T5"/>
                      </a:cxn>
                      <a:cxn ang="T13">
                        <a:pos x="T6" y="T7"/>
                      </a:cxn>
                      <a:cxn ang="T14">
                        <a:pos x="T8" y="T9"/>
                      </a:cxn>
                    </a:cxnLst>
                    <a:rect l="T15" t="T16" r="T17" b="T18"/>
                    <a:pathLst>
                      <a:path w="151" h="84">
                        <a:moveTo>
                          <a:pt x="0" y="0"/>
                        </a:moveTo>
                        <a:cubicBezTo>
                          <a:pt x="0" y="0"/>
                          <a:pt x="34" y="84"/>
                          <a:pt x="107" y="52"/>
                        </a:cubicBezTo>
                        <a:cubicBezTo>
                          <a:pt x="107" y="52"/>
                          <a:pt x="124" y="49"/>
                          <a:pt x="151" y="8"/>
                        </a:cubicBezTo>
                        <a:cubicBezTo>
                          <a:pt x="151" y="8"/>
                          <a:pt x="126" y="40"/>
                          <a:pt x="88" y="51"/>
                        </a:cubicBezTo>
                        <a:cubicBezTo>
                          <a:pt x="50" y="62"/>
                          <a:pt x="5" y="11"/>
                          <a:pt x="0" y="0"/>
                        </a:cubicBezTo>
                        <a:close/>
                      </a:path>
                    </a:pathLst>
                  </a:custGeom>
                  <a:solidFill>
                    <a:srgbClr val="2676FF">
                      <a:lumMod val="40000"/>
                      <a:lumOff val="60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Oval 59"/>
                  <p:cNvSpPr>
                    <a:spLocks noChangeArrowheads="1"/>
                  </p:cNvSpPr>
                  <p:nvPr/>
                </p:nvSpPr>
                <p:spPr bwMode="gray">
                  <a:xfrm rot="2700000">
                    <a:off x="5267876" y="3418523"/>
                    <a:ext cx="23317" cy="46498"/>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cs typeface="Arial" charset="0"/>
                    </a:endParaRPr>
                  </a:p>
                </p:txBody>
              </p:sp>
              <p:sp>
                <p:nvSpPr>
                  <p:cNvPr id="32" name="Oval 60"/>
                  <p:cNvSpPr>
                    <a:spLocks noChangeArrowheads="1"/>
                  </p:cNvSpPr>
                  <p:nvPr/>
                </p:nvSpPr>
                <p:spPr bwMode="gray">
                  <a:xfrm rot="2700000">
                    <a:off x="5230109" y="3468038"/>
                    <a:ext cx="14573" cy="23249"/>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cs typeface="Arial" charset="0"/>
                    </a:endParaRPr>
                  </a:p>
                </p:txBody>
              </p:sp>
              <p:sp>
                <p:nvSpPr>
                  <p:cNvPr id="33" name="Freeform 50"/>
                  <p:cNvSpPr>
                    <a:spLocks/>
                  </p:cNvSpPr>
                  <p:nvPr/>
                </p:nvSpPr>
                <p:spPr bwMode="gray">
                  <a:xfrm>
                    <a:off x="5250473" y="3220257"/>
                    <a:ext cx="418479" cy="300211"/>
                  </a:xfrm>
                  <a:custGeom>
                    <a:avLst/>
                    <a:gdLst>
                      <a:gd name="T0" fmla="*/ 0 w 140"/>
                      <a:gd name="T1" fmla="*/ 61 h 101"/>
                      <a:gd name="T2" fmla="*/ 25 w 140"/>
                      <a:gd name="T3" fmla="*/ 107 h 101"/>
                      <a:gd name="T4" fmla="*/ 122 w 140"/>
                      <a:gd name="T5" fmla="*/ 109 h 101"/>
                      <a:gd name="T6" fmla="*/ 156 w 140"/>
                      <a:gd name="T7" fmla="*/ 71 h 101"/>
                      <a:gd name="T8" fmla="*/ 0 w 140"/>
                      <a:gd name="T9" fmla="*/ 61 h 101"/>
                      <a:gd name="T10" fmla="*/ 0 60000 65536"/>
                      <a:gd name="T11" fmla="*/ 0 60000 65536"/>
                      <a:gd name="T12" fmla="*/ 0 60000 65536"/>
                      <a:gd name="T13" fmla="*/ 0 60000 65536"/>
                      <a:gd name="T14" fmla="*/ 0 60000 65536"/>
                      <a:gd name="T15" fmla="*/ 0 w 140"/>
                      <a:gd name="T16" fmla="*/ 0 h 101"/>
                      <a:gd name="T17" fmla="*/ 140 w 140"/>
                      <a:gd name="T18" fmla="*/ 101 h 101"/>
                    </a:gdLst>
                    <a:ahLst/>
                    <a:cxnLst>
                      <a:cxn ang="T10">
                        <a:pos x="T0" y="T1"/>
                      </a:cxn>
                      <a:cxn ang="T11">
                        <a:pos x="T2" y="T3"/>
                      </a:cxn>
                      <a:cxn ang="T12">
                        <a:pos x="T4" y="T5"/>
                      </a:cxn>
                      <a:cxn ang="T13">
                        <a:pos x="T6" y="T7"/>
                      </a:cxn>
                      <a:cxn ang="T14">
                        <a:pos x="T8" y="T9"/>
                      </a:cxn>
                    </a:cxnLst>
                    <a:rect l="T15" t="T16" r="T17" b="T18"/>
                    <a:pathLst>
                      <a:path w="140" h="101">
                        <a:moveTo>
                          <a:pt x="0" y="57"/>
                        </a:moveTo>
                        <a:cubicBezTo>
                          <a:pt x="21" y="99"/>
                          <a:pt x="21" y="99"/>
                          <a:pt x="21" y="99"/>
                        </a:cubicBezTo>
                        <a:cubicBezTo>
                          <a:pt x="21" y="99"/>
                          <a:pt x="64" y="77"/>
                          <a:pt x="110" y="101"/>
                        </a:cubicBezTo>
                        <a:cubicBezTo>
                          <a:pt x="140" y="67"/>
                          <a:pt x="140" y="67"/>
                          <a:pt x="140" y="67"/>
                        </a:cubicBezTo>
                        <a:cubicBezTo>
                          <a:pt x="140" y="67"/>
                          <a:pt x="72" y="0"/>
                          <a:pt x="0" y="57"/>
                        </a:cubicBezTo>
                        <a:close/>
                      </a:path>
                    </a:pathLst>
                  </a:custGeom>
                  <a:gradFill rotWithShape="1">
                    <a:gsLst>
                      <a:gs pos="0">
                        <a:sysClr val="window" lastClr="FFFFFF">
                          <a:alpha val="32999"/>
                        </a:sysClr>
                      </a:gs>
                      <a:gs pos="100000">
                        <a:sysClr val="window" lastClr="FFFFFF">
                          <a:alpha val="78000"/>
                        </a:sysClr>
                      </a:gs>
                    </a:gsLst>
                    <a:lin ang="1890000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2" name="Text Box 20"/>
              <p:cNvSpPr txBox="1">
                <a:spLocks noChangeArrowheads="1"/>
              </p:cNvSpPr>
              <p:nvPr/>
            </p:nvSpPr>
            <p:spPr bwMode="gray">
              <a:xfrm>
                <a:off x="4827241" y="4365104"/>
                <a:ext cx="14625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080808"/>
                    </a:solidFill>
                    <a:effectLst/>
                    <a:uLnTx/>
                    <a:uFillTx/>
                    <a:latin typeface="Arial" charset="0"/>
                    <a:cs typeface="Arial" charset="0"/>
                  </a:rPr>
                  <a:t>这里输入文本</a:t>
                </a:r>
                <a:endParaRPr kumimoji="0" lang="en-US" altLang="zh-CN" sz="1600" b="0" i="0" u="none" strike="noStrike" kern="0" cap="none" spc="0" normalizeH="0" baseline="0" noProof="1">
                  <a:ln>
                    <a:noFill/>
                  </a:ln>
                  <a:solidFill>
                    <a:srgbClr val="080808"/>
                  </a:solidFill>
                  <a:effectLst/>
                  <a:uLnTx/>
                  <a:uFillTx/>
                  <a:latin typeface="Arial" charset="0"/>
                  <a:cs typeface="Arial" charset="0"/>
                </a:endParaRPr>
              </a:p>
            </p:txBody>
          </p:sp>
        </p:grpSp>
        <p:grpSp>
          <p:nvGrpSpPr>
            <p:cNvPr id="7" name="组合 6"/>
            <p:cNvGrpSpPr/>
            <p:nvPr/>
          </p:nvGrpSpPr>
          <p:grpSpPr>
            <a:xfrm>
              <a:off x="5959475" y="3292475"/>
              <a:ext cx="1832690" cy="1174834"/>
              <a:chOff x="5959475" y="3292475"/>
              <a:chExt cx="1832690" cy="1174834"/>
            </a:xfrm>
          </p:grpSpPr>
          <p:grpSp>
            <p:nvGrpSpPr>
              <p:cNvPr id="8" name="组合 7"/>
              <p:cNvGrpSpPr/>
              <p:nvPr/>
            </p:nvGrpSpPr>
            <p:grpSpPr>
              <a:xfrm>
                <a:off x="5959475" y="3292475"/>
                <a:ext cx="1776413" cy="774700"/>
                <a:chOff x="5959475" y="3292475"/>
                <a:chExt cx="1776413" cy="774700"/>
              </a:xfrm>
            </p:grpSpPr>
            <p:pic>
              <p:nvPicPr>
                <p:cNvPr id="10"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5959475" y="3863975"/>
                  <a:ext cx="1776413"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组合 10"/>
                <p:cNvGrpSpPr/>
                <p:nvPr/>
              </p:nvGrpSpPr>
              <p:grpSpPr>
                <a:xfrm>
                  <a:off x="6550025" y="3292475"/>
                  <a:ext cx="496888" cy="774700"/>
                  <a:chOff x="6550025" y="3292475"/>
                  <a:chExt cx="496888" cy="774700"/>
                </a:xfrm>
              </p:grpSpPr>
              <p:sp>
                <p:nvSpPr>
                  <p:cNvPr id="12" name="Freeform 21"/>
                  <p:cNvSpPr>
                    <a:spLocks/>
                  </p:cNvSpPr>
                  <p:nvPr/>
                </p:nvSpPr>
                <p:spPr bwMode="gray">
                  <a:xfrm>
                    <a:off x="6550025" y="3335063"/>
                    <a:ext cx="496888" cy="732112"/>
                  </a:xfrm>
                  <a:custGeom>
                    <a:avLst/>
                    <a:gdLst>
                      <a:gd name="T0" fmla="*/ 214 w 207"/>
                      <a:gd name="T1" fmla="*/ 7 h 304"/>
                      <a:gd name="T2" fmla="*/ 381 w 207"/>
                      <a:gd name="T3" fmla="*/ 286 h 304"/>
                      <a:gd name="T4" fmla="*/ 138 w 207"/>
                      <a:gd name="T5" fmla="*/ 437 h 304"/>
                      <a:gd name="T6" fmla="*/ 76 w 207"/>
                      <a:gd name="T7" fmla="*/ 185 h 304"/>
                      <a:gd name="T8" fmla="*/ 169 w 207"/>
                      <a:gd name="T9" fmla="*/ 20 h 304"/>
                      <a:gd name="T10" fmla="*/ 214 w 207"/>
                      <a:gd name="T11" fmla="*/ 7 h 304"/>
                      <a:gd name="T12" fmla="*/ 0 60000 65536"/>
                      <a:gd name="T13" fmla="*/ 0 60000 65536"/>
                      <a:gd name="T14" fmla="*/ 0 60000 65536"/>
                      <a:gd name="T15" fmla="*/ 0 60000 65536"/>
                      <a:gd name="T16" fmla="*/ 0 60000 65536"/>
                      <a:gd name="T17" fmla="*/ 0 60000 65536"/>
                      <a:gd name="T18" fmla="*/ 0 w 207"/>
                      <a:gd name="T19" fmla="*/ 0 h 304"/>
                      <a:gd name="T20" fmla="*/ 207 w 207"/>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207" h="304">
                        <a:moveTo>
                          <a:pt x="109" y="3"/>
                        </a:moveTo>
                        <a:cubicBezTo>
                          <a:pt x="109" y="3"/>
                          <a:pt x="186" y="21"/>
                          <a:pt x="194" y="144"/>
                        </a:cubicBezTo>
                        <a:cubicBezTo>
                          <a:pt x="194" y="144"/>
                          <a:pt x="207" y="304"/>
                          <a:pt x="71" y="220"/>
                        </a:cubicBezTo>
                        <a:cubicBezTo>
                          <a:pt x="71" y="220"/>
                          <a:pt x="0" y="170"/>
                          <a:pt x="39" y="93"/>
                        </a:cubicBezTo>
                        <a:cubicBezTo>
                          <a:pt x="39" y="93"/>
                          <a:pt x="74" y="20"/>
                          <a:pt x="86" y="10"/>
                        </a:cubicBezTo>
                        <a:cubicBezTo>
                          <a:pt x="98" y="0"/>
                          <a:pt x="109" y="3"/>
                          <a:pt x="109" y="3"/>
                        </a:cubicBezTo>
                        <a:close/>
                      </a:path>
                    </a:pathLst>
                  </a:custGeom>
                  <a:gradFill rotWithShape="1">
                    <a:gsLst>
                      <a:gs pos="0">
                        <a:srgbClr val="2676FF">
                          <a:lumMod val="60000"/>
                          <a:lumOff val="40000"/>
                        </a:srgbClr>
                      </a:gs>
                      <a:gs pos="100000">
                        <a:srgbClr val="2676FF">
                          <a:lumMod val="20000"/>
                          <a:lumOff val="8000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23"/>
                  <p:cNvSpPr>
                    <a:spLocks/>
                  </p:cNvSpPr>
                  <p:nvPr/>
                </p:nvSpPr>
                <p:spPr bwMode="gray">
                  <a:xfrm>
                    <a:off x="6894804" y="3474996"/>
                    <a:ext cx="121687" cy="235249"/>
                  </a:xfrm>
                  <a:custGeom>
                    <a:avLst/>
                    <a:gdLst>
                      <a:gd name="T0" fmla="*/ 25 w 51"/>
                      <a:gd name="T1" fmla="*/ 0 h 98"/>
                      <a:gd name="T2" fmla="*/ 0 w 51"/>
                      <a:gd name="T3" fmla="*/ 45 h 98"/>
                      <a:gd name="T4" fmla="*/ 21 w 51"/>
                      <a:gd name="T5" fmla="*/ 157 h 98"/>
                      <a:gd name="T6" fmla="*/ 72 w 51"/>
                      <a:gd name="T7" fmla="*/ 192 h 98"/>
                      <a:gd name="T8" fmla="*/ 25 w 51"/>
                      <a:gd name="T9" fmla="*/ 0 h 98"/>
                      <a:gd name="T10" fmla="*/ 0 60000 65536"/>
                      <a:gd name="T11" fmla="*/ 0 60000 65536"/>
                      <a:gd name="T12" fmla="*/ 0 60000 65536"/>
                      <a:gd name="T13" fmla="*/ 0 60000 65536"/>
                      <a:gd name="T14" fmla="*/ 0 60000 65536"/>
                      <a:gd name="T15" fmla="*/ 0 w 51"/>
                      <a:gd name="T16" fmla="*/ 0 h 98"/>
                      <a:gd name="T17" fmla="*/ 51 w 51"/>
                      <a:gd name="T18" fmla="*/ 98 h 98"/>
                    </a:gdLst>
                    <a:ahLst/>
                    <a:cxnLst>
                      <a:cxn ang="T10">
                        <a:pos x="T0" y="T1"/>
                      </a:cxn>
                      <a:cxn ang="T11">
                        <a:pos x="T2" y="T3"/>
                      </a:cxn>
                      <a:cxn ang="T12">
                        <a:pos x="T4" y="T5"/>
                      </a:cxn>
                      <a:cxn ang="T13">
                        <a:pos x="T6" y="T7"/>
                      </a:cxn>
                      <a:cxn ang="T14">
                        <a:pos x="T8" y="T9"/>
                      </a:cxn>
                    </a:cxnLst>
                    <a:rect l="T15" t="T16" r="T17" b="T18"/>
                    <a:pathLst>
                      <a:path w="51" h="98">
                        <a:moveTo>
                          <a:pt x="13" y="0"/>
                        </a:moveTo>
                        <a:cubicBezTo>
                          <a:pt x="0" y="23"/>
                          <a:pt x="0" y="23"/>
                          <a:pt x="0" y="23"/>
                        </a:cubicBezTo>
                        <a:cubicBezTo>
                          <a:pt x="0" y="23"/>
                          <a:pt x="15" y="54"/>
                          <a:pt x="11" y="80"/>
                        </a:cubicBezTo>
                        <a:cubicBezTo>
                          <a:pt x="37" y="98"/>
                          <a:pt x="37" y="98"/>
                          <a:pt x="37" y="98"/>
                        </a:cubicBezTo>
                        <a:cubicBezTo>
                          <a:pt x="37" y="98"/>
                          <a:pt x="51" y="54"/>
                          <a:pt x="13" y="0"/>
                        </a:cubicBezTo>
                        <a:close/>
                      </a:path>
                    </a:pathLst>
                  </a:custGeom>
                  <a:gradFill rotWithShape="1">
                    <a:gsLst>
                      <a:gs pos="0">
                        <a:sysClr val="window" lastClr="FFFFFF">
                          <a:alpha val="32999"/>
                        </a:sysClr>
                      </a:gs>
                      <a:gs pos="100000">
                        <a:sysClr val="window" lastClr="FFFFFF">
                          <a:alpha val="78998"/>
                        </a:sysClr>
                      </a:gs>
                    </a:gsLst>
                    <a:lin ang="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24"/>
                  <p:cNvSpPr>
                    <a:spLocks/>
                  </p:cNvSpPr>
                  <p:nvPr/>
                </p:nvSpPr>
                <p:spPr bwMode="gray">
                  <a:xfrm>
                    <a:off x="6649403" y="3677797"/>
                    <a:ext cx="346808" cy="184549"/>
                  </a:xfrm>
                  <a:custGeom>
                    <a:avLst/>
                    <a:gdLst>
                      <a:gd name="T0" fmla="*/ 0 w 145"/>
                      <a:gd name="T1" fmla="*/ 0 h 77"/>
                      <a:gd name="T2" fmla="*/ 145 w 145"/>
                      <a:gd name="T3" fmla="*/ 36 h 77"/>
                      <a:gd name="T4" fmla="*/ 97 w 145"/>
                      <a:gd name="T5" fmla="*/ 76 h 77"/>
                      <a:gd name="T6" fmla="*/ 0 w 145"/>
                      <a:gd name="T7" fmla="*/ 0 h 77"/>
                      <a:gd name="T8" fmla="*/ 0 60000 65536"/>
                      <a:gd name="T9" fmla="*/ 0 60000 65536"/>
                      <a:gd name="T10" fmla="*/ 0 60000 65536"/>
                      <a:gd name="T11" fmla="*/ 0 60000 65536"/>
                      <a:gd name="T12" fmla="*/ 0 w 145"/>
                      <a:gd name="T13" fmla="*/ 0 h 77"/>
                      <a:gd name="T14" fmla="*/ 145 w 145"/>
                      <a:gd name="T15" fmla="*/ 77 h 77"/>
                    </a:gdLst>
                    <a:ahLst/>
                    <a:cxnLst>
                      <a:cxn ang="T8">
                        <a:pos x="T0" y="T1"/>
                      </a:cxn>
                      <a:cxn ang="T9">
                        <a:pos x="T2" y="T3"/>
                      </a:cxn>
                      <a:cxn ang="T10">
                        <a:pos x="T4" y="T5"/>
                      </a:cxn>
                      <a:cxn ang="T11">
                        <a:pos x="T6" y="T7"/>
                      </a:cxn>
                    </a:cxnLst>
                    <a:rect l="T12" t="T13" r="T14" b="T15"/>
                    <a:pathLst>
                      <a:path w="145" h="77">
                        <a:moveTo>
                          <a:pt x="0" y="0"/>
                        </a:moveTo>
                        <a:cubicBezTo>
                          <a:pt x="0" y="0"/>
                          <a:pt x="51" y="53"/>
                          <a:pt x="145" y="36"/>
                        </a:cubicBezTo>
                        <a:cubicBezTo>
                          <a:pt x="145" y="36"/>
                          <a:pt x="132" y="75"/>
                          <a:pt x="97" y="76"/>
                        </a:cubicBezTo>
                        <a:cubicBezTo>
                          <a:pt x="62" y="77"/>
                          <a:pt x="23" y="66"/>
                          <a:pt x="0" y="0"/>
                        </a:cubicBezTo>
                        <a:close/>
                      </a:path>
                    </a:pathLst>
                  </a:custGeom>
                  <a:gradFill rotWithShape="1">
                    <a:gsLst>
                      <a:gs pos="0">
                        <a:sysClr val="window" lastClr="FFFFFF">
                          <a:alpha val="21999"/>
                        </a:sysClr>
                      </a:gs>
                      <a:gs pos="50000">
                        <a:sysClr val="window" lastClr="FFFFFF">
                          <a:alpha val="82999"/>
                        </a:sysClr>
                      </a:gs>
                      <a:gs pos="100000">
                        <a:sysClr val="window" lastClr="FFFFFF">
                          <a:alpha val="21999"/>
                        </a:sysClr>
                      </a:gs>
                    </a:gsLst>
                    <a:lin ang="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25"/>
                  <p:cNvSpPr>
                    <a:spLocks/>
                  </p:cNvSpPr>
                  <p:nvPr/>
                </p:nvSpPr>
                <p:spPr bwMode="gray">
                  <a:xfrm>
                    <a:off x="6746752" y="3292475"/>
                    <a:ext cx="273795" cy="389378"/>
                  </a:xfrm>
                  <a:custGeom>
                    <a:avLst/>
                    <a:gdLst>
                      <a:gd name="T0" fmla="*/ 0 w 114"/>
                      <a:gd name="T1" fmla="*/ 89 h 162"/>
                      <a:gd name="T2" fmla="*/ 142 w 114"/>
                      <a:gd name="T3" fmla="*/ 109 h 162"/>
                      <a:gd name="T4" fmla="*/ 211 w 114"/>
                      <a:gd name="T5" fmla="*/ 320 h 162"/>
                      <a:gd name="T6" fmla="*/ 189 w 114"/>
                      <a:gd name="T7" fmla="*/ 212 h 162"/>
                      <a:gd name="T8" fmla="*/ 0 w 114"/>
                      <a:gd name="T9" fmla="*/ 89 h 162"/>
                      <a:gd name="T10" fmla="*/ 0 60000 65536"/>
                      <a:gd name="T11" fmla="*/ 0 60000 65536"/>
                      <a:gd name="T12" fmla="*/ 0 60000 65536"/>
                      <a:gd name="T13" fmla="*/ 0 60000 65536"/>
                      <a:gd name="T14" fmla="*/ 0 60000 65536"/>
                      <a:gd name="T15" fmla="*/ 0 w 114"/>
                      <a:gd name="T16" fmla="*/ 0 h 162"/>
                      <a:gd name="T17" fmla="*/ 114 w 114"/>
                      <a:gd name="T18" fmla="*/ 162 h 162"/>
                    </a:gdLst>
                    <a:ahLst/>
                    <a:cxnLst>
                      <a:cxn ang="T10">
                        <a:pos x="T0" y="T1"/>
                      </a:cxn>
                      <a:cxn ang="T11">
                        <a:pos x="T2" y="T3"/>
                      </a:cxn>
                      <a:cxn ang="T12">
                        <a:pos x="T4" y="T5"/>
                      </a:cxn>
                      <a:cxn ang="T13">
                        <a:pos x="T6" y="T7"/>
                      </a:cxn>
                      <a:cxn ang="T14">
                        <a:pos x="T8" y="T9"/>
                      </a:cxn>
                    </a:cxnLst>
                    <a:rect l="T15" t="T16" r="T17" b="T18"/>
                    <a:pathLst>
                      <a:path w="114" h="162">
                        <a:moveTo>
                          <a:pt x="0" y="45"/>
                        </a:moveTo>
                        <a:cubicBezTo>
                          <a:pt x="0" y="45"/>
                          <a:pt x="30" y="0"/>
                          <a:pt x="72" y="56"/>
                        </a:cubicBezTo>
                        <a:cubicBezTo>
                          <a:pt x="114" y="112"/>
                          <a:pt x="107" y="162"/>
                          <a:pt x="107" y="162"/>
                        </a:cubicBezTo>
                        <a:cubicBezTo>
                          <a:pt x="107" y="162"/>
                          <a:pt x="106" y="127"/>
                          <a:pt x="96" y="107"/>
                        </a:cubicBezTo>
                        <a:cubicBezTo>
                          <a:pt x="86" y="87"/>
                          <a:pt x="41" y="4"/>
                          <a:pt x="0" y="45"/>
                        </a:cubicBezTo>
                        <a:close/>
                      </a:path>
                    </a:pathLst>
                  </a:custGeom>
                  <a:gradFill rotWithShape="1">
                    <a:gsLst>
                      <a:gs pos="0">
                        <a:sysClr val="window" lastClr="FFFFFF"/>
                      </a:gs>
                      <a:gs pos="100000">
                        <a:sysClr val="window" lastClr="FFFFFF">
                          <a:alpha val="50998"/>
                        </a:sysClr>
                      </a:gs>
                    </a:gsLst>
                    <a:lin ang="270000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26"/>
                  <p:cNvSpPr>
                    <a:spLocks/>
                  </p:cNvSpPr>
                  <p:nvPr/>
                </p:nvSpPr>
                <p:spPr bwMode="gray">
                  <a:xfrm>
                    <a:off x="6612897" y="3645349"/>
                    <a:ext cx="354920" cy="237277"/>
                  </a:xfrm>
                  <a:custGeom>
                    <a:avLst/>
                    <a:gdLst>
                      <a:gd name="T0" fmla="*/ 24 w 148"/>
                      <a:gd name="T1" fmla="*/ 0 h 98"/>
                      <a:gd name="T2" fmla="*/ 93 w 148"/>
                      <a:gd name="T3" fmla="*/ 138 h 98"/>
                      <a:gd name="T4" fmla="*/ 290 w 148"/>
                      <a:gd name="T5" fmla="*/ 140 h 98"/>
                      <a:gd name="T6" fmla="*/ 181 w 148"/>
                      <a:gd name="T7" fmla="*/ 186 h 98"/>
                      <a:gd name="T8" fmla="*/ 24 w 148"/>
                      <a:gd name="T9" fmla="*/ 0 h 98"/>
                      <a:gd name="T10" fmla="*/ 0 60000 65536"/>
                      <a:gd name="T11" fmla="*/ 0 60000 65536"/>
                      <a:gd name="T12" fmla="*/ 0 60000 65536"/>
                      <a:gd name="T13" fmla="*/ 0 60000 65536"/>
                      <a:gd name="T14" fmla="*/ 0 60000 65536"/>
                      <a:gd name="T15" fmla="*/ 0 w 148"/>
                      <a:gd name="T16" fmla="*/ 0 h 98"/>
                      <a:gd name="T17" fmla="*/ 148 w 148"/>
                      <a:gd name="T18" fmla="*/ 98 h 98"/>
                    </a:gdLst>
                    <a:ahLst/>
                    <a:cxnLst>
                      <a:cxn ang="T10">
                        <a:pos x="T0" y="T1"/>
                      </a:cxn>
                      <a:cxn ang="T11">
                        <a:pos x="T2" y="T3"/>
                      </a:cxn>
                      <a:cxn ang="T12">
                        <a:pos x="T4" y="T5"/>
                      </a:cxn>
                      <a:cxn ang="T13">
                        <a:pos x="T6" y="T7"/>
                      </a:cxn>
                      <a:cxn ang="T14">
                        <a:pos x="T8" y="T9"/>
                      </a:cxn>
                    </a:cxnLst>
                    <a:rect l="T15" t="T16" r="T17" b="T18"/>
                    <a:pathLst>
                      <a:path w="148" h="98">
                        <a:moveTo>
                          <a:pt x="12" y="0"/>
                        </a:moveTo>
                        <a:cubicBezTo>
                          <a:pt x="12" y="0"/>
                          <a:pt x="19" y="40"/>
                          <a:pt x="48" y="68"/>
                        </a:cubicBezTo>
                        <a:cubicBezTo>
                          <a:pt x="77" y="95"/>
                          <a:pt x="130" y="98"/>
                          <a:pt x="148" y="69"/>
                        </a:cubicBezTo>
                        <a:cubicBezTo>
                          <a:pt x="148" y="69"/>
                          <a:pt x="139" y="94"/>
                          <a:pt x="92" y="92"/>
                        </a:cubicBezTo>
                        <a:cubicBezTo>
                          <a:pt x="45" y="91"/>
                          <a:pt x="0" y="32"/>
                          <a:pt x="12" y="0"/>
                        </a:cubicBezTo>
                        <a:close/>
                      </a:path>
                    </a:pathLst>
                  </a:custGeom>
                  <a:gradFill rotWithShape="1">
                    <a:gsLst>
                      <a:gs pos="0">
                        <a:sysClr val="window" lastClr="FFFFFF">
                          <a:alpha val="32999"/>
                        </a:sysClr>
                      </a:gs>
                      <a:gs pos="100000">
                        <a:sysClr val="window" lastClr="FFFFFF"/>
                      </a:gs>
                    </a:gsLst>
                    <a:lin ang="540000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27"/>
                  <p:cNvSpPr>
                    <a:spLocks/>
                  </p:cNvSpPr>
                  <p:nvPr/>
                </p:nvSpPr>
                <p:spPr bwMode="gray">
                  <a:xfrm>
                    <a:off x="6655487" y="3742693"/>
                    <a:ext cx="312330" cy="182521"/>
                  </a:xfrm>
                  <a:custGeom>
                    <a:avLst/>
                    <a:gdLst>
                      <a:gd name="T0" fmla="*/ 0 w 130"/>
                      <a:gd name="T1" fmla="*/ 0 h 76"/>
                      <a:gd name="T2" fmla="*/ 155 w 130"/>
                      <a:gd name="T3" fmla="*/ 105 h 76"/>
                      <a:gd name="T4" fmla="*/ 256 w 130"/>
                      <a:gd name="T5" fmla="*/ 56 h 76"/>
                      <a:gd name="T6" fmla="*/ 116 w 130"/>
                      <a:gd name="T7" fmla="*/ 117 h 76"/>
                      <a:gd name="T8" fmla="*/ 0 w 130"/>
                      <a:gd name="T9" fmla="*/ 0 h 76"/>
                      <a:gd name="T10" fmla="*/ 0 60000 65536"/>
                      <a:gd name="T11" fmla="*/ 0 60000 65536"/>
                      <a:gd name="T12" fmla="*/ 0 60000 65536"/>
                      <a:gd name="T13" fmla="*/ 0 60000 65536"/>
                      <a:gd name="T14" fmla="*/ 0 60000 65536"/>
                      <a:gd name="T15" fmla="*/ 0 w 130"/>
                      <a:gd name="T16" fmla="*/ 0 h 76"/>
                      <a:gd name="T17" fmla="*/ 130 w 130"/>
                      <a:gd name="T18" fmla="*/ 76 h 76"/>
                    </a:gdLst>
                    <a:ahLst/>
                    <a:cxnLst>
                      <a:cxn ang="T10">
                        <a:pos x="T0" y="T1"/>
                      </a:cxn>
                      <a:cxn ang="T11">
                        <a:pos x="T2" y="T3"/>
                      </a:cxn>
                      <a:cxn ang="T12">
                        <a:pos x="T4" y="T5"/>
                      </a:cxn>
                      <a:cxn ang="T13">
                        <a:pos x="T6" y="T7"/>
                      </a:cxn>
                      <a:cxn ang="T14">
                        <a:pos x="T8" y="T9"/>
                      </a:cxn>
                    </a:cxnLst>
                    <a:rect l="T15" t="T16" r="T17" b="T18"/>
                    <a:pathLst>
                      <a:path w="130" h="76">
                        <a:moveTo>
                          <a:pt x="0" y="0"/>
                        </a:moveTo>
                        <a:cubicBezTo>
                          <a:pt x="0" y="0"/>
                          <a:pt x="23" y="50"/>
                          <a:pt x="79" y="53"/>
                        </a:cubicBezTo>
                        <a:cubicBezTo>
                          <a:pt x="79" y="53"/>
                          <a:pt x="113" y="54"/>
                          <a:pt x="130" y="29"/>
                        </a:cubicBezTo>
                        <a:cubicBezTo>
                          <a:pt x="130" y="29"/>
                          <a:pt x="109" y="76"/>
                          <a:pt x="59" y="60"/>
                        </a:cubicBezTo>
                        <a:cubicBezTo>
                          <a:pt x="9" y="45"/>
                          <a:pt x="0" y="0"/>
                          <a:pt x="0" y="0"/>
                        </a:cubicBezTo>
                        <a:close/>
                      </a:path>
                    </a:pathLst>
                  </a:custGeom>
                  <a:solidFill>
                    <a:srgbClr val="2676FF">
                      <a:lumMod val="40000"/>
                      <a:lumOff val="60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Oval 28"/>
                  <p:cNvSpPr>
                    <a:spLocks noChangeArrowheads="1"/>
                  </p:cNvSpPr>
                  <p:nvPr/>
                </p:nvSpPr>
                <p:spPr bwMode="gray">
                  <a:xfrm rot="2700000">
                    <a:off x="6732556" y="3462827"/>
                    <a:ext cx="18252" cy="34478"/>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cs typeface="Arial" charset="0"/>
                    </a:endParaRPr>
                  </a:p>
                </p:txBody>
              </p:sp>
              <p:sp>
                <p:nvSpPr>
                  <p:cNvPr id="19" name="Oval 29"/>
                  <p:cNvSpPr>
                    <a:spLocks noChangeArrowheads="1"/>
                  </p:cNvSpPr>
                  <p:nvPr/>
                </p:nvSpPr>
                <p:spPr bwMode="gray">
                  <a:xfrm rot="2700000">
                    <a:off x="6710246" y="3495276"/>
                    <a:ext cx="8112" cy="18253"/>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cs typeface="Arial" charset="0"/>
                    </a:endParaRPr>
                  </a:p>
                </p:txBody>
              </p:sp>
              <p:sp>
                <p:nvSpPr>
                  <p:cNvPr id="20" name="Freeform 22"/>
                  <p:cNvSpPr>
                    <a:spLocks/>
                  </p:cNvSpPr>
                  <p:nvPr/>
                </p:nvSpPr>
                <p:spPr bwMode="gray">
                  <a:xfrm>
                    <a:off x="6722415" y="3296531"/>
                    <a:ext cx="168333" cy="235249"/>
                  </a:xfrm>
                  <a:custGeom>
                    <a:avLst/>
                    <a:gdLst>
                      <a:gd name="T0" fmla="*/ 0 w 70"/>
                      <a:gd name="T1" fmla="*/ 122 h 97"/>
                      <a:gd name="T2" fmla="*/ 25 w 70"/>
                      <a:gd name="T3" fmla="*/ 195 h 97"/>
                      <a:gd name="T4" fmla="*/ 123 w 70"/>
                      <a:gd name="T5" fmla="*/ 185 h 97"/>
                      <a:gd name="T6" fmla="*/ 135 w 70"/>
                      <a:gd name="T7" fmla="*/ 199 h 97"/>
                      <a:gd name="T8" fmla="*/ 138 w 70"/>
                      <a:gd name="T9" fmla="*/ 105 h 97"/>
                      <a:gd name="T10" fmla="*/ 0 w 70"/>
                      <a:gd name="T11" fmla="*/ 122 h 97"/>
                      <a:gd name="T12" fmla="*/ 0 60000 65536"/>
                      <a:gd name="T13" fmla="*/ 0 60000 65536"/>
                      <a:gd name="T14" fmla="*/ 0 60000 65536"/>
                      <a:gd name="T15" fmla="*/ 0 60000 65536"/>
                      <a:gd name="T16" fmla="*/ 0 60000 65536"/>
                      <a:gd name="T17" fmla="*/ 0 60000 65536"/>
                      <a:gd name="T18" fmla="*/ 0 w 70"/>
                      <a:gd name="T19" fmla="*/ 0 h 97"/>
                      <a:gd name="T20" fmla="*/ 70 w 70"/>
                      <a:gd name="T21" fmla="*/ 97 h 97"/>
                    </a:gdLst>
                    <a:ahLst/>
                    <a:cxnLst>
                      <a:cxn ang="T12">
                        <a:pos x="T0" y="T1"/>
                      </a:cxn>
                      <a:cxn ang="T13">
                        <a:pos x="T2" y="T3"/>
                      </a:cxn>
                      <a:cxn ang="T14">
                        <a:pos x="T4" y="T5"/>
                      </a:cxn>
                      <a:cxn ang="T15">
                        <a:pos x="T6" y="T7"/>
                      </a:cxn>
                      <a:cxn ang="T16">
                        <a:pos x="T8" y="T9"/>
                      </a:cxn>
                      <a:cxn ang="T17">
                        <a:pos x="T10" y="T11"/>
                      </a:cxn>
                    </a:cxnLst>
                    <a:rect l="T18" t="T19" r="T20" b="T21"/>
                    <a:pathLst>
                      <a:path w="70" h="97">
                        <a:moveTo>
                          <a:pt x="0" y="59"/>
                        </a:moveTo>
                        <a:cubicBezTo>
                          <a:pt x="13" y="95"/>
                          <a:pt x="13" y="95"/>
                          <a:pt x="13" y="95"/>
                        </a:cubicBezTo>
                        <a:cubicBezTo>
                          <a:pt x="13" y="95"/>
                          <a:pt x="44" y="70"/>
                          <a:pt x="62" y="91"/>
                        </a:cubicBezTo>
                        <a:cubicBezTo>
                          <a:pt x="68" y="97"/>
                          <a:pt x="68" y="97"/>
                          <a:pt x="68" y="97"/>
                        </a:cubicBezTo>
                        <a:cubicBezTo>
                          <a:pt x="70" y="52"/>
                          <a:pt x="70" y="52"/>
                          <a:pt x="70" y="52"/>
                        </a:cubicBezTo>
                        <a:cubicBezTo>
                          <a:pt x="70" y="52"/>
                          <a:pt x="30" y="0"/>
                          <a:pt x="0" y="59"/>
                        </a:cubicBezTo>
                        <a:close/>
                      </a:path>
                    </a:pathLst>
                  </a:custGeom>
                  <a:gradFill rotWithShape="1">
                    <a:gsLst>
                      <a:gs pos="0">
                        <a:sysClr val="window" lastClr="FFFFFF">
                          <a:alpha val="32999"/>
                        </a:sysClr>
                      </a:gs>
                      <a:gs pos="100000">
                        <a:sysClr val="window" lastClr="FFFFFF">
                          <a:alpha val="78000"/>
                        </a:sysClr>
                      </a:gs>
                    </a:gsLst>
                    <a:lin ang="18900000" scaled="1"/>
                  </a:gradFill>
                  <a:ln>
                    <a:noFill/>
                  </a:ln>
                  <a:extLst>
                    <a:ext uri="{91240B29-F687-4F45-9708-019B960494DF}">
                      <a14:hiddenLine xmlns:a14="http://schemas.microsoft.com/office/drawing/2010/main" w="3175" cap="flat" cmpd="sng">
                        <a:solidFill>
                          <a:srgbClr val="000000"/>
                        </a:solidFill>
                        <a:prstDash val="solid"/>
                        <a:miter lim="800000"/>
                        <a:headEnd type="none" w="med" len="med"/>
                        <a:tailEnd type="none" w="med" len="me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9" name="Text Box 20"/>
              <p:cNvSpPr txBox="1">
                <a:spLocks noChangeArrowheads="1"/>
              </p:cNvSpPr>
              <p:nvPr/>
            </p:nvSpPr>
            <p:spPr bwMode="gray">
              <a:xfrm>
                <a:off x="6329605" y="4221088"/>
                <a:ext cx="14625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080808"/>
                    </a:solidFill>
                    <a:effectLst/>
                    <a:uLnTx/>
                    <a:uFillTx/>
                    <a:latin typeface="Arial" charset="0"/>
                    <a:cs typeface="Arial" charset="0"/>
                  </a:rPr>
                  <a:t>这里输入文本</a:t>
                </a:r>
                <a:endParaRPr kumimoji="0" lang="en-US" altLang="zh-CN" sz="1600" b="0" i="0" u="none" strike="noStrike" kern="0" cap="none" spc="0" normalizeH="0" baseline="0" noProof="1">
                  <a:ln>
                    <a:noFill/>
                  </a:ln>
                  <a:solidFill>
                    <a:srgbClr val="080808"/>
                  </a:solidFill>
                  <a:effectLst/>
                  <a:uLnTx/>
                  <a:uFillTx/>
                  <a:latin typeface="Arial" charset="0"/>
                  <a:cs typeface="Arial" charset="0"/>
                </a:endParaRPr>
              </a:p>
            </p:txBody>
          </p:sp>
        </p:grpSp>
      </p:grpSp>
    </p:spTree>
    <p:extLst>
      <p:ext uri="{BB962C8B-B14F-4D97-AF65-F5344CB8AC3E}">
        <p14:creationId xmlns:p14="http://schemas.microsoft.com/office/powerpoint/2010/main" val="25980240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9569" y="1295400"/>
            <a:ext cx="8424863" cy="4267200"/>
            <a:chOff x="323850" y="1666875"/>
            <a:chExt cx="8424863" cy="4267200"/>
          </a:xfrm>
        </p:grpSpPr>
        <p:sp>
          <p:nvSpPr>
            <p:cNvPr id="3" name="矩形 2"/>
            <p:cNvSpPr/>
            <p:nvPr/>
          </p:nvSpPr>
          <p:spPr>
            <a:xfrm>
              <a:off x="323850" y="1666875"/>
              <a:ext cx="4824413" cy="136842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4"/>
            <p:cNvSpPr/>
            <p:nvPr/>
          </p:nvSpPr>
          <p:spPr>
            <a:xfrm>
              <a:off x="5483225" y="1666875"/>
              <a:ext cx="3265488" cy="1368425"/>
            </a:xfrm>
            <a:custGeom>
              <a:avLst/>
              <a:gdLst/>
              <a:ahLst/>
              <a:cxnLst/>
              <a:rect l="l" t="t" r="r" b="b"/>
              <a:pathLst>
                <a:path w="3265760" h="1368152">
                  <a:moveTo>
                    <a:pt x="0" y="0"/>
                  </a:moveTo>
                  <a:lnTo>
                    <a:pt x="3265760" y="0"/>
                  </a:lnTo>
                  <a:lnTo>
                    <a:pt x="3265760" y="1368152"/>
                  </a:lnTo>
                  <a:lnTo>
                    <a:pt x="2107612" y="1368152"/>
                  </a:lnTo>
                  <a:cubicBezTo>
                    <a:pt x="2071749" y="1138606"/>
                    <a:pt x="1872752" y="963603"/>
                    <a:pt x="1632880" y="963603"/>
                  </a:cubicBezTo>
                  <a:cubicBezTo>
                    <a:pt x="1393009" y="963603"/>
                    <a:pt x="1194012" y="1138606"/>
                    <a:pt x="1158148" y="1368152"/>
                  </a:cubicBezTo>
                  <a:lnTo>
                    <a:pt x="0" y="136815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4"/>
            <p:cNvSpPr/>
            <p:nvPr/>
          </p:nvSpPr>
          <p:spPr>
            <a:xfrm>
              <a:off x="323850" y="3190875"/>
              <a:ext cx="4824413" cy="1219200"/>
            </a:xfrm>
            <a:prstGeom prst="rect">
              <a:avLst/>
            </a:pr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此处添加文本</a:t>
              </a:r>
            </a:p>
          </p:txBody>
        </p:sp>
        <p:sp>
          <p:nvSpPr>
            <p:cNvPr id="6" name="矩形 6"/>
            <p:cNvSpPr/>
            <p:nvPr/>
          </p:nvSpPr>
          <p:spPr>
            <a:xfrm>
              <a:off x="5483225" y="3190875"/>
              <a:ext cx="3265488" cy="1219200"/>
            </a:xfrm>
            <a:custGeom>
              <a:avLst/>
              <a:gdLst/>
              <a:ahLst/>
              <a:cxnLst/>
              <a:rect l="l" t="t" r="r" b="b"/>
              <a:pathLst>
                <a:path w="3265760" h="1219324">
                  <a:moveTo>
                    <a:pt x="0" y="0"/>
                  </a:moveTo>
                  <a:lnTo>
                    <a:pt x="1158148" y="0"/>
                  </a:lnTo>
                  <a:cubicBezTo>
                    <a:pt x="1194012" y="229547"/>
                    <a:pt x="1393009" y="404549"/>
                    <a:pt x="1632880" y="404549"/>
                  </a:cubicBezTo>
                  <a:cubicBezTo>
                    <a:pt x="1872752" y="404549"/>
                    <a:pt x="2071749" y="229547"/>
                    <a:pt x="2107612" y="0"/>
                  </a:cubicBezTo>
                  <a:lnTo>
                    <a:pt x="3265760" y="0"/>
                  </a:lnTo>
                  <a:lnTo>
                    <a:pt x="3265760" y="1219324"/>
                  </a:lnTo>
                  <a:lnTo>
                    <a:pt x="2107612" y="1219324"/>
                  </a:lnTo>
                  <a:cubicBezTo>
                    <a:pt x="2071749" y="989778"/>
                    <a:pt x="1872752" y="814775"/>
                    <a:pt x="1632880" y="814775"/>
                  </a:cubicBezTo>
                  <a:cubicBezTo>
                    <a:pt x="1393009" y="814775"/>
                    <a:pt x="1194012" y="989778"/>
                    <a:pt x="1158148" y="1219324"/>
                  </a:cubicBezTo>
                  <a:lnTo>
                    <a:pt x="0" y="1219324"/>
                  </a:lnTo>
                  <a:close/>
                </a:path>
              </a:pathLst>
            </a:cu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此处添加文本</a:t>
              </a:r>
            </a:p>
          </p:txBody>
        </p:sp>
        <p:sp>
          <p:nvSpPr>
            <p:cNvPr id="7" name="矩形 6"/>
            <p:cNvSpPr/>
            <p:nvPr/>
          </p:nvSpPr>
          <p:spPr>
            <a:xfrm>
              <a:off x="323850" y="4567238"/>
              <a:ext cx="4824413" cy="1366837"/>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 name="矩形 8"/>
            <p:cNvSpPr/>
            <p:nvPr/>
          </p:nvSpPr>
          <p:spPr>
            <a:xfrm>
              <a:off x="5483225" y="4567238"/>
              <a:ext cx="3265488" cy="1366837"/>
            </a:xfrm>
            <a:custGeom>
              <a:avLst/>
              <a:gdLst/>
              <a:ahLst/>
              <a:cxnLst/>
              <a:rect l="l" t="t" r="r" b="b"/>
              <a:pathLst>
                <a:path w="3265760" h="1368152">
                  <a:moveTo>
                    <a:pt x="0" y="0"/>
                  </a:moveTo>
                  <a:lnTo>
                    <a:pt x="1158148" y="0"/>
                  </a:lnTo>
                  <a:cubicBezTo>
                    <a:pt x="1194012" y="229547"/>
                    <a:pt x="1393009" y="404549"/>
                    <a:pt x="1632880" y="404549"/>
                  </a:cubicBezTo>
                  <a:cubicBezTo>
                    <a:pt x="1872752" y="404549"/>
                    <a:pt x="2071749" y="229547"/>
                    <a:pt x="2107612" y="0"/>
                  </a:cubicBezTo>
                  <a:lnTo>
                    <a:pt x="3265760" y="0"/>
                  </a:lnTo>
                  <a:lnTo>
                    <a:pt x="3265760" y="1368152"/>
                  </a:lnTo>
                  <a:lnTo>
                    <a:pt x="0" y="136815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 name="椭圆 8"/>
            <p:cNvSpPr/>
            <p:nvPr/>
          </p:nvSpPr>
          <p:spPr>
            <a:xfrm>
              <a:off x="6769100" y="4143375"/>
              <a:ext cx="692150" cy="690563"/>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0" name="椭圆 9"/>
            <p:cNvSpPr/>
            <p:nvPr/>
          </p:nvSpPr>
          <p:spPr>
            <a:xfrm>
              <a:off x="6750050" y="2786063"/>
              <a:ext cx="692150" cy="69215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p>
          </p:txBody>
        </p:sp>
      </p:grpSp>
    </p:spTree>
    <p:extLst>
      <p:ext uri="{BB962C8B-B14F-4D97-AF65-F5344CB8AC3E}">
        <p14:creationId xmlns:p14="http://schemas.microsoft.com/office/powerpoint/2010/main" val="38651703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3725" y="1398588"/>
            <a:ext cx="7956550" cy="4060825"/>
            <a:chOff x="539750" y="1773238"/>
            <a:chExt cx="7956550" cy="4060825"/>
          </a:xfrm>
        </p:grpSpPr>
        <p:sp>
          <p:nvSpPr>
            <p:cNvPr id="3" name="矩形 3"/>
            <p:cNvSpPr/>
            <p:nvPr/>
          </p:nvSpPr>
          <p:spPr bwMode="auto">
            <a:xfrm>
              <a:off x="539750" y="1773238"/>
              <a:ext cx="7956550" cy="1973262"/>
            </a:xfrm>
            <a:custGeom>
              <a:avLst/>
              <a:gdLst/>
              <a:ahLst/>
              <a:cxnLst/>
              <a:rect l="l" t="t" r="r" b="b"/>
              <a:pathLst>
                <a:path w="7956748" h="1973684">
                  <a:moveTo>
                    <a:pt x="0" y="0"/>
                  </a:moveTo>
                  <a:lnTo>
                    <a:pt x="7956748" y="0"/>
                  </a:lnTo>
                  <a:lnTo>
                    <a:pt x="7956748" y="1973684"/>
                  </a:lnTo>
                  <a:lnTo>
                    <a:pt x="4627854" y="1973684"/>
                  </a:lnTo>
                  <a:cubicBezTo>
                    <a:pt x="4601985" y="1638469"/>
                    <a:pt x="4320865" y="1375705"/>
                    <a:pt x="3978374" y="1375705"/>
                  </a:cubicBezTo>
                  <a:cubicBezTo>
                    <a:pt x="3635883" y="1375705"/>
                    <a:pt x="3354763" y="1638469"/>
                    <a:pt x="3328895" y="1973684"/>
                  </a:cubicBezTo>
                  <a:lnTo>
                    <a:pt x="0" y="1973684"/>
                  </a:lnTo>
                  <a:close/>
                </a:path>
              </a:pathLst>
            </a:custGeom>
            <a:gradFill>
              <a:gsLst>
                <a:gs pos="33000">
                  <a:srgbClr val="F9F9F9"/>
                </a:gs>
                <a:gs pos="100000">
                  <a:srgbClr val="D7D7D7"/>
                </a:gs>
              </a:gsLst>
              <a:lin ang="168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矩形 4"/>
            <p:cNvSpPr/>
            <p:nvPr/>
          </p:nvSpPr>
          <p:spPr bwMode="auto">
            <a:xfrm>
              <a:off x="539750" y="3860800"/>
              <a:ext cx="7956550" cy="1973263"/>
            </a:xfrm>
            <a:custGeom>
              <a:avLst/>
              <a:gdLst/>
              <a:ahLst/>
              <a:cxnLst/>
              <a:rect l="l" t="t" r="r" b="b"/>
              <a:pathLst>
                <a:path w="7956748" h="1973684">
                  <a:moveTo>
                    <a:pt x="0" y="0"/>
                  </a:moveTo>
                  <a:lnTo>
                    <a:pt x="3328895" y="0"/>
                  </a:lnTo>
                  <a:cubicBezTo>
                    <a:pt x="3354763" y="335215"/>
                    <a:pt x="3635883" y="597979"/>
                    <a:pt x="3978374" y="597979"/>
                  </a:cubicBezTo>
                  <a:cubicBezTo>
                    <a:pt x="4320865" y="597979"/>
                    <a:pt x="4601985" y="335215"/>
                    <a:pt x="4627854" y="0"/>
                  </a:cubicBezTo>
                  <a:lnTo>
                    <a:pt x="7956748" y="0"/>
                  </a:lnTo>
                  <a:lnTo>
                    <a:pt x="7956748" y="1973684"/>
                  </a:lnTo>
                  <a:lnTo>
                    <a:pt x="0" y="197368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椭圆 4"/>
            <p:cNvSpPr/>
            <p:nvPr/>
          </p:nvSpPr>
          <p:spPr bwMode="auto">
            <a:xfrm>
              <a:off x="3976688" y="3249613"/>
              <a:ext cx="1108075" cy="1108075"/>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 name="TextBox 17"/>
            <p:cNvSpPr txBox="1">
              <a:spLocks noChangeArrowheads="1"/>
            </p:cNvSpPr>
            <p:nvPr/>
          </p:nvSpPr>
          <p:spPr bwMode="auto">
            <a:xfrm>
              <a:off x="4068763" y="3536950"/>
              <a:ext cx="930275"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Arial" charset="0"/>
                  <a:ea typeface="微软雅黑" pitchFamily="34" charset="-122"/>
                </a:rPr>
                <a:t>文字</a:t>
              </a:r>
            </a:p>
          </p:txBody>
        </p:sp>
        <p:sp>
          <p:nvSpPr>
            <p:cNvPr id="7" name="TextBox 6"/>
            <p:cNvSpPr txBox="1"/>
            <p:nvPr/>
          </p:nvSpPr>
          <p:spPr>
            <a:xfrm>
              <a:off x="670967" y="2332941"/>
              <a:ext cx="2028825" cy="646331"/>
            </a:xfrm>
            <a:prstGeom prst="rect">
              <a:avLst/>
            </a:prstGeom>
            <a:noFill/>
          </p:spPr>
          <p:txBody>
            <a:bodyPr wrap="square" rtlCol="0" anchor="ctr">
              <a:spAutoFit/>
            </a:bodyPr>
            <a:lstStyle>
              <a:defPPr>
                <a:defRPr lang="zh-CN"/>
              </a:defPPr>
              <a:lvl1pPr>
                <a:lnSpc>
                  <a:spcPct val="150000"/>
                </a:lnSpc>
                <a:defRPr sz="1200">
                  <a:solidFill>
                    <a:srgbClr val="7D7D7D"/>
                  </a:solidFill>
                  <a:latin typeface="微软雅黑" pitchFamily="34" charset="-122"/>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p:txBody>
        </p:sp>
        <p:sp>
          <p:nvSpPr>
            <p:cNvPr id="8" name="TextBox 7"/>
            <p:cNvSpPr txBox="1"/>
            <p:nvPr/>
          </p:nvSpPr>
          <p:spPr>
            <a:xfrm>
              <a:off x="3503612" y="2349259"/>
              <a:ext cx="2028825" cy="613694"/>
            </a:xfrm>
            <a:prstGeom prst="rect">
              <a:avLst/>
            </a:prstGeom>
            <a:noFill/>
          </p:spPr>
          <p:txBody>
            <a:bodyPr wrap="square" rtlCol="0" anchor="ctr">
              <a:spAutoFit/>
            </a:bodyPr>
            <a:lstStyle>
              <a:defPPr>
                <a:defRPr lang="zh-CN"/>
              </a:defPPr>
              <a:lvl1pPr>
                <a:lnSpc>
                  <a:spcPct val="150000"/>
                </a:lnSpc>
                <a:defRPr sz="1200">
                  <a:solidFill>
                    <a:srgbClr val="7D7D7D"/>
                  </a:solidFill>
                  <a:latin typeface="微软雅黑" pitchFamily="34" charset="-122"/>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p:txBody>
        </p:sp>
        <p:sp>
          <p:nvSpPr>
            <p:cNvPr id="9" name="TextBox 8"/>
            <p:cNvSpPr txBox="1"/>
            <p:nvPr/>
          </p:nvSpPr>
          <p:spPr>
            <a:xfrm>
              <a:off x="6337990" y="2349259"/>
              <a:ext cx="2028825" cy="613694"/>
            </a:xfrm>
            <a:prstGeom prst="rect">
              <a:avLst/>
            </a:prstGeom>
            <a:noFill/>
          </p:spPr>
          <p:txBody>
            <a:bodyPr wrap="square" rtlCol="0" anchor="ctr">
              <a:spAutoFit/>
            </a:bodyPr>
            <a:lstStyle>
              <a:defPPr>
                <a:defRPr lang="zh-CN"/>
              </a:defPPr>
              <a:lvl1pPr>
                <a:lnSpc>
                  <a:spcPct val="150000"/>
                </a:lnSpc>
                <a:defRPr sz="1200">
                  <a:solidFill>
                    <a:srgbClr val="7D7D7D"/>
                  </a:solidFill>
                  <a:latin typeface="微软雅黑" pitchFamily="34" charset="-122"/>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p:txBody>
        </p:sp>
        <p:sp>
          <p:nvSpPr>
            <p:cNvPr id="10" name="TextBox 9"/>
            <p:cNvSpPr txBox="1"/>
            <p:nvPr/>
          </p:nvSpPr>
          <p:spPr>
            <a:xfrm>
              <a:off x="670967" y="4636818"/>
              <a:ext cx="2028825" cy="646331"/>
            </a:xfrm>
            <a:prstGeom prst="rect">
              <a:avLst/>
            </a:prstGeom>
            <a:noFill/>
          </p:spPr>
          <p:txBody>
            <a:bodyPr wrap="square" rtlCol="0" anchor="ctr">
              <a:spAutoFit/>
            </a:bodyPr>
            <a:lstStyle>
              <a:defPPr>
                <a:defRPr lang="zh-CN"/>
              </a:defPPr>
              <a:lvl1pPr>
                <a:lnSpc>
                  <a:spcPct val="150000"/>
                </a:lnSpc>
                <a:defRPr sz="1200">
                  <a:solidFill>
                    <a:srgbClr val="7D7D7D"/>
                  </a:solidFill>
                  <a:latin typeface="微软雅黑" pitchFamily="34" charset="-122"/>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p:txBody>
        </p:sp>
        <p:sp>
          <p:nvSpPr>
            <p:cNvPr id="11" name="TextBox 10"/>
            <p:cNvSpPr txBox="1"/>
            <p:nvPr/>
          </p:nvSpPr>
          <p:spPr>
            <a:xfrm>
              <a:off x="3503612" y="4653136"/>
              <a:ext cx="2028825" cy="613694"/>
            </a:xfrm>
            <a:prstGeom prst="rect">
              <a:avLst/>
            </a:prstGeom>
            <a:noFill/>
          </p:spPr>
          <p:txBody>
            <a:bodyPr wrap="square" rtlCol="0" anchor="ctr">
              <a:spAutoFit/>
            </a:bodyPr>
            <a:lstStyle>
              <a:defPPr>
                <a:defRPr lang="zh-CN"/>
              </a:defPPr>
              <a:lvl1pPr>
                <a:lnSpc>
                  <a:spcPct val="150000"/>
                </a:lnSpc>
                <a:defRPr sz="1200">
                  <a:solidFill>
                    <a:srgbClr val="7D7D7D"/>
                  </a:solidFill>
                  <a:latin typeface="微软雅黑" pitchFamily="34" charset="-122"/>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p:txBody>
        </p:sp>
        <p:sp>
          <p:nvSpPr>
            <p:cNvPr id="12" name="TextBox 11"/>
            <p:cNvSpPr txBox="1"/>
            <p:nvPr/>
          </p:nvSpPr>
          <p:spPr>
            <a:xfrm>
              <a:off x="6337990" y="4653136"/>
              <a:ext cx="2028825" cy="613694"/>
            </a:xfrm>
            <a:prstGeom prst="rect">
              <a:avLst/>
            </a:prstGeom>
            <a:noFill/>
          </p:spPr>
          <p:txBody>
            <a:bodyPr wrap="square" rtlCol="0" anchor="ctr">
              <a:spAutoFit/>
            </a:bodyPr>
            <a:lstStyle>
              <a:defPPr>
                <a:defRPr lang="zh-CN"/>
              </a:defPPr>
              <a:lvl1pPr>
                <a:lnSpc>
                  <a:spcPct val="150000"/>
                </a:lnSpc>
                <a:defRPr sz="1200">
                  <a:solidFill>
                    <a:srgbClr val="7D7D7D"/>
                  </a:solidFill>
                  <a:latin typeface="微软雅黑" pitchFamily="34" charset="-122"/>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p:txBody>
        </p:sp>
      </p:grpSp>
    </p:spTree>
    <p:extLst>
      <p:ext uri="{BB962C8B-B14F-4D97-AF65-F5344CB8AC3E}">
        <p14:creationId xmlns:p14="http://schemas.microsoft.com/office/powerpoint/2010/main" val="8696480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7"/>
          <p:cNvSpPr>
            <a:spLocks noEditPoints="1"/>
          </p:cNvSpPr>
          <p:nvPr/>
        </p:nvSpPr>
        <p:spPr bwMode="auto">
          <a:xfrm>
            <a:off x="850900" y="2003425"/>
            <a:ext cx="7797800" cy="2643188"/>
          </a:xfrm>
          <a:custGeom>
            <a:avLst/>
            <a:gdLst>
              <a:gd name="T0" fmla="*/ 2147483647 w 3426"/>
              <a:gd name="T1" fmla="*/ 1712289578 h 1232"/>
              <a:gd name="T2" fmla="*/ 2147483647 w 3426"/>
              <a:gd name="T3" fmla="*/ 911380318 h 1232"/>
              <a:gd name="T4" fmla="*/ 2147483647 w 3426"/>
              <a:gd name="T5" fmla="*/ 727262605 h 1232"/>
              <a:gd name="T6" fmla="*/ 2147483647 w 3426"/>
              <a:gd name="T7" fmla="*/ 929792518 h 1232"/>
              <a:gd name="T8" fmla="*/ 2147483647 w 3426"/>
              <a:gd name="T9" fmla="*/ 2147483647 h 1232"/>
              <a:gd name="T10" fmla="*/ 2147483647 w 3426"/>
              <a:gd name="T11" fmla="*/ 2147483647 h 1232"/>
              <a:gd name="T12" fmla="*/ 2147483647 w 3426"/>
              <a:gd name="T13" fmla="*/ 2147483647 h 1232"/>
              <a:gd name="T14" fmla="*/ 2147483647 w 3426"/>
              <a:gd name="T15" fmla="*/ 1279613597 h 1232"/>
              <a:gd name="T16" fmla="*/ 2147483647 w 3426"/>
              <a:gd name="T17" fmla="*/ 349823225 h 1232"/>
              <a:gd name="T18" fmla="*/ 2147483647 w 3426"/>
              <a:gd name="T19" fmla="*/ 1795142335 h 1232"/>
              <a:gd name="T20" fmla="*/ 2147483647 w 3426"/>
              <a:gd name="T21" fmla="*/ 2147483647 h 1232"/>
              <a:gd name="T22" fmla="*/ 2147483647 w 3426"/>
              <a:gd name="T23" fmla="*/ 1749113979 h 1232"/>
              <a:gd name="T24" fmla="*/ 2147483647 w 3426"/>
              <a:gd name="T25" fmla="*/ 524734837 h 1232"/>
              <a:gd name="T26" fmla="*/ 2147483647 w 3426"/>
              <a:gd name="T27" fmla="*/ 432675981 h 1232"/>
              <a:gd name="T28" fmla="*/ 2147483647 w 3426"/>
              <a:gd name="T29" fmla="*/ 2147483647 h 1232"/>
              <a:gd name="T30" fmla="*/ 2147483647 w 3426"/>
              <a:gd name="T31" fmla="*/ 2147483647 h 1232"/>
              <a:gd name="T32" fmla="*/ 2147483647 w 3426"/>
              <a:gd name="T33" fmla="*/ 1224379142 h 1232"/>
              <a:gd name="T34" fmla="*/ 2147483647 w 3426"/>
              <a:gd name="T35" fmla="*/ 349823225 h 1232"/>
              <a:gd name="T36" fmla="*/ 2147483647 w 3426"/>
              <a:gd name="T37" fmla="*/ 1924025592 h 1232"/>
              <a:gd name="T38" fmla="*/ 2147483647 w 3426"/>
              <a:gd name="T39" fmla="*/ 2147483647 h 1232"/>
              <a:gd name="T40" fmla="*/ 2147483647 w 3426"/>
              <a:gd name="T41" fmla="*/ 2147483647 h 1232"/>
              <a:gd name="T42" fmla="*/ 1875332207 w 3426"/>
              <a:gd name="T43" fmla="*/ 1279613597 h 1232"/>
              <a:gd name="T44" fmla="*/ 1005012602 w 3426"/>
              <a:gd name="T45" fmla="*/ 616791548 h 1232"/>
              <a:gd name="T46" fmla="*/ 0 w 3426"/>
              <a:gd name="T47" fmla="*/ 441882081 h 1232"/>
              <a:gd name="T48" fmla="*/ 994651952 w 3426"/>
              <a:gd name="T49" fmla="*/ 1509761811 h 1232"/>
              <a:gd name="T50" fmla="*/ 1367644443 w 3426"/>
              <a:gd name="T51" fmla="*/ 2147483647 h 1232"/>
              <a:gd name="T52" fmla="*/ 1118982024 w 3426"/>
              <a:gd name="T53" fmla="*/ 2147483647 h 1232"/>
              <a:gd name="T54" fmla="*/ 476603539 w 3426"/>
              <a:gd name="T55" fmla="*/ 2147483647 h 1232"/>
              <a:gd name="T56" fmla="*/ 518048413 w 3426"/>
              <a:gd name="T57" fmla="*/ 2147483647 h 1232"/>
              <a:gd name="T58" fmla="*/ 1077539425 w 3426"/>
              <a:gd name="T59" fmla="*/ 2147483647 h 1232"/>
              <a:gd name="T60" fmla="*/ 2041107153 w 3426"/>
              <a:gd name="T61" fmla="*/ 2147483647 h 1232"/>
              <a:gd name="T62" fmla="*/ 2147483647 w 3426"/>
              <a:gd name="T63" fmla="*/ 2147483647 h 1232"/>
              <a:gd name="T64" fmla="*/ 2147483647 w 3426"/>
              <a:gd name="T65" fmla="*/ 2147483647 h 1232"/>
              <a:gd name="T66" fmla="*/ 2147483647 w 3426"/>
              <a:gd name="T67" fmla="*/ 2147483647 h 1232"/>
              <a:gd name="T68" fmla="*/ 2147483647 w 3426"/>
              <a:gd name="T69" fmla="*/ 2147483647 h 1232"/>
              <a:gd name="T70" fmla="*/ 2147483647 w 3426"/>
              <a:gd name="T71" fmla="*/ 2147483647 h 1232"/>
              <a:gd name="T72" fmla="*/ 2147483647 w 3426"/>
              <a:gd name="T73" fmla="*/ 2147483647 h 1232"/>
              <a:gd name="T74" fmla="*/ 2147483647 w 3426"/>
              <a:gd name="T75" fmla="*/ 2147483647 h 1232"/>
              <a:gd name="T76" fmla="*/ 2147483647 w 3426"/>
              <a:gd name="T77" fmla="*/ 2147483647 h 1232"/>
              <a:gd name="T78" fmla="*/ 2147483647 w 3426"/>
              <a:gd name="T79" fmla="*/ 2147483647 h 1232"/>
              <a:gd name="T80" fmla="*/ 2147483647 w 3426"/>
              <a:gd name="T81" fmla="*/ 2147483647 h 1232"/>
              <a:gd name="T82" fmla="*/ 2147483647 w 3426"/>
              <a:gd name="T83" fmla="*/ 2147483647 h 1232"/>
              <a:gd name="T84" fmla="*/ 2147483647 w 3426"/>
              <a:gd name="T85" fmla="*/ 2147483647 h 1232"/>
              <a:gd name="T86" fmla="*/ 2147483647 w 3426"/>
              <a:gd name="T87" fmla="*/ 2147483647 h 1232"/>
              <a:gd name="T88" fmla="*/ 2147483647 w 3426"/>
              <a:gd name="T89" fmla="*/ 2147483647 h 1232"/>
              <a:gd name="T90" fmla="*/ 2147483647 w 3426"/>
              <a:gd name="T91" fmla="*/ 2147483647 h 1232"/>
              <a:gd name="T92" fmla="*/ 2147483647 w 3426"/>
              <a:gd name="T93" fmla="*/ 2147483647 h 1232"/>
              <a:gd name="T94" fmla="*/ 2147483647 w 3426"/>
              <a:gd name="T95" fmla="*/ 2147483647 h 1232"/>
              <a:gd name="T96" fmla="*/ 2147483647 w 3426"/>
              <a:gd name="T97" fmla="*/ 2147483647 h 1232"/>
              <a:gd name="T98" fmla="*/ 2147483647 w 3426"/>
              <a:gd name="T99" fmla="*/ 2016082302 h 1232"/>
              <a:gd name="T100" fmla="*/ 2147483647 w 3426"/>
              <a:gd name="T101" fmla="*/ 1739907879 h 1232"/>
              <a:gd name="T102" fmla="*/ 2147483647 w 3426"/>
              <a:gd name="T103" fmla="*/ 1445319110 h 1232"/>
              <a:gd name="T104" fmla="*/ 2147483647 w 3426"/>
              <a:gd name="T105" fmla="*/ 1574202367 h 1232"/>
              <a:gd name="T106" fmla="*/ 2147483647 w 3426"/>
              <a:gd name="T107" fmla="*/ 1905613391 h 12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6"/>
              <a:gd name="T163" fmla="*/ 0 h 1232"/>
              <a:gd name="T164" fmla="*/ 3426 w 3426"/>
              <a:gd name="T165" fmla="*/ 1232 h 12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6" h="1232">
                <a:moveTo>
                  <a:pt x="3426" y="540"/>
                </a:moveTo>
                <a:lnTo>
                  <a:pt x="3426" y="540"/>
                </a:lnTo>
                <a:lnTo>
                  <a:pt x="3400" y="506"/>
                </a:lnTo>
                <a:lnTo>
                  <a:pt x="3372" y="470"/>
                </a:lnTo>
                <a:lnTo>
                  <a:pt x="3342" y="436"/>
                </a:lnTo>
                <a:lnTo>
                  <a:pt x="3308" y="404"/>
                </a:lnTo>
                <a:lnTo>
                  <a:pt x="3270" y="372"/>
                </a:lnTo>
                <a:lnTo>
                  <a:pt x="3230" y="340"/>
                </a:lnTo>
                <a:lnTo>
                  <a:pt x="3188" y="312"/>
                </a:lnTo>
                <a:lnTo>
                  <a:pt x="3142" y="284"/>
                </a:lnTo>
                <a:lnTo>
                  <a:pt x="3094" y="258"/>
                </a:lnTo>
                <a:lnTo>
                  <a:pt x="3046" y="236"/>
                </a:lnTo>
                <a:lnTo>
                  <a:pt x="2994" y="216"/>
                </a:lnTo>
                <a:lnTo>
                  <a:pt x="2940" y="198"/>
                </a:lnTo>
                <a:lnTo>
                  <a:pt x="2884" y="182"/>
                </a:lnTo>
                <a:lnTo>
                  <a:pt x="2828" y="170"/>
                </a:lnTo>
                <a:lnTo>
                  <a:pt x="2770" y="162"/>
                </a:lnTo>
                <a:lnTo>
                  <a:pt x="2710" y="158"/>
                </a:lnTo>
                <a:lnTo>
                  <a:pt x="2646" y="156"/>
                </a:lnTo>
                <a:lnTo>
                  <a:pt x="2612" y="158"/>
                </a:lnTo>
                <a:lnTo>
                  <a:pt x="2580" y="162"/>
                </a:lnTo>
                <a:lnTo>
                  <a:pt x="2550" y="168"/>
                </a:lnTo>
                <a:lnTo>
                  <a:pt x="2536" y="172"/>
                </a:lnTo>
                <a:lnTo>
                  <a:pt x="2522" y="178"/>
                </a:lnTo>
                <a:lnTo>
                  <a:pt x="2510" y="186"/>
                </a:lnTo>
                <a:lnTo>
                  <a:pt x="2498" y="194"/>
                </a:lnTo>
                <a:lnTo>
                  <a:pt x="2488" y="202"/>
                </a:lnTo>
                <a:lnTo>
                  <a:pt x="2480" y="214"/>
                </a:lnTo>
                <a:lnTo>
                  <a:pt x="2516" y="298"/>
                </a:lnTo>
                <a:lnTo>
                  <a:pt x="2534" y="342"/>
                </a:lnTo>
                <a:lnTo>
                  <a:pt x="2548" y="386"/>
                </a:lnTo>
                <a:lnTo>
                  <a:pt x="2562" y="432"/>
                </a:lnTo>
                <a:lnTo>
                  <a:pt x="2576" y="480"/>
                </a:lnTo>
                <a:lnTo>
                  <a:pt x="2586" y="528"/>
                </a:lnTo>
                <a:lnTo>
                  <a:pt x="2592" y="580"/>
                </a:lnTo>
                <a:lnTo>
                  <a:pt x="2546" y="588"/>
                </a:lnTo>
                <a:lnTo>
                  <a:pt x="2496" y="598"/>
                </a:lnTo>
                <a:lnTo>
                  <a:pt x="2412" y="606"/>
                </a:lnTo>
                <a:lnTo>
                  <a:pt x="2358" y="608"/>
                </a:lnTo>
                <a:lnTo>
                  <a:pt x="2268" y="608"/>
                </a:lnTo>
                <a:lnTo>
                  <a:pt x="2270" y="578"/>
                </a:lnTo>
                <a:lnTo>
                  <a:pt x="2268" y="546"/>
                </a:lnTo>
                <a:lnTo>
                  <a:pt x="2266" y="512"/>
                </a:lnTo>
                <a:lnTo>
                  <a:pt x="2264" y="480"/>
                </a:lnTo>
                <a:lnTo>
                  <a:pt x="2258" y="446"/>
                </a:lnTo>
                <a:lnTo>
                  <a:pt x="2252" y="414"/>
                </a:lnTo>
                <a:lnTo>
                  <a:pt x="2244" y="380"/>
                </a:lnTo>
                <a:lnTo>
                  <a:pt x="2236" y="346"/>
                </a:lnTo>
                <a:lnTo>
                  <a:pt x="2224" y="312"/>
                </a:lnTo>
                <a:lnTo>
                  <a:pt x="2212" y="278"/>
                </a:lnTo>
                <a:lnTo>
                  <a:pt x="2196" y="244"/>
                </a:lnTo>
                <a:lnTo>
                  <a:pt x="2180" y="210"/>
                </a:lnTo>
                <a:lnTo>
                  <a:pt x="2160" y="176"/>
                </a:lnTo>
                <a:lnTo>
                  <a:pt x="2140" y="144"/>
                </a:lnTo>
                <a:lnTo>
                  <a:pt x="2116" y="110"/>
                </a:lnTo>
                <a:lnTo>
                  <a:pt x="2092" y="76"/>
                </a:lnTo>
                <a:lnTo>
                  <a:pt x="2106" y="114"/>
                </a:lnTo>
                <a:lnTo>
                  <a:pt x="2122" y="160"/>
                </a:lnTo>
                <a:lnTo>
                  <a:pt x="2140" y="222"/>
                </a:lnTo>
                <a:lnTo>
                  <a:pt x="2150" y="258"/>
                </a:lnTo>
                <a:lnTo>
                  <a:pt x="2158" y="298"/>
                </a:lnTo>
                <a:lnTo>
                  <a:pt x="2166" y="342"/>
                </a:lnTo>
                <a:lnTo>
                  <a:pt x="2174" y="390"/>
                </a:lnTo>
                <a:lnTo>
                  <a:pt x="2180" y="440"/>
                </a:lnTo>
                <a:lnTo>
                  <a:pt x="2186" y="494"/>
                </a:lnTo>
                <a:lnTo>
                  <a:pt x="2188" y="550"/>
                </a:lnTo>
                <a:lnTo>
                  <a:pt x="2190" y="608"/>
                </a:lnTo>
                <a:lnTo>
                  <a:pt x="1954" y="606"/>
                </a:lnTo>
                <a:lnTo>
                  <a:pt x="1680" y="600"/>
                </a:lnTo>
                <a:lnTo>
                  <a:pt x="1680" y="564"/>
                </a:lnTo>
                <a:lnTo>
                  <a:pt x="1680" y="528"/>
                </a:lnTo>
                <a:lnTo>
                  <a:pt x="1676" y="490"/>
                </a:lnTo>
                <a:lnTo>
                  <a:pt x="1672" y="454"/>
                </a:lnTo>
                <a:lnTo>
                  <a:pt x="1668" y="416"/>
                </a:lnTo>
                <a:lnTo>
                  <a:pt x="1660" y="380"/>
                </a:lnTo>
                <a:lnTo>
                  <a:pt x="1650" y="342"/>
                </a:lnTo>
                <a:lnTo>
                  <a:pt x="1640" y="304"/>
                </a:lnTo>
                <a:lnTo>
                  <a:pt x="1628" y="266"/>
                </a:lnTo>
                <a:lnTo>
                  <a:pt x="1612" y="228"/>
                </a:lnTo>
                <a:lnTo>
                  <a:pt x="1596" y="190"/>
                </a:lnTo>
                <a:lnTo>
                  <a:pt x="1576" y="152"/>
                </a:lnTo>
                <a:lnTo>
                  <a:pt x="1556" y="114"/>
                </a:lnTo>
                <a:lnTo>
                  <a:pt x="1532" y="76"/>
                </a:lnTo>
                <a:lnTo>
                  <a:pt x="1506" y="38"/>
                </a:lnTo>
                <a:lnTo>
                  <a:pt x="1478" y="0"/>
                </a:lnTo>
                <a:lnTo>
                  <a:pt x="1482" y="10"/>
                </a:lnTo>
                <a:lnTo>
                  <a:pt x="1494" y="42"/>
                </a:lnTo>
                <a:lnTo>
                  <a:pt x="1512" y="94"/>
                </a:lnTo>
                <a:lnTo>
                  <a:pt x="1532" y="162"/>
                </a:lnTo>
                <a:lnTo>
                  <a:pt x="1544" y="204"/>
                </a:lnTo>
                <a:lnTo>
                  <a:pt x="1554" y="250"/>
                </a:lnTo>
                <a:lnTo>
                  <a:pt x="1562" y="298"/>
                </a:lnTo>
                <a:lnTo>
                  <a:pt x="1572" y="352"/>
                </a:lnTo>
                <a:lnTo>
                  <a:pt x="1578" y="408"/>
                </a:lnTo>
                <a:lnTo>
                  <a:pt x="1584" y="468"/>
                </a:lnTo>
                <a:lnTo>
                  <a:pt x="1588" y="530"/>
                </a:lnTo>
                <a:lnTo>
                  <a:pt x="1588" y="596"/>
                </a:lnTo>
                <a:lnTo>
                  <a:pt x="964" y="580"/>
                </a:lnTo>
                <a:lnTo>
                  <a:pt x="962" y="518"/>
                </a:lnTo>
                <a:lnTo>
                  <a:pt x="958" y="488"/>
                </a:lnTo>
                <a:lnTo>
                  <a:pt x="954" y="456"/>
                </a:lnTo>
                <a:lnTo>
                  <a:pt x="950" y="426"/>
                </a:lnTo>
                <a:lnTo>
                  <a:pt x="942" y="394"/>
                </a:lnTo>
                <a:lnTo>
                  <a:pt x="934" y="362"/>
                </a:lnTo>
                <a:lnTo>
                  <a:pt x="924" y="330"/>
                </a:lnTo>
                <a:lnTo>
                  <a:pt x="914" y="298"/>
                </a:lnTo>
                <a:lnTo>
                  <a:pt x="900" y="266"/>
                </a:lnTo>
                <a:lnTo>
                  <a:pt x="886" y="234"/>
                </a:lnTo>
                <a:lnTo>
                  <a:pt x="870" y="202"/>
                </a:lnTo>
                <a:lnTo>
                  <a:pt x="852" y="172"/>
                </a:lnTo>
                <a:lnTo>
                  <a:pt x="832" y="140"/>
                </a:lnTo>
                <a:lnTo>
                  <a:pt x="810" y="108"/>
                </a:lnTo>
                <a:lnTo>
                  <a:pt x="786" y="76"/>
                </a:lnTo>
                <a:lnTo>
                  <a:pt x="800" y="112"/>
                </a:lnTo>
                <a:lnTo>
                  <a:pt x="816" y="154"/>
                </a:lnTo>
                <a:lnTo>
                  <a:pt x="832" y="212"/>
                </a:lnTo>
                <a:lnTo>
                  <a:pt x="850" y="284"/>
                </a:lnTo>
                <a:lnTo>
                  <a:pt x="858" y="326"/>
                </a:lnTo>
                <a:lnTo>
                  <a:pt x="866" y="370"/>
                </a:lnTo>
                <a:lnTo>
                  <a:pt x="872" y="418"/>
                </a:lnTo>
                <a:lnTo>
                  <a:pt x="878" y="468"/>
                </a:lnTo>
                <a:lnTo>
                  <a:pt x="882" y="522"/>
                </a:lnTo>
                <a:lnTo>
                  <a:pt x="884" y="576"/>
                </a:lnTo>
                <a:lnTo>
                  <a:pt x="762" y="572"/>
                </a:lnTo>
                <a:lnTo>
                  <a:pt x="728" y="568"/>
                </a:lnTo>
                <a:lnTo>
                  <a:pt x="696" y="562"/>
                </a:lnTo>
                <a:lnTo>
                  <a:pt x="666" y="554"/>
                </a:lnTo>
                <a:lnTo>
                  <a:pt x="640" y="542"/>
                </a:lnTo>
                <a:lnTo>
                  <a:pt x="612" y="530"/>
                </a:lnTo>
                <a:lnTo>
                  <a:pt x="588" y="516"/>
                </a:lnTo>
                <a:lnTo>
                  <a:pt x="566" y="500"/>
                </a:lnTo>
                <a:lnTo>
                  <a:pt x="544" y="484"/>
                </a:lnTo>
                <a:lnTo>
                  <a:pt x="524" y="466"/>
                </a:lnTo>
                <a:lnTo>
                  <a:pt x="504" y="446"/>
                </a:lnTo>
                <a:lnTo>
                  <a:pt x="466" y="406"/>
                </a:lnTo>
                <a:lnTo>
                  <a:pt x="432" y="364"/>
                </a:lnTo>
                <a:lnTo>
                  <a:pt x="398" y="320"/>
                </a:lnTo>
                <a:lnTo>
                  <a:pt x="362" y="278"/>
                </a:lnTo>
                <a:lnTo>
                  <a:pt x="326" y="236"/>
                </a:lnTo>
                <a:lnTo>
                  <a:pt x="306" y="216"/>
                </a:lnTo>
                <a:lnTo>
                  <a:pt x="286" y="198"/>
                </a:lnTo>
                <a:lnTo>
                  <a:pt x="266" y="180"/>
                </a:lnTo>
                <a:lnTo>
                  <a:pt x="242" y="164"/>
                </a:lnTo>
                <a:lnTo>
                  <a:pt x="220" y="148"/>
                </a:lnTo>
                <a:lnTo>
                  <a:pt x="194" y="134"/>
                </a:lnTo>
                <a:lnTo>
                  <a:pt x="166" y="122"/>
                </a:lnTo>
                <a:lnTo>
                  <a:pt x="138" y="114"/>
                </a:lnTo>
                <a:lnTo>
                  <a:pt x="106" y="106"/>
                </a:lnTo>
                <a:lnTo>
                  <a:pt x="74" y="100"/>
                </a:lnTo>
                <a:lnTo>
                  <a:pt x="38" y="96"/>
                </a:lnTo>
                <a:lnTo>
                  <a:pt x="0" y="96"/>
                </a:lnTo>
                <a:lnTo>
                  <a:pt x="52" y="146"/>
                </a:lnTo>
                <a:lnTo>
                  <a:pt x="78" y="172"/>
                </a:lnTo>
                <a:lnTo>
                  <a:pt x="102" y="200"/>
                </a:lnTo>
                <a:lnTo>
                  <a:pt x="126" y="230"/>
                </a:lnTo>
                <a:lnTo>
                  <a:pt x="150" y="262"/>
                </a:lnTo>
                <a:lnTo>
                  <a:pt x="172" y="294"/>
                </a:lnTo>
                <a:lnTo>
                  <a:pt x="192" y="328"/>
                </a:lnTo>
                <a:lnTo>
                  <a:pt x="210" y="362"/>
                </a:lnTo>
                <a:lnTo>
                  <a:pt x="226" y="400"/>
                </a:lnTo>
                <a:lnTo>
                  <a:pt x="240" y="438"/>
                </a:lnTo>
                <a:lnTo>
                  <a:pt x="250" y="478"/>
                </a:lnTo>
                <a:lnTo>
                  <a:pt x="258" y="520"/>
                </a:lnTo>
                <a:lnTo>
                  <a:pt x="264" y="562"/>
                </a:lnTo>
                <a:lnTo>
                  <a:pt x="264" y="608"/>
                </a:lnTo>
                <a:lnTo>
                  <a:pt x="262" y="654"/>
                </a:lnTo>
                <a:lnTo>
                  <a:pt x="258" y="694"/>
                </a:lnTo>
                <a:lnTo>
                  <a:pt x="252" y="732"/>
                </a:lnTo>
                <a:lnTo>
                  <a:pt x="244" y="770"/>
                </a:lnTo>
                <a:lnTo>
                  <a:pt x="236" y="806"/>
                </a:lnTo>
                <a:lnTo>
                  <a:pt x="216" y="880"/>
                </a:lnTo>
                <a:lnTo>
                  <a:pt x="192" y="952"/>
                </a:lnTo>
                <a:lnTo>
                  <a:pt x="166" y="1020"/>
                </a:lnTo>
                <a:lnTo>
                  <a:pt x="138" y="1086"/>
                </a:lnTo>
                <a:lnTo>
                  <a:pt x="86" y="1212"/>
                </a:lnTo>
                <a:lnTo>
                  <a:pt x="90" y="1208"/>
                </a:lnTo>
                <a:lnTo>
                  <a:pt x="92" y="1208"/>
                </a:lnTo>
                <a:lnTo>
                  <a:pt x="90" y="1212"/>
                </a:lnTo>
                <a:lnTo>
                  <a:pt x="82" y="1222"/>
                </a:lnTo>
                <a:lnTo>
                  <a:pt x="84" y="1222"/>
                </a:lnTo>
                <a:lnTo>
                  <a:pt x="94" y="1218"/>
                </a:lnTo>
                <a:lnTo>
                  <a:pt x="100" y="1218"/>
                </a:lnTo>
                <a:lnTo>
                  <a:pt x="102" y="1216"/>
                </a:lnTo>
                <a:lnTo>
                  <a:pt x="104" y="1214"/>
                </a:lnTo>
                <a:lnTo>
                  <a:pt x="108" y="1202"/>
                </a:lnTo>
                <a:lnTo>
                  <a:pt x="142" y="1184"/>
                </a:lnTo>
                <a:lnTo>
                  <a:pt x="176" y="1164"/>
                </a:lnTo>
                <a:lnTo>
                  <a:pt x="208" y="1144"/>
                </a:lnTo>
                <a:lnTo>
                  <a:pt x="238" y="1120"/>
                </a:lnTo>
                <a:lnTo>
                  <a:pt x="268" y="1098"/>
                </a:lnTo>
                <a:lnTo>
                  <a:pt x="296" y="1072"/>
                </a:lnTo>
                <a:lnTo>
                  <a:pt x="352" y="1018"/>
                </a:lnTo>
                <a:lnTo>
                  <a:pt x="374" y="994"/>
                </a:lnTo>
                <a:lnTo>
                  <a:pt x="394" y="970"/>
                </a:lnTo>
                <a:lnTo>
                  <a:pt x="434" y="918"/>
                </a:lnTo>
                <a:lnTo>
                  <a:pt x="470" y="866"/>
                </a:lnTo>
                <a:lnTo>
                  <a:pt x="506" y="814"/>
                </a:lnTo>
                <a:lnTo>
                  <a:pt x="526" y="790"/>
                </a:lnTo>
                <a:lnTo>
                  <a:pt x="546" y="766"/>
                </a:lnTo>
                <a:lnTo>
                  <a:pt x="568" y="746"/>
                </a:lnTo>
                <a:lnTo>
                  <a:pt x="590" y="726"/>
                </a:lnTo>
                <a:lnTo>
                  <a:pt x="614" y="710"/>
                </a:lnTo>
                <a:lnTo>
                  <a:pt x="642" y="694"/>
                </a:lnTo>
                <a:lnTo>
                  <a:pt x="670" y="684"/>
                </a:lnTo>
                <a:lnTo>
                  <a:pt x="702" y="676"/>
                </a:lnTo>
                <a:lnTo>
                  <a:pt x="882" y="678"/>
                </a:lnTo>
                <a:lnTo>
                  <a:pt x="878" y="732"/>
                </a:lnTo>
                <a:lnTo>
                  <a:pt x="872" y="788"/>
                </a:lnTo>
                <a:lnTo>
                  <a:pt x="866" y="846"/>
                </a:lnTo>
                <a:lnTo>
                  <a:pt x="854" y="906"/>
                </a:lnTo>
                <a:lnTo>
                  <a:pt x="842" y="966"/>
                </a:lnTo>
                <a:lnTo>
                  <a:pt x="826" y="1028"/>
                </a:lnTo>
                <a:lnTo>
                  <a:pt x="808" y="1092"/>
                </a:lnTo>
                <a:lnTo>
                  <a:pt x="786" y="1156"/>
                </a:lnTo>
                <a:lnTo>
                  <a:pt x="808" y="1120"/>
                </a:lnTo>
                <a:lnTo>
                  <a:pt x="832" y="1076"/>
                </a:lnTo>
                <a:lnTo>
                  <a:pt x="860" y="1020"/>
                </a:lnTo>
                <a:lnTo>
                  <a:pt x="876" y="986"/>
                </a:lnTo>
                <a:lnTo>
                  <a:pt x="890" y="950"/>
                </a:lnTo>
                <a:lnTo>
                  <a:pt x="904" y="910"/>
                </a:lnTo>
                <a:lnTo>
                  <a:pt x="918" y="868"/>
                </a:lnTo>
                <a:lnTo>
                  <a:pt x="932" y="824"/>
                </a:lnTo>
                <a:lnTo>
                  <a:pt x="942" y="778"/>
                </a:lnTo>
                <a:lnTo>
                  <a:pt x="952" y="730"/>
                </a:lnTo>
                <a:lnTo>
                  <a:pt x="958" y="680"/>
                </a:lnTo>
                <a:lnTo>
                  <a:pt x="1258" y="686"/>
                </a:lnTo>
                <a:lnTo>
                  <a:pt x="1582" y="696"/>
                </a:lnTo>
                <a:lnTo>
                  <a:pt x="1586" y="696"/>
                </a:lnTo>
                <a:lnTo>
                  <a:pt x="1582" y="758"/>
                </a:lnTo>
                <a:lnTo>
                  <a:pt x="1576" y="820"/>
                </a:lnTo>
                <a:lnTo>
                  <a:pt x="1566" y="884"/>
                </a:lnTo>
                <a:lnTo>
                  <a:pt x="1556" y="952"/>
                </a:lnTo>
                <a:lnTo>
                  <a:pt x="1540" y="1020"/>
                </a:lnTo>
                <a:lnTo>
                  <a:pt x="1522" y="1088"/>
                </a:lnTo>
                <a:lnTo>
                  <a:pt x="1502" y="1160"/>
                </a:lnTo>
                <a:lnTo>
                  <a:pt x="1478" y="1232"/>
                </a:lnTo>
                <a:lnTo>
                  <a:pt x="1484" y="1222"/>
                </a:lnTo>
                <a:lnTo>
                  <a:pt x="1502" y="1192"/>
                </a:lnTo>
                <a:lnTo>
                  <a:pt x="1530" y="1144"/>
                </a:lnTo>
                <a:lnTo>
                  <a:pt x="1562" y="1080"/>
                </a:lnTo>
                <a:lnTo>
                  <a:pt x="1578" y="1042"/>
                </a:lnTo>
                <a:lnTo>
                  <a:pt x="1594" y="1002"/>
                </a:lnTo>
                <a:lnTo>
                  <a:pt x="1612" y="958"/>
                </a:lnTo>
                <a:lnTo>
                  <a:pt x="1626" y="910"/>
                </a:lnTo>
                <a:lnTo>
                  <a:pt x="1642" y="860"/>
                </a:lnTo>
                <a:lnTo>
                  <a:pt x="1654" y="808"/>
                </a:lnTo>
                <a:lnTo>
                  <a:pt x="1664" y="754"/>
                </a:lnTo>
                <a:lnTo>
                  <a:pt x="1672" y="698"/>
                </a:lnTo>
                <a:lnTo>
                  <a:pt x="1794" y="700"/>
                </a:lnTo>
                <a:lnTo>
                  <a:pt x="1922" y="702"/>
                </a:lnTo>
                <a:lnTo>
                  <a:pt x="2186" y="700"/>
                </a:lnTo>
                <a:lnTo>
                  <a:pt x="2182" y="752"/>
                </a:lnTo>
                <a:lnTo>
                  <a:pt x="2176" y="806"/>
                </a:lnTo>
                <a:lnTo>
                  <a:pt x="2168" y="862"/>
                </a:lnTo>
                <a:lnTo>
                  <a:pt x="2158" y="918"/>
                </a:lnTo>
                <a:lnTo>
                  <a:pt x="2146" y="976"/>
                </a:lnTo>
                <a:lnTo>
                  <a:pt x="2130" y="1034"/>
                </a:lnTo>
                <a:lnTo>
                  <a:pt x="2112" y="1094"/>
                </a:lnTo>
                <a:lnTo>
                  <a:pt x="2092" y="1156"/>
                </a:lnTo>
                <a:lnTo>
                  <a:pt x="2112" y="1122"/>
                </a:lnTo>
                <a:lnTo>
                  <a:pt x="2136" y="1080"/>
                </a:lnTo>
                <a:lnTo>
                  <a:pt x="2164" y="1026"/>
                </a:lnTo>
                <a:lnTo>
                  <a:pt x="2192" y="958"/>
                </a:lnTo>
                <a:lnTo>
                  <a:pt x="2206" y="922"/>
                </a:lnTo>
                <a:lnTo>
                  <a:pt x="2220" y="882"/>
                </a:lnTo>
                <a:lnTo>
                  <a:pt x="2232" y="838"/>
                </a:lnTo>
                <a:lnTo>
                  <a:pt x="2244" y="794"/>
                </a:lnTo>
                <a:lnTo>
                  <a:pt x="2254" y="748"/>
                </a:lnTo>
                <a:lnTo>
                  <a:pt x="2262" y="700"/>
                </a:lnTo>
                <a:lnTo>
                  <a:pt x="2600" y="694"/>
                </a:lnTo>
                <a:lnTo>
                  <a:pt x="2604" y="736"/>
                </a:lnTo>
                <a:lnTo>
                  <a:pt x="2606" y="782"/>
                </a:lnTo>
                <a:lnTo>
                  <a:pt x="2604" y="830"/>
                </a:lnTo>
                <a:lnTo>
                  <a:pt x="2602" y="878"/>
                </a:lnTo>
                <a:lnTo>
                  <a:pt x="2596" y="926"/>
                </a:lnTo>
                <a:lnTo>
                  <a:pt x="2590" y="976"/>
                </a:lnTo>
                <a:lnTo>
                  <a:pt x="2582" y="1022"/>
                </a:lnTo>
                <a:lnTo>
                  <a:pt x="2572" y="1068"/>
                </a:lnTo>
                <a:lnTo>
                  <a:pt x="2634" y="1070"/>
                </a:lnTo>
                <a:lnTo>
                  <a:pt x="2694" y="1066"/>
                </a:lnTo>
                <a:lnTo>
                  <a:pt x="2752" y="1060"/>
                </a:lnTo>
                <a:lnTo>
                  <a:pt x="2808" y="1050"/>
                </a:lnTo>
                <a:lnTo>
                  <a:pt x="2862" y="1038"/>
                </a:lnTo>
                <a:lnTo>
                  <a:pt x="2914" y="1022"/>
                </a:lnTo>
                <a:lnTo>
                  <a:pt x="2962" y="1004"/>
                </a:lnTo>
                <a:lnTo>
                  <a:pt x="3010" y="982"/>
                </a:lnTo>
                <a:lnTo>
                  <a:pt x="3054" y="958"/>
                </a:lnTo>
                <a:lnTo>
                  <a:pt x="3096" y="932"/>
                </a:lnTo>
                <a:lnTo>
                  <a:pt x="3136" y="904"/>
                </a:lnTo>
                <a:lnTo>
                  <a:pt x="3174" y="874"/>
                </a:lnTo>
                <a:lnTo>
                  <a:pt x="3208" y="842"/>
                </a:lnTo>
                <a:lnTo>
                  <a:pt x="3242" y="808"/>
                </a:lnTo>
                <a:lnTo>
                  <a:pt x="3272" y="772"/>
                </a:lnTo>
                <a:lnTo>
                  <a:pt x="3300" y="736"/>
                </a:lnTo>
                <a:lnTo>
                  <a:pt x="3218" y="716"/>
                </a:lnTo>
                <a:lnTo>
                  <a:pt x="3178" y="704"/>
                </a:lnTo>
                <a:lnTo>
                  <a:pt x="3140" y="692"/>
                </a:lnTo>
                <a:lnTo>
                  <a:pt x="3102" y="678"/>
                </a:lnTo>
                <a:lnTo>
                  <a:pt x="3068" y="662"/>
                </a:lnTo>
                <a:lnTo>
                  <a:pt x="3036" y="644"/>
                </a:lnTo>
                <a:lnTo>
                  <a:pt x="3006" y="624"/>
                </a:lnTo>
                <a:lnTo>
                  <a:pt x="3114" y="608"/>
                </a:lnTo>
                <a:lnTo>
                  <a:pt x="3222" y="590"/>
                </a:lnTo>
                <a:lnTo>
                  <a:pt x="3276" y="580"/>
                </a:lnTo>
                <a:lnTo>
                  <a:pt x="3326" y="570"/>
                </a:lnTo>
                <a:lnTo>
                  <a:pt x="3378" y="556"/>
                </a:lnTo>
                <a:lnTo>
                  <a:pt x="3426" y="540"/>
                </a:lnTo>
                <a:close/>
                <a:moveTo>
                  <a:pt x="2788" y="444"/>
                </a:moveTo>
                <a:lnTo>
                  <a:pt x="2788" y="444"/>
                </a:lnTo>
                <a:lnTo>
                  <a:pt x="2774" y="442"/>
                </a:lnTo>
                <a:lnTo>
                  <a:pt x="2762" y="438"/>
                </a:lnTo>
                <a:lnTo>
                  <a:pt x="2752" y="432"/>
                </a:lnTo>
                <a:lnTo>
                  <a:pt x="2742" y="424"/>
                </a:lnTo>
                <a:lnTo>
                  <a:pt x="2734" y="414"/>
                </a:lnTo>
                <a:lnTo>
                  <a:pt x="2728" y="404"/>
                </a:lnTo>
                <a:lnTo>
                  <a:pt x="2724" y="392"/>
                </a:lnTo>
                <a:lnTo>
                  <a:pt x="2722" y="378"/>
                </a:lnTo>
                <a:lnTo>
                  <a:pt x="2724" y="364"/>
                </a:lnTo>
                <a:lnTo>
                  <a:pt x="2728" y="352"/>
                </a:lnTo>
                <a:lnTo>
                  <a:pt x="2734" y="342"/>
                </a:lnTo>
                <a:lnTo>
                  <a:pt x="2742" y="332"/>
                </a:lnTo>
                <a:lnTo>
                  <a:pt x="2752" y="324"/>
                </a:lnTo>
                <a:lnTo>
                  <a:pt x="2762" y="318"/>
                </a:lnTo>
                <a:lnTo>
                  <a:pt x="2774" y="314"/>
                </a:lnTo>
                <a:lnTo>
                  <a:pt x="2788" y="312"/>
                </a:lnTo>
                <a:lnTo>
                  <a:pt x="2802" y="314"/>
                </a:lnTo>
                <a:lnTo>
                  <a:pt x="2814" y="318"/>
                </a:lnTo>
                <a:lnTo>
                  <a:pt x="2824" y="324"/>
                </a:lnTo>
                <a:lnTo>
                  <a:pt x="2834" y="332"/>
                </a:lnTo>
                <a:lnTo>
                  <a:pt x="2842" y="342"/>
                </a:lnTo>
                <a:lnTo>
                  <a:pt x="2848" y="352"/>
                </a:lnTo>
                <a:lnTo>
                  <a:pt x="2852" y="364"/>
                </a:lnTo>
                <a:lnTo>
                  <a:pt x="2854" y="378"/>
                </a:lnTo>
                <a:lnTo>
                  <a:pt x="2852" y="392"/>
                </a:lnTo>
                <a:lnTo>
                  <a:pt x="2848" y="404"/>
                </a:lnTo>
                <a:lnTo>
                  <a:pt x="2842" y="414"/>
                </a:lnTo>
                <a:lnTo>
                  <a:pt x="2834" y="424"/>
                </a:lnTo>
                <a:lnTo>
                  <a:pt x="2824" y="432"/>
                </a:lnTo>
                <a:lnTo>
                  <a:pt x="2814" y="438"/>
                </a:lnTo>
                <a:lnTo>
                  <a:pt x="2802" y="442"/>
                </a:lnTo>
                <a:lnTo>
                  <a:pt x="2788" y="44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 name="矩形 2"/>
          <p:cNvSpPr/>
          <p:nvPr/>
        </p:nvSpPr>
        <p:spPr>
          <a:xfrm>
            <a:off x="1979712" y="1384898"/>
            <a:ext cx="1224136" cy="717597"/>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矩形 3"/>
          <p:cNvSpPr/>
          <p:nvPr/>
        </p:nvSpPr>
        <p:spPr>
          <a:xfrm>
            <a:off x="1979712" y="4509120"/>
            <a:ext cx="1224136" cy="717597"/>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矩形 4"/>
          <p:cNvSpPr/>
          <p:nvPr/>
        </p:nvSpPr>
        <p:spPr>
          <a:xfrm>
            <a:off x="3529880" y="4509120"/>
            <a:ext cx="1224136" cy="717597"/>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矩形 5"/>
          <p:cNvSpPr/>
          <p:nvPr/>
        </p:nvSpPr>
        <p:spPr>
          <a:xfrm>
            <a:off x="3529880" y="1384898"/>
            <a:ext cx="1224136" cy="717597"/>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矩形 6"/>
          <p:cNvSpPr/>
          <p:nvPr/>
        </p:nvSpPr>
        <p:spPr>
          <a:xfrm>
            <a:off x="5076056" y="1384898"/>
            <a:ext cx="1224136" cy="717597"/>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矩形 7"/>
          <p:cNvSpPr/>
          <p:nvPr/>
        </p:nvSpPr>
        <p:spPr>
          <a:xfrm>
            <a:off x="5076056" y="4509120"/>
            <a:ext cx="1224136" cy="717597"/>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TextBox 53"/>
          <p:cNvSpPr txBox="1">
            <a:spLocks noChangeArrowheads="1"/>
          </p:cNvSpPr>
          <p:nvPr/>
        </p:nvSpPr>
        <p:spPr bwMode="auto">
          <a:xfrm>
            <a:off x="2089493" y="1512863"/>
            <a:ext cx="10045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10" name="TextBox 53"/>
          <p:cNvSpPr txBox="1">
            <a:spLocks noChangeArrowheads="1"/>
          </p:cNvSpPr>
          <p:nvPr/>
        </p:nvSpPr>
        <p:spPr bwMode="auto">
          <a:xfrm>
            <a:off x="3639661" y="1512863"/>
            <a:ext cx="10045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11" name="TextBox 53"/>
          <p:cNvSpPr txBox="1">
            <a:spLocks noChangeArrowheads="1"/>
          </p:cNvSpPr>
          <p:nvPr/>
        </p:nvSpPr>
        <p:spPr bwMode="auto">
          <a:xfrm>
            <a:off x="5185837" y="1512862"/>
            <a:ext cx="10045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12" name="TextBox 53"/>
          <p:cNvSpPr txBox="1">
            <a:spLocks noChangeArrowheads="1"/>
          </p:cNvSpPr>
          <p:nvPr/>
        </p:nvSpPr>
        <p:spPr bwMode="auto">
          <a:xfrm>
            <a:off x="5185837" y="4637085"/>
            <a:ext cx="10045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13" name="TextBox 53"/>
          <p:cNvSpPr txBox="1">
            <a:spLocks noChangeArrowheads="1"/>
          </p:cNvSpPr>
          <p:nvPr/>
        </p:nvSpPr>
        <p:spPr bwMode="auto">
          <a:xfrm>
            <a:off x="3639660" y="4637085"/>
            <a:ext cx="10045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14" name="TextBox 53"/>
          <p:cNvSpPr txBox="1">
            <a:spLocks noChangeArrowheads="1"/>
          </p:cNvSpPr>
          <p:nvPr/>
        </p:nvSpPr>
        <p:spPr bwMode="auto">
          <a:xfrm>
            <a:off x="2089492" y="4637084"/>
            <a:ext cx="10045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15" name="TextBox 14"/>
          <p:cNvSpPr txBox="1"/>
          <p:nvPr/>
        </p:nvSpPr>
        <p:spPr>
          <a:xfrm>
            <a:off x="1691680" y="5373216"/>
            <a:ext cx="3374770" cy="369332"/>
          </a:xfrm>
          <a:prstGeom prst="rect">
            <a:avLst/>
          </a:prstGeom>
          <a:noFill/>
        </p:spPr>
        <p:txBody>
          <a:bodyPr wrap="none" rtlCol="0">
            <a:spAutoFit/>
          </a:bodyPr>
          <a:lstStyle/>
          <a:p>
            <a:r>
              <a:rPr lang="en-US" altLang="zh-CN" dirty="0" smtClean="0">
                <a:hlinkClick r:id="rId2"/>
              </a:rPr>
              <a:t>www.51pptmoban.com</a:t>
            </a:r>
            <a:r>
              <a:rPr lang="en-US" altLang="zh-CN" dirty="0" smtClean="0"/>
              <a:t> </a:t>
            </a:r>
            <a:r>
              <a:rPr lang="zh-CN" altLang="en-US" dirty="0" smtClean="0"/>
              <a:t>搜集整理</a:t>
            </a:r>
            <a:endParaRPr lang="zh-CN" altLang="en-US" dirty="0"/>
          </a:p>
        </p:txBody>
      </p:sp>
    </p:spTree>
    <p:extLst>
      <p:ext uri="{BB962C8B-B14F-4D97-AF65-F5344CB8AC3E}">
        <p14:creationId xmlns:p14="http://schemas.microsoft.com/office/powerpoint/2010/main" val="15059819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72738" y="973579"/>
            <a:ext cx="6598525" cy="4910842"/>
            <a:chOff x="1475656" y="894422"/>
            <a:chExt cx="6598525" cy="4910842"/>
          </a:xfrm>
        </p:grpSpPr>
        <p:sp>
          <p:nvSpPr>
            <p:cNvPr id="3" name="矩形 85"/>
            <p:cNvSpPr/>
            <p:nvPr/>
          </p:nvSpPr>
          <p:spPr>
            <a:xfrm>
              <a:off x="1475656" y="3388849"/>
              <a:ext cx="2151942" cy="2416415"/>
            </a:xfrm>
            <a:custGeom>
              <a:avLst/>
              <a:gdLst/>
              <a:ahLst/>
              <a:cxnLst/>
              <a:rect l="l" t="t" r="r" b="b"/>
              <a:pathLst>
                <a:path w="1795884" h="2016224">
                  <a:moveTo>
                    <a:pt x="0" y="0"/>
                  </a:moveTo>
                  <a:lnTo>
                    <a:pt x="1372950" y="0"/>
                  </a:lnTo>
                  <a:cubicBezTo>
                    <a:pt x="1390493" y="233563"/>
                    <a:pt x="1567638" y="422018"/>
                    <a:pt x="1795884" y="457751"/>
                  </a:cubicBezTo>
                  <a:lnTo>
                    <a:pt x="1795884" y="2016224"/>
                  </a:lnTo>
                  <a:lnTo>
                    <a:pt x="0" y="201622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45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单击此处添加标题</a:t>
              </a:r>
              <a:endParaRPr kumimoji="0" lang="en-US" altLang="zh-CN"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单击此处添加文本，单击此处添加文本单击此处添加文本，单击此处添加文本单击此处添加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86"/>
            <p:cNvSpPr/>
            <p:nvPr/>
          </p:nvSpPr>
          <p:spPr>
            <a:xfrm>
              <a:off x="3730343" y="3388849"/>
              <a:ext cx="2153844" cy="2416415"/>
            </a:xfrm>
            <a:custGeom>
              <a:avLst/>
              <a:gdLst/>
              <a:ahLst/>
              <a:cxnLst/>
              <a:rect l="l" t="t" r="r" b="b"/>
              <a:pathLst>
                <a:path w="1795884" h="2016224">
                  <a:moveTo>
                    <a:pt x="502325" y="0"/>
                  </a:moveTo>
                  <a:lnTo>
                    <a:pt x="1325640" y="0"/>
                  </a:lnTo>
                  <a:cubicBezTo>
                    <a:pt x="1333513" y="260383"/>
                    <a:pt x="1537962" y="470972"/>
                    <a:pt x="1795884" y="487662"/>
                  </a:cubicBezTo>
                  <a:lnTo>
                    <a:pt x="1795884" y="2016224"/>
                  </a:lnTo>
                  <a:lnTo>
                    <a:pt x="0" y="2016224"/>
                  </a:lnTo>
                  <a:lnTo>
                    <a:pt x="0" y="465755"/>
                  </a:lnTo>
                  <a:cubicBezTo>
                    <a:pt x="265284" y="464329"/>
                    <a:pt x="482495" y="260117"/>
                    <a:pt x="502325"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添加</a:t>
              </a: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标题</a:t>
              </a:r>
              <a:endParaRPr kumimoji="0" lang="en-US" altLang="zh-CN"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单击此处添加文本，单击此处添加文本单击此处添加文本，单击此处添加文本单击此处添加文本</a:t>
              </a:r>
            </a:p>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87"/>
            <p:cNvSpPr/>
            <p:nvPr/>
          </p:nvSpPr>
          <p:spPr>
            <a:xfrm>
              <a:off x="5986932" y="3388849"/>
              <a:ext cx="2087249" cy="2416415"/>
            </a:xfrm>
            <a:custGeom>
              <a:avLst/>
              <a:gdLst/>
              <a:ahLst/>
              <a:cxnLst/>
              <a:rect l="l" t="t" r="r" b="b"/>
              <a:pathLst>
                <a:path w="1742008" h="2016224">
                  <a:moveTo>
                    <a:pt x="460136" y="0"/>
                  </a:moveTo>
                  <a:lnTo>
                    <a:pt x="1742008" y="0"/>
                  </a:lnTo>
                  <a:lnTo>
                    <a:pt x="1742008" y="2016224"/>
                  </a:lnTo>
                  <a:lnTo>
                    <a:pt x="0" y="2016224"/>
                  </a:lnTo>
                  <a:lnTo>
                    <a:pt x="0" y="486643"/>
                  </a:lnTo>
                  <a:cubicBezTo>
                    <a:pt x="253174" y="465407"/>
                    <a:pt x="452388" y="256948"/>
                    <a:pt x="460136" y="0"/>
                  </a:cubicBez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540000" tIns="180000" rIns="180000" anchor="t"/>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此处</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添加标题</a:t>
              </a:r>
              <a:endParaRPr kumimoji="0" lang="en-US" altLang="zh-CN"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单击此处添加文本，单击此处添加文本单击此处添加文本，单击此处添加文本单击此处添加</a:t>
              </a: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 name="矩形 88"/>
            <p:cNvSpPr/>
            <p:nvPr/>
          </p:nvSpPr>
          <p:spPr>
            <a:xfrm>
              <a:off x="1475656" y="894422"/>
              <a:ext cx="2151942" cy="2389777"/>
            </a:xfrm>
            <a:custGeom>
              <a:avLst/>
              <a:gdLst/>
              <a:ahLst/>
              <a:cxnLst/>
              <a:rect l="l" t="t" r="r" b="b"/>
              <a:pathLst>
                <a:path w="1795884" h="1993900">
                  <a:moveTo>
                    <a:pt x="0" y="0"/>
                  </a:moveTo>
                  <a:lnTo>
                    <a:pt x="1795884" y="0"/>
                  </a:lnTo>
                  <a:lnTo>
                    <a:pt x="1795884" y="1521015"/>
                  </a:lnTo>
                  <a:cubicBezTo>
                    <a:pt x="1562696" y="1557558"/>
                    <a:pt x="1382838" y="1753444"/>
                    <a:pt x="1371424" y="1993900"/>
                  </a:cubicBezTo>
                  <a:lnTo>
                    <a:pt x="0" y="199390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单击此处添加标题</a:t>
              </a:r>
              <a:endParaRPr kumimoji="0" lang="en-US" altLang="zh-CN"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矩形 89"/>
            <p:cNvSpPr/>
            <p:nvPr/>
          </p:nvSpPr>
          <p:spPr>
            <a:xfrm>
              <a:off x="3730343" y="911548"/>
              <a:ext cx="2153844" cy="2389777"/>
            </a:xfrm>
            <a:custGeom>
              <a:avLst/>
              <a:gdLst/>
              <a:ahLst/>
              <a:cxnLst/>
              <a:rect l="l" t="t" r="r" b="b"/>
              <a:pathLst>
                <a:path w="1795884" h="1993900">
                  <a:moveTo>
                    <a:pt x="0" y="0"/>
                  </a:moveTo>
                  <a:lnTo>
                    <a:pt x="1795884" y="0"/>
                  </a:lnTo>
                  <a:lnTo>
                    <a:pt x="1795884" y="1541904"/>
                  </a:lnTo>
                  <a:cubicBezTo>
                    <a:pt x="1549916" y="1557708"/>
                    <a:pt x="1352592" y="1750062"/>
                    <a:pt x="1329236" y="1993900"/>
                  </a:cubicBezTo>
                  <a:lnTo>
                    <a:pt x="503850" y="1993900"/>
                  </a:lnTo>
                  <a:cubicBezTo>
                    <a:pt x="490931" y="1726673"/>
                    <a:pt x="270447" y="1514471"/>
                    <a:pt x="0" y="1513012"/>
                  </a:cubicBez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180000" tIns="180000" rIns="180000" anchor="t"/>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单击此处添加标题</a:t>
              </a:r>
              <a:endParaRPr kumimoji="0" lang="en-US" altLang="zh-CN"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单击此处添加文本，单击此处添加文本单击此处添加文本，单击此处添加文本单击此处添加</a:t>
              </a: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 name="矩形 90"/>
            <p:cNvSpPr/>
            <p:nvPr/>
          </p:nvSpPr>
          <p:spPr>
            <a:xfrm>
              <a:off x="5986932" y="911548"/>
              <a:ext cx="2087249" cy="2389777"/>
            </a:xfrm>
            <a:custGeom>
              <a:avLst/>
              <a:gdLst/>
              <a:ahLst/>
              <a:cxnLst/>
              <a:rect l="l" t="t" r="r" b="b"/>
              <a:pathLst>
                <a:path w="1742008" h="1993900">
                  <a:moveTo>
                    <a:pt x="0" y="0"/>
                  </a:moveTo>
                  <a:lnTo>
                    <a:pt x="1742008" y="0"/>
                  </a:lnTo>
                  <a:lnTo>
                    <a:pt x="1742008" y="1993900"/>
                  </a:lnTo>
                  <a:lnTo>
                    <a:pt x="456541" y="1993900"/>
                  </a:lnTo>
                  <a:cubicBezTo>
                    <a:pt x="433543" y="1753431"/>
                    <a:pt x="241287" y="1563039"/>
                    <a:pt x="0" y="1542923"/>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单击此处添加标题</a:t>
              </a:r>
              <a:endParaRPr kumimoji="0" lang="en-US" altLang="zh-CN"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单击此处添加文本，单击此处添加文本单击此处添加文本，单击此处添加文本单击此处添加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 name="椭圆 8"/>
            <p:cNvSpPr/>
            <p:nvPr/>
          </p:nvSpPr>
          <p:spPr>
            <a:xfrm>
              <a:off x="3224228" y="2818042"/>
              <a:ext cx="1033159" cy="1033160"/>
            </a:xfrm>
            <a:prstGeom prst="ellipse">
              <a:avLst/>
            </a:pr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文本</a:t>
              </a:r>
            </a:p>
          </p:txBody>
        </p:sp>
        <p:sp>
          <p:nvSpPr>
            <p:cNvPr id="10" name="椭圆 9"/>
            <p:cNvSpPr/>
            <p:nvPr/>
          </p:nvSpPr>
          <p:spPr>
            <a:xfrm>
              <a:off x="5408514" y="2848485"/>
              <a:ext cx="1035063" cy="1033160"/>
            </a:xfrm>
            <a:prstGeom prst="ellipse">
              <a:avLst/>
            </a:pr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文本</a:t>
              </a:r>
              <a:endParaRPr kumimoji="0" lang="zh-CN" altLang="en-US" sz="2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spTree>
    <p:extLst>
      <p:ext uri="{BB962C8B-B14F-4D97-AF65-F5344CB8AC3E}">
        <p14:creationId xmlns:p14="http://schemas.microsoft.com/office/powerpoint/2010/main" val="38915592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4284" y="1633249"/>
            <a:ext cx="8375432" cy="3591503"/>
            <a:chOff x="373032" y="2060848"/>
            <a:chExt cx="8375432" cy="3591503"/>
          </a:xfrm>
        </p:grpSpPr>
        <p:grpSp>
          <p:nvGrpSpPr>
            <p:cNvPr id="3" name="组合 2"/>
            <p:cNvGrpSpPr/>
            <p:nvPr/>
          </p:nvGrpSpPr>
          <p:grpSpPr>
            <a:xfrm>
              <a:off x="373032" y="2060848"/>
              <a:ext cx="2040938" cy="1706595"/>
              <a:chOff x="1234918" y="2180481"/>
              <a:chExt cx="2040938" cy="1551259"/>
            </a:xfrm>
            <a:effectLst>
              <a:outerShdw blurRad="50800" dist="38100" dir="5400000" algn="t" rotWithShape="0">
                <a:prstClr val="black">
                  <a:alpha val="40000"/>
                </a:prstClr>
              </a:outerShdw>
            </a:effectLst>
          </p:grpSpPr>
          <p:sp>
            <p:nvSpPr>
              <p:cNvPr id="25" name="矩形 24"/>
              <p:cNvSpPr/>
              <p:nvPr/>
            </p:nvSpPr>
            <p:spPr>
              <a:xfrm>
                <a:off x="1234918" y="2180481"/>
                <a:ext cx="2040938" cy="360040"/>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6" name="矩形 25"/>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grpSp>
        <p:grpSp>
          <p:nvGrpSpPr>
            <p:cNvPr id="4" name="组合 3"/>
            <p:cNvGrpSpPr/>
            <p:nvPr/>
          </p:nvGrpSpPr>
          <p:grpSpPr>
            <a:xfrm>
              <a:off x="2484530" y="2060848"/>
              <a:ext cx="2040938" cy="1706595"/>
              <a:chOff x="1234918" y="2180481"/>
              <a:chExt cx="2040938" cy="1551259"/>
            </a:xfrm>
            <a:effectLst>
              <a:outerShdw blurRad="50800" dist="38100" dir="5400000" algn="t" rotWithShape="0">
                <a:prstClr val="black">
                  <a:alpha val="40000"/>
                </a:prstClr>
              </a:outerShdw>
            </a:effectLst>
          </p:grpSpPr>
          <p:sp>
            <p:nvSpPr>
              <p:cNvPr id="23" name="矩形 22"/>
              <p:cNvSpPr/>
              <p:nvPr/>
            </p:nvSpPr>
            <p:spPr>
              <a:xfrm>
                <a:off x="1234918" y="2180481"/>
                <a:ext cx="2040938" cy="360040"/>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4" name="矩形 23"/>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grpSp>
        <p:grpSp>
          <p:nvGrpSpPr>
            <p:cNvPr id="5" name="组合 4"/>
            <p:cNvGrpSpPr/>
            <p:nvPr/>
          </p:nvGrpSpPr>
          <p:grpSpPr>
            <a:xfrm>
              <a:off x="4596028" y="2060848"/>
              <a:ext cx="2040938" cy="1706595"/>
              <a:chOff x="1234918" y="2180481"/>
              <a:chExt cx="2040938" cy="1551259"/>
            </a:xfrm>
            <a:effectLst>
              <a:outerShdw blurRad="50800" dist="38100" dir="5400000" algn="t" rotWithShape="0">
                <a:prstClr val="black">
                  <a:alpha val="40000"/>
                </a:prstClr>
              </a:outerShdw>
            </a:effectLst>
          </p:grpSpPr>
          <p:sp>
            <p:nvSpPr>
              <p:cNvPr id="21" name="矩形 20"/>
              <p:cNvSpPr/>
              <p:nvPr/>
            </p:nvSpPr>
            <p:spPr>
              <a:xfrm>
                <a:off x="1234918" y="2180481"/>
                <a:ext cx="2040938" cy="360040"/>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2" name="矩形 21"/>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grpSp>
        <p:grpSp>
          <p:nvGrpSpPr>
            <p:cNvPr id="6" name="组合 5"/>
            <p:cNvGrpSpPr/>
            <p:nvPr/>
          </p:nvGrpSpPr>
          <p:grpSpPr>
            <a:xfrm>
              <a:off x="6707526" y="2060848"/>
              <a:ext cx="2040938" cy="1706595"/>
              <a:chOff x="1234918" y="2180481"/>
              <a:chExt cx="2040938" cy="1551259"/>
            </a:xfrm>
            <a:effectLst>
              <a:outerShdw blurRad="50800" dist="38100" dir="5400000" algn="t" rotWithShape="0">
                <a:prstClr val="black">
                  <a:alpha val="40000"/>
                </a:prstClr>
              </a:outerShdw>
            </a:effectLst>
          </p:grpSpPr>
          <p:sp>
            <p:nvSpPr>
              <p:cNvPr id="19" name="矩形 18"/>
              <p:cNvSpPr/>
              <p:nvPr/>
            </p:nvSpPr>
            <p:spPr>
              <a:xfrm>
                <a:off x="1234918" y="2180481"/>
                <a:ext cx="2040938" cy="360040"/>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0" name="矩形 19"/>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grpSp>
        <p:grpSp>
          <p:nvGrpSpPr>
            <p:cNvPr id="7" name="组合 6"/>
            <p:cNvGrpSpPr/>
            <p:nvPr/>
          </p:nvGrpSpPr>
          <p:grpSpPr>
            <a:xfrm>
              <a:off x="373032" y="3945756"/>
              <a:ext cx="2040938" cy="1706595"/>
              <a:chOff x="1234918" y="2180481"/>
              <a:chExt cx="2040938" cy="1551259"/>
            </a:xfrm>
            <a:effectLst>
              <a:outerShdw blurRad="50800" dist="38100" dir="5400000" algn="t" rotWithShape="0">
                <a:prstClr val="black">
                  <a:alpha val="40000"/>
                </a:prstClr>
              </a:outerShdw>
            </a:effectLst>
          </p:grpSpPr>
          <p:sp>
            <p:nvSpPr>
              <p:cNvPr id="17" name="矩形 16"/>
              <p:cNvSpPr/>
              <p:nvPr/>
            </p:nvSpPr>
            <p:spPr>
              <a:xfrm>
                <a:off x="1234918" y="2180481"/>
                <a:ext cx="2040938" cy="360040"/>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18" name="矩形 17"/>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grpSp>
        <p:grpSp>
          <p:nvGrpSpPr>
            <p:cNvPr id="8" name="组合 7"/>
            <p:cNvGrpSpPr/>
            <p:nvPr/>
          </p:nvGrpSpPr>
          <p:grpSpPr>
            <a:xfrm>
              <a:off x="2484530" y="3945756"/>
              <a:ext cx="2040938" cy="1706595"/>
              <a:chOff x="1234918" y="2180481"/>
              <a:chExt cx="2040938" cy="1551259"/>
            </a:xfrm>
            <a:effectLst>
              <a:outerShdw blurRad="50800" dist="38100" dir="5400000" algn="t" rotWithShape="0">
                <a:prstClr val="black">
                  <a:alpha val="40000"/>
                </a:prstClr>
              </a:outerShdw>
            </a:effectLst>
          </p:grpSpPr>
          <p:sp>
            <p:nvSpPr>
              <p:cNvPr id="15" name="矩形 14"/>
              <p:cNvSpPr/>
              <p:nvPr/>
            </p:nvSpPr>
            <p:spPr>
              <a:xfrm>
                <a:off x="1234918" y="2180481"/>
                <a:ext cx="2040938" cy="360040"/>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16" name="矩形 15"/>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grpSp>
        <p:grpSp>
          <p:nvGrpSpPr>
            <p:cNvPr id="9" name="组合 8"/>
            <p:cNvGrpSpPr/>
            <p:nvPr/>
          </p:nvGrpSpPr>
          <p:grpSpPr>
            <a:xfrm>
              <a:off x="4596028" y="3945756"/>
              <a:ext cx="2040938" cy="1706595"/>
              <a:chOff x="1234918" y="2180481"/>
              <a:chExt cx="2040938" cy="1551259"/>
            </a:xfrm>
            <a:effectLst>
              <a:outerShdw blurRad="50800" dist="38100" dir="5400000" algn="t" rotWithShape="0">
                <a:prstClr val="black">
                  <a:alpha val="40000"/>
                </a:prstClr>
              </a:outerShdw>
            </a:effectLst>
          </p:grpSpPr>
          <p:sp>
            <p:nvSpPr>
              <p:cNvPr id="13" name="矩形 12"/>
              <p:cNvSpPr/>
              <p:nvPr/>
            </p:nvSpPr>
            <p:spPr>
              <a:xfrm>
                <a:off x="1234918" y="2180481"/>
                <a:ext cx="2040938" cy="360040"/>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14" name="矩形 13"/>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grpSp>
        <p:grpSp>
          <p:nvGrpSpPr>
            <p:cNvPr id="10" name="组合 9"/>
            <p:cNvGrpSpPr/>
            <p:nvPr/>
          </p:nvGrpSpPr>
          <p:grpSpPr>
            <a:xfrm>
              <a:off x="6707526" y="3945756"/>
              <a:ext cx="2040938" cy="1706595"/>
              <a:chOff x="1234918" y="2180481"/>
              <a:chExt cx="2040938" cy="1551259"/>
            </a:xfrm>
            <a:effectLst>
              <a:outerShdw blurRad="50800" dist="38100" dir="5400000" algn="t" rotWithShape="0">
                <a:prstClr val="black">
                  <a:alpha val="40000"/>
                </a:prstClr>
              </a:outerShdw>
            </a:effectLst>
          </p:grpSpPr>
          <p:sp>
            <p:nvSpPr>
              <p:cNvPr id="11" name="矩形 10"/>
              <p:cNvSpPr/>
              <p:nvPr/>
            </p:nvSpPr>
            <p:spPr>
              <a:xfrm>
                <a:off x="1234918" y="2180481"/>
                <a:ext cx="2040938" cy="360040"/>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12" name="矩形 11"/>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grpSp>
      </p:grpSp>
    </p:spTree>
    <p:extLst>
      <p:ext uri="{BB962C8B-B14F-4D97-AF65-F5344CB8AC3E}">
        <p14:creationId xmlns:p14="http://schemas.microsoft.com/office/powerpoint/2010/main" val="28220075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23219" y="1118917"/>
            <a:ext cx="6497562" cy="4620166"/>
            <a:chOff x="1323219" y="1118917"/>
            <a:chExt cx="6497562" cy="4620166"/>
          </a:xfrm>
        </p:grpSpPr>
        <p:sp>
          <p:nvSpPr>
            <p:cNvPr id="3" name="矩形 2"/>
            <p:cNvSpPr/>
            <p:nvPr/>
          </p:nvSpPr>
          <p:spPr>
            <a:xfrm>
              <a:off x="2104995" y="1522342"/>
              <a:ext cx="5085787" cy="191648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nvGrpSpPr>
            <p:cNvPr id="4" name="Group 27"/>
            <p:cNvGrpSpPr>
              <a:grpSpLocks/>
            </p:cNvGrpSpPr>
            <p:nvPr/>
          </p:nvGrpSpPr>
          <p:grpSpPr bwMode="auto">
            <a:xfrm>
              <a:off x="1323219" y="1815888"/>
              <a:ext cx="1582970" cy="1274221"/>
              <a:chOff x="2057" y="862"/>
              <a:chExt cx="1549" cy="1351"/>
            </a:xfrm>
          </p:grpSpPr>
          <p:sp>
            <p:nvSpPr>
              <p:cNvPr id="31"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2"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3"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5" name="矩形 4"/>
            <p:cNvSpPr/>
            <p:nvPr/>
          </p:nvSpPr>
          <p:spPr>
            <a:xfrm>
              <a:off x="2524807" y="1148788"/>
              <a:ext cx="4105874" cy="59518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单击此处输入文本</a:t>
              </a:r>
            </a:p>
          </p:txBody>
        </p:sp>
        <p:sp>
          <p:nvSpPr>
            <p:cNvPr id="6" name="矩形 5"/>
            <p:cNvSpPr/>
            <p:nvPr/>
          </p:nvSpPr>
          <p:spPr>
            <a:xfrm>
              <a:off x="1696688" y="1118917"/>
              <a:ext cx="829533" cy="6834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nvGrpSpPr>
            <p:cNvPr id="7" name="Group 27"/>
            <p:cNvGrpSpPr>
              <a:grpSpLocks/>
            </p:cNvGrpSpPr>
            <p:nvPr/>
          </p:nvGrpSpPr>
          <p:grpSpPr bwMode="auto">
            <a:xfrm>
              <a:off x="6237811" y="1815888"/>
              <a:ext cx="1582970" cy="1274221"/>
              <a:chOff x="2057" y="862"/>
              <a:chExt cx="1549" cy="1351"/>
            </a:xfrm>
          </p:grpSpPr>
          <p:sp>
            <p:nvSpPr>
              <p:cNvPr id="28"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9"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0"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8" name="矩形 7"/>
            <p:cNvSpPr/>
            <p:nvPr/>
          </p:nvSpPr>
          <p:spPr>
            <a:xfrm>
              <a:off x="6621172" y="1118917"/>
              <a:ext cx="829533" cy="6834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 name="矩形 8"/>
            <p:cNvSpPr/>
            <p:nvPr/>
          </p:nvSpPr>
          <p:spPr>
            <a:xfrm>
              <a:off x="2104995" y="3509422"/>
              <a:ext cx="5085787" cy="191648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nvGrpSpPr>
            <p:cNvPr id="10" name="Group 27"/>
            <p:cNvGrpSpPr>
              <a:grpSpLocks/>
            </p:cNvGrpSpPr>
            <p:nvPr/>
          </p:nvGrpSpPr>
          <p:grpSpPr bwMode="auto">
            <a:xfrm>
              <a:off x="1323219" y="3788680"/>
              <a:ext cx="1582970" cy="1274221"/>
              <a:chOff x="2057" y="862"/>
              <a:chExt cx="1549" cy="1351"/>
            </a:xfrm>
          </p:grpSpPr>
          <p:sp>
            <p:nvSpPr>
              <p:cNvPr id="25"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6"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7"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11" name="矩形 10"/>
            <p:cNvSpPr/>
            <p:nvPr/>
          </p:nvSpPr>
          <p:spPr>
            <a:xfrm>
              <a:off x="2524807" y="3135868"/>
              <a:ext cx="4105874" cy="59518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单击此处输入文本</a:t>
              </a:r>
            </a:p>
          </p:txBody>
        </p:sp>
        <p:sp>
          <p:nvSpPr>
            <p:cNvPr id="12" name="矩形 11"/>
            <p:cNvSpPr/>
            <p:nvPr/>
          </p:nvSpPr>
          <p:spPr>
            <a:xfrm>
              <a:off x="1696688" y="3091709"/>
              <a:ext cx="829533" cy="6834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nvGrpSpPr>
            <p:cNvPr id="13" name="Group 27"/>
            <p:cNvGrpSpPr>
              <a:grpSpLocks/>
            </p:cNvGrpSpPr>
            <p:nvPr/>
          </p:nvGrpSpPr>
          <p:grpSpPr bwMode="auto">
            <a:xfrm>
              <a:off x="6237811" y="3788680"/>
              <a:ext cx="1582970" cy="1274221"/>
              <a:chOff x="2057" y="862"/>
              <a:chExt cx="1549" cy="1351"/>
            </a:xfrm>
          </p:grpSpPr>
          <p:sp>
            <p:nvSpPr>
              <p:cNvPr id="22"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3"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4"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14" name="矩形 13"/>
            <p:cNvSpPr/>
            <p:nvPr/>
          </p:nvSpPr>
          <p:spPr>
            <a:xfrm>
              <a:off x="6621172" y="3091709"/>
              <a:ext cx="829533" cy="6834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 name="矩形 14"/>
            <p:cNvSpPr/>
            <p:nvPr/>
          </p:nvSpPr>
          <p:spPr>
            <a:xfrm>
              <a:off x="2524807" y="5114032"/>
              <a:ext cx="4105874" cy="59518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单击此处输入文本</a:t>
              </a:r>
            </a:p>
          </p:txBody>
        </p:sp>
        <p:sp>
          <p:nvSpPr>
            <p:cNvPr id="16" name="矩形 15"/>
            <p:cNvSpPr/>
            <p:nvPr/>
          </p:nvSpPr>
          <p:spPr>
            <a:xfrm>
              <a:off x="1696688" y="5055585"/>
              <a:ext cx="829533" cy="6834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 name="矩形 16"/>
            <p:cNvSpPr/>
            <p:nvPr/>
          </p:nvSpPr>
          <p:spPr>
            <a:xfrm>
              <a:off x="6621172" y="5055585"/>
              <a:ext cx="829533" cy="6834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8" name="下箭头 17"/>
            <p:cNvSpPr/>
            <p:nvPr/>
          </p:nvSpPr>
          <p:spPr>
            <a:xfrm>
              <a:off x="1662536" y="2112741"/>
              <a:ext cx="905136" cy="66419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19" name="下箭头 18"/>
            <p:cNvSpPr/>
            <p:nvPr/>
          </p:nvSpPr>
          <p:spPr>
            <a:xfrm>
              <a:off x="6602721" y="2112741"/>
              <a:ext cx="905136" cy="66419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20" name="下箭头 19"/>
            <p:cNvSpPr/>
            <p:nvPr/>
          </p:nvSpPr>
          <p:spPr>
            <a:xfrm>
              <a:off x="1662536" y="4121278"/>
              <a:ext cx="905136" cy="66419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21" name="下箭头 20"/>
            <p:cNvSpPr/>
            <p:nvPr/>
          </p:nvSpPr>
          <p:spPr>
            <a:xfrm>
              <a:off x="6602721" y="4121278"/>
              <a:ext cx="905136" cy="66419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spTree>
    <p:extLst>
      <p:ext uri="{BB962C8B-B14F-4D97-AF65-F5344CB8AC3E}">
        <p14:creationId xmlns:p14="http://schemas.microsoft.com/office/powerpoint/2010/main" val="39932005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1"/>
          <p:cNvGrpSpPr/>
          <p:nvPr/>
        </p:nvGrpSpPr>
        <p:grpSpPr>
          <a:xfrm>
            <a:off x="2248741" y="1076437"/>
            <a:ext cx="4646519" cy="4705126"/>
            <a:chOff x="1323219" y="139242"/>
            <a:chExt cx="6497562" cy="6579517"/>
          </a:xfrm>
        </p:grpSpPr>
        <p:sp>
          <p:nvSpPr>
            <p:cNvPr id="3" name="矩形 2"/>
            <p:cNvSpPr/>
            <p:nvPr/>
          </p:nvSpPr>
          <p:spPr>
            <a:xfrm>
              <a:off x="2104995" y="4446234"/>
              <a:ext cx="5085787" cy="1916487"/>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单击此处输入文本</a:t>
              </a:r>
            </a:p>
          </p:txBody>
        </p:sp>
        <p:sp>
          <p:nvSpPr>
            <p:cNvPr id="4" name="矩形 3"/>
            <p:cNvSpPr/>
            <p:nvPr/>
          </p:nvSpPr>
          <p:spPr>
            <a:xfrm>
              <a:off x="2104995" y="542667"/>
              <a:ext cx="5085787" cy="1916487"/>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单击此处输入文本</a:t>
              </a:r>
            </a:p>
          </p:txBody>
        </p:sp>
        <p:sp>
          <p:nvSpPr>
            <p:cNvPr id="5" name="AutoShape 28"/>
            <p:cNvSpPr>
              <a:spLocks noChangeArrowheads="1"/>
            </p:cNvSpPr>
            <p:nvPr/>
          </p:nvSpPr>
          <p:spPr bwMode="gray">
            <a:xfrm>
              <a:off x="1336504" y="857906"/>
              <a:ext cx="1569685" cy="12525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AutoShape 29"/>
            <p:cNvSpPr>
              <a:spLocks noChangeArrowheads="1"/>
            </p:cNvSpPr>
            <p:nvPr/>
          </p:nvSpPr>
          <p:spPr bwMode="gray">
            <a:xfrm>
              <a:off x="1323219" y="836213"/>
              <a:ext cx="1569685" cy="12525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AutoShape 30"/>
            <p:cNvSpPr>
              <a:spLocks noChangeArrowheads="1"/>
            </p:cNvSpPr>
            <p:nvPr/>
          </p:nvSpPr>
          <p:spPr bwMode="gray">
            <a:xfrm>
              <a:off x="1415193" y="911667"/>
              <a:ext cx="1379606" cy="1101621"/>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矩形 7"/>
            <p:cNvSpPr/>
            <p:nvPr/>
          </p:nvSpPr>
          <p:spPr>
            <a:xfrm>
              <a:off x="2524807" y="169113"/>
              <a:ext cx="4105874" cy="59518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 name="矩形 8"/>
            <p:cNvSpPr/>
            <p:nvPr/>
          </p:nvSpPr>
          <p:spPr>
            <a:xfrm>
              <a:off x="1696688" y="139242"/>
              <a:ext cx="829533" cy="6834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0" name="AutoShape 28"/>
            <p:cNvSpPr>
              <a:spLocks noChangeArrowheads="1"/>
            </p:cNvSpPr>
            <p:nvPr/>
          </p:nvSpPr>
          <p:spPr bwMode="gray">
            <a:xfrm>
              <a:off x="6251096" y="857906"/>
              <a:ext cx="1569685" cy="12525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1" name="AutoShape 29"/>
            <p:cNvSpPr>
              <a:spLocks noChangeArrowheads="1"/>
            </p:cNvSpPr>
            <p:nvPr/>
          </p:nvSpPr>
          <p:spPr bwMode="gray">
            <a:xfrm>
              <a:off x="6237811" y="836213"/>
              <a:ext cx="1569685" cy="12525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2" name="AutoShape 30"/>
            <p:cNvSpPr>
              <a:spLocks noChangeArrowheads="1"/>
            </p:cNvSpPr>
            <p:nvPr/>
          </p:nvSpPr>
          <p:spPr bwMode="gray">
            <a:xfrm>
              <a:off x="6329785" y="911667"/>
              <a:ext cx="1379606" cy="1101621"/>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3" name="矩形 12"/>
            <p:cNvSpPr/>
            <p:nvPr/>
          </p:nvSpPr>
          <p:spPr>
            <a:xfrm>
              <a:off x="6621172" y="139242"/>
              <a:ext cx="829533" cy="6834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 name="矩形 13"/>
            <p:cNvSpPr/>
            <p:nvPr/>
          </p:nvSpPr>
          <p:spPr>
            <a:xfrm>
              <a:off x="2104995" y="2529747"/>
              <a:ext cx="5085787" cy="1916487"/>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单击此处输入文本</a:t>
              </a:r>
            </a:p>
          </p:txBody>
        </p:sp>
        <p:sp>
          <p:nvSpPr>
            <p:cNvPr id="15" name="AutoShape 28"/>
            <p:cNvSpPr>
              <a:spLocks noChangeArrowheads="1"/>
            </p:cNvSpPr>
            <p:nvPr/>
          </p:nvSpPr>
          <p:spPr bwMode="gray">
            <a:xfrm>
              <a:off x="1336504" y="2830698"/>
              <a:ext cx="1569685" cy="12525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AutoShape 29"/>
            <p:cNvSpPr>
              <a:spLocks noChangeArrowheads="1"/>
            </p:cNvSpPr>
            <p:nvPr/>
          </p:nvSpPr>
          <p:spPr bwMode="gray">
            <a:xfrm>
              <a:off x="1323219" y="2809005"/>
              <a:ext cx="1569685" cy="12525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AutoShape 30"/>
            <p:cNvSpPr>
              <a:spLocks noChangeArrowheads="1"/>
            </p:cNvSpPr>
            <p:nvPr/>
          </p:nvSpPr>
          <p:spPr bwMode="gray">
            <a:xfrm>
              <a:off x="1415193" y="2884459"/>
              <a:ext cx="1379606" cy="1101621"/>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8" name="矩形 17"/>
            <p:cNvSpPr/>
            <p:nvPr/>
          </p:nvSpPr>
          <p:spPr>
            <a:xfrm>
              <a:off x="2524807" y="2156193"/>
              <a:ext cx="4105874" cy="59518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9" name="矩形 18"/>
            <p:cNvSpPr/>
            <p:nvPr/>
          </p:nvSpPr>
          <p:spPr>
            <a:xfrm>
              <a:off x="1696688" y="2112034"/>
              <a:ext cx="829533" cy="6834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0" name="AutoShape 28"/>
            <p:cNvSpPr>
              <a:spLocks noChangeArrowheads="1"/>
            </p:cNvSpPr>
            <p:nvPr/>
          </p:nvSpPr>
          <p:spPr bwMode="gray">
            <a:xfrm>
              <a:off x="6251096" y="2830698"/>
              <a:ext cx="1569685" cy="12525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1" name="AutoShape 29"/>
            <p:cNvSpPr>
              <a:spLocks noChangeArrowheads="1"/>
            </p:cNvSpPr>
            <p:nvPr/>
          </p:nvSpPr>
          <p:spPr bwMode="gray">
            <a:xfrm>
              <a:off x="6237811" y="2809005"/>
              <a:ext cx="1569685" cy="12525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2" name="AutoShape 30"/>
            <p:cNvSpPr>
              <a:spLocks noChangeArrowheads="1"/>
            </p:cNvSpPr>
            <p:nvPr/>
          </p:nvSpPr>
          <p:spPr bwMode="gray">
            <a:xfrm>
              <a:off x="6329785" y="2884459"/>
              <a:ext cx="1379606" cy="1101621"/>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3" name="矩形 22"/>
            <p:cNvSpPr/>
            <p:nvPr/>
          </p:nvSpPr>
          <p:spPr>
            <a:xfrm>
              <a:off x="6621172" y="2112034"/>
              <a:ext cx="829533" cy="6834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4" name="矩形 23"/>
            <p:cNvSpPr/>
            <p:nvPr/>
          </p:nvSpPr>
          <p:spPr>
            <a:xfrm>
              <a:off x="2524807" y="4134357"/>
              <a:ext cx="4105874" cy="59518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5" name="矩形 24"/>
            <p:cNvSpPr/>
            <p:nvPr/>
          </p:nvSpPr>
          <p:spPr>
            <a:xfrm>
              <a:off x="1696688" y="4075910"/>
              <a:ext cx="829533" cy="6834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6" name="矩形 25"/>
            <p:cNvSpPr/>
            <p:nvPr/>
          </p:nvSpPr>
          <p:spPr>
            <a:xfrm>
              <a:off x="6621172" y="4075910"/>
              <a:ext cx="829533" cy="6834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7" name="下箭头 26"/>
            <p:cNvSpPr/>
            <p:nvPr/>
          </p:nvSpPr>
          <p:spPr>
            <a:xfrm>
              <a:off x="1648248" y="1133066"/>
              <a:ext cx="905136" cy="66419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28" name="下箭头 27"/>
            <p:cNvSpPr/>
            <p:nvPr/>
          </p:nvSpPr>
          <p:spPr>
            <a:xfrm>
              <a:off x="6588433" y="1133066"/>
              <a:ext cx="905136" cy="66419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29" name="下箭头 28"/>
            <p:cNvSpPr/>
            <p:nvPr/>
          </p:nvSpPr>
          <p:spPr>
            <a:xfrm>
              <a:off x="1648248" y="3141603"/>
              <a:ext cx="905136" cy="66419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30" name="下箭头 29"/>
            <p:cNvSpPr/>
            <p:nvPr/>
          </p:nvSpPr>
          <p:spPr>
            <a:xfrm>
              <a:off x="6588433" y="3141603"/>
              <a:ext cx="905136" cy="66419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31" name="AutoShape 28"/>
            <p:cNvSpPr>
              <a:spLocks noChangeArrowheads="1"/>
            </p:cNvSpPr>
            <p:nvPr/>
          </p:nvSpPr>
          <p:spPr bwMode="gray">
            <a:xfrm>
              <a:off x="1336504" y="4790049"/>
              <a:ext cx="1569685" cy="12525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2" name="AutoShape 29"/>
            <p:cNvSpPr>
              <a:spLocks noChangeArrowheads="1"/>
            </p:cNvSpPr>
            <p:nvPr/>
          </p:nvSpPr>
          <p:spPr bwMode="gray">
            <a:xfrm>
              <a:off x="1323219" y="4768356"/>
              <a:ext cx="1569685" cy="12525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3" name="AutoShape 30"/>
            <p:cNvSpPr>
              <a:spLocks noChangeArrowheads="1"/>
            </p:cNvSpPr>
            <p:nvPr/>
          </p:nvSpPr>
          <p:spPr bwMode="gray">
            <a:xfrm>
              <a:off x="1415193" y="4843810"/>
              <a:ext cx="1379606" cy="1101621"/>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4" name="AutoShape 28"/>
            <p:cNvSpPr>
              <a:spLocks noChangeArrowheads="1"/>
            </p:cNvSpPr>
            <p:nvPr/>
          </p:nvSpPr>
          <p:spPr bwMode="gray">
            <a:xfrm>
              <a:off x="6251096" y="4790049"/>
              <a:ext cx="1569685" cy="12525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5" name="AutoShape 29"/>
            <p:cNvSpPr>
              <a:spLocks noChangeArrowheads="1"/>
            </p:cNvSpPr>
            <p:nvPr/>
          </p:nvSpPr>
          <p:spPr bwMode="gray">
            <a:xfrm>
              <a:off x="6237811" y="4768356"/>
              <a:ext cx="1569685" cy="12525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6" name="AutoShape 30"/>
            <p:cNvSpPr>
              <a:spLocks noChangeArrowheads="1"/>
            </p:cNvSpPr>
            <p:nvPr/>
          </p:nvSpPr>
          <p:spPr bwMode="gray">
            <a:xfrm>
              <a:off x="6329785" y="4843810"/>
              <a:ext cx="1379606" cy="1101621"/>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7" name="矩形 36"/>
            <p:cNvSpPr/>
            <p:nvPr/>
          </p:nvSpPr>
          <p:spPr>
            <a:xfrm>
              <a:off x="2524807" y="6093708"/>
              <a:ext cx="4105874" cy="59518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8" name="矩形 37"/>
            <p:cNvSpPr/>
            <p:nvPr/>
          </p:nvSpPr>
          <p:spPr>
            <a:xfrm>
              <a:off x="1696688" y="6035261"/>
              <a:ext cx="829533" cy="6834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9" name="矩形 38"/>
            <p:cNvSpPr/>
            <p:nvPr/>
          </p:nvSpPr>
          <p:spPr>
            <a:xfrm>
              <a:off x="6621172" y="6035261"/>
              <a:ext cx="829533" cy="6834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0" name="下箭头 39"/>
            <p:cNvSpPr/>
            <p:nvPr/>
          </p:nvSpPr>
          <p:spPr>
            <a:xfrm>
              <a:off x="1648248" y="5100954"/>
              <a:ext cx="905136" cy="66419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41" name="下箭头 40"/>
            <p:cNvSpPr/>
            <p:nvPr/>
          </p:nvSpPr>
          <p:spPr>
            <a:xfrm>
              <a:off x="6588433" y="5100954"/>
              <a:ext cx="905136" cy="66419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spTree>
    <p:extLst>
      <p:ext uri="{BB962C8B-B14F-4D97-AF65-F5344CB8AC3E}">
        <p14:creationId xmlns:p14="http://schemas.microsoft.com/office/powerpoint/2010/main" val="5226805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7728" y="1131762"/>
            <a:ext cx="5888544" cy="4594476"/>
            <a:chOff x="915704" y="576213"/>
            <a:chExt cx="7312593" cy="5705575"/>
          </a:xfrm>
        </p:grpSpPr>
        <p:sp>
          <p:nvSpPr>
            <p:cNvPr id="3" name="矩形 2"/>
            <p:cNvSpPr/>
            <p:nvPr/>
          </p:nvSpPr>
          <p:spPr>
            <a:xfrm>
              <a:off x="1416518" y="4766965"/>
              <a:ext cx="6123922" cy="1267567"/>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单击此处输入文本</a:t>
              </a:r>
            </a:p>
          </p:txBody>
        </p:sp>
        <p:sp>
          <p:nvSpPr>
            <p:cNvPr id="4" name="矩形 3"/>
            <p:cNvSpPr/>
            <p:nvPr/>
          </p:nvSpPr>
          <p:spPr>
            <a:xfrm>
              <a:off x="1416518" y="3462624"/>
              <a:ext cx="6123922" cy="1267567"/>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单击此处输入文本</a:t>
              </a:r>
            </a:p>
          </p:txBody>
        </p:sp>
        <p:sp>
          <p:nvSpPr>
            <p:cNvPr id="5" name="矩形 4"/>
            <p:cNvSpPr/>
            <p:nvPr/>
          </p:nvSpPr>
          <p:spPr>
            <a:xfrm>
              <a:off x="1416518" y="2160957"/>
              <a:ext cx="6123922" cy="1267567"/>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单击此处输入文本</a:t>
              </a:r>
            </a:p>
          </p:txBody>
        </p:sp>
        <p:sp>
          <p:nvSpPr>
            <p:cNvPr id="6" name="矩形 5"/>
            <p:cNvSpPr/>
            <p:nvPr/>
          </p:nvSpPr>
          <p:spPr>
            <a:xfrm>
              <a:off x="1416518" y="858049"/>
              <a:ext cx="6123922" cy="1267567"/>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单击此处输入文本</a:t>
              </a:r>
            </a:p>
          </p:txBody>
        </p:sp>
        <p:grpSp>
          <p:nvGrpSpPr>
            <p:cNvPr id="7" name="组合 56"/>
            <p:cNvGrpSpPr/>
            <p:nvPr/>
          </p:nvGrpSpPr>
          <p:grpSpPr>
            <a:xfrm>
              <a:off x="1144658" y="576213"/>
              <a:ext cx="6880425" cy="510907"/>
              <a:chOff x="912522" y="231504"/>
              <a:chExt cx="6880425" cy="510907"/>
            </a:xfrm>
          </p:grpSpPr>
          <p:sp>
            <p:nvSpPr>
              <p:cNvPr id="62" name="矩形 61"/>
              <p:cNvSpPr/>
              <p:nvPr/>
            </p:nvSpPr>
            <p:spPr>
              <a:xfrm>
                <a:off x="1456243" y="306038"/>
                <a:ext cx="5852061" cy="3618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3" name="矩形 62"/>
              <p:cNvSpPr/>
              <p:nvPr/>
            </p:nvSpPr>
            <p:spPr>
              <a:xfrm>
                <a:off x="912522"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4" name="矩形 63"/>
              <p:cNvSpPr/>
              <p:nvPr/>
            </p:nvSpPr>
            <p:spPr>
              <a:xfrm>
                <a:off x="7249226"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8" name="Group 27"/>
            <p:cNvGrpSpPr>
              <a:grpSpLocks/>
            </p:cNvGrpSpPr>
            <p:nvPr/>
          </p:nvGrpSpPr>
          <p:grpSpPr bwMode="auto">
            <a:xfrm>
              <a:off x="915704" y="1083701"/>
              <a:ext cx="975889" cy="785548"/>
              <a:chOff x="2057" y="862"/>
              <a:chExt cx="1549" cy="1351"/>
            </a:xfrm>
          </p:grpSpPr>
          <p:sp>
            <p:nvSpPr>
              <p:cNvPr id="59"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0"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1"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9" name="下箭头 8"/>
            <p:cNvSpPr/>
            <p:nvPr/>
          </p:nvSpPr>
          <p:spPr>
            <a:xfrm>
              <a:off x="1116082" y="1266709"/>
              <a:ext cx="558010" cy="409473"/>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nvGrpSpPr>
            <p:cNvPr id="10" name="Group 27"/>
            <p:cNvGrpSpPr>
              <a:grpSpLocks/>
            </p:cNvGrpSpPr>
            <p:nvPr/>
          </p:nvGrpSpPr>
          <p:grpSpPr bwMode="auto">
            <a:xfrm>
              <a:off x="7252408" y="1083701"/>
              <a:ext cx="975889" cy="785548"/>
              <a:chOff x="2057" y="862"/>
              <a:chExt cx="1549" cy="1351"/>
            </a:xfrm>
          </p:grpSpPr>
          <p:sp>
            <p:nvSpPr>
              <p:cNvPr id="56"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7"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8"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11" name="下箭头 10"/>
            <p:cNvSpPr/>
            <p:nvPr/>
          </p:nvSpPr>
          <p:spPr>
            <a:xfrm>
              <a:off x="7452786" y="1266709"/>
              <a:ext cx="558010" cy="409473"/>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nvGrpSpPr>
            <p:cNvPr id="12" name="组合 57"/>
            <p:cNvGrpSpPr/>
            <p:nvPr/>
          </p:nvGrpSpPr>
          <p:grpSpPr>
            <a:xfrm>
              <a:off x="1144658" y="1870163"/>
              <a:ext cx="6880425" cy="510907"/>
              <a:chOff x="912522" y="231504"/>
              <a:chExt cx="6880425" cy="510907"/>
            </a:xfrm>
          </p:grpSpPr>
          <p:sp>
            <p:nvSpPr>
              <p:cNvPr id="53" name="矩形 52"/>
              <p:cNvSpPr/>
              <p:nvPr/>
            </p:nvSpPr>
            <p:spPr>
              <a:xfrm>
                <a:off x="1456243" y="306038"/>
                <a:ext cx="5852061" cy="3618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4" name="矩形 53"/>
              <p:cNvSpPr/>
              <p:nvPr/>
            </p:nvSpPr>
            <p:spPr>
              <a:xfrm>
                <a:off x="912522"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5" name="矩形 54"/>
              <p:cNvSpPr/>
              <p:nvPr/>
            </p:nvSpPr>
            <p:spPr>
              <a:xfrm>
                <a:off x="7249226"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13" name="Group 27"/>
            <p:cNvGrpSpPr>
              <a:grpSpLocks/>
            </p:cNvGrpSpPr>
            <p:nvPr/>
          </p:nvGrpSpPr>
          <p:grpSpPr bwMode="auto">
            <a:xfrm>
              <a:off x="915704" y="2386609"/>
              <a:ext cx="975889" cy="785548"/>
              <a:chOff x="2057" y="862"/>
              <a:chExt cx="1549" cy="1351"/>
            </a:xfrm>
          </p:grpSpPr>
          <p:sp>
            <p:nvSpPr>
              <p:cNvPr id="50"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1"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2"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14" name="下箭头 13"/>
            <p:cNvSpPr/>
            <p:nvPr/>
          </p:nvSpPr>
          <p:spPr>
            <a:xfrm>
              <a:off x="1116082" y="2569617"/>
              <a:ext cx="558010" cy="409473"/>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15" name="AutoShape 28"/>
            <p:cNvSpPr>
              <a:spLocks noChangeArrowheads="1"/>
            </p:cNvSpPr>
            <p:nvPr/>
          </p:nvSpPr>
          <p:spPr bwMode="gray">
            <a:xfrm>
              <a:off x="7260598" y="2399983"/>
              <a:ext cx="967699" cy="772174"/>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AutoShape 29"/>
            <p:cNvSpPr>
              <a:spLocks noChangeArrowheads="1"/>
            </p:cNvSpPr>
            <p:nvPr/>
          </p:nvSpPr>
          <p:spPr bwMode="gray">
            <a:xfrm>
              <a:off x="7252408" y="2386609"/>
              <a:ext cx="967699" cy="772174"/>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AutoShape 30"/>
            <p:cNvSpPr>
              <a:spLocks noChangeArrowheads="1"/>
            </p:cNvSpPr>
            <p:nvPr/>
          </p:nvSpPr>
          <p:spPr bwMode="gray">
            <a:xfrm>
              <a:off x="7309109" y="2433126"/>
              <a:ext cx="850517" cy="679141"/>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8" name="下箭头 17"/>
            <p:cNvSpPr/>
            <p:nvPr/>
          </p:nvSpPr>
          <p:spPr>
            <a:xfrm>
              <a:off x="7452786" y="2569617"/>
              <a:ext cx="558010" cy="409473"/>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nvGrpSpPr>
            <p:cNvPr id="19" name="组合 67"/>
            <p:cNvGrpSpPr/>
            <p:nvPr/>
          </p:nvGrpSpPr>
          <p:grpSpPr>
            <a:xfrm>
              <a:off x="1144658" y="3173071"/>
              <a:ext cx="6880425" cy="510907"/>
              <a:chOff x="912522" y="231504"/>
              <a:chExt cx="6880425" cy="510907"/>
            </a:xfrm>
          </p:grpSpPr>
          <p:sp>
            <p:nvSpPr>
              <p:cNvPr id="47" name="矩形 46"/>
              <p:cNvSpPr/>
              <p:nvPr/>
            </p:nvSpPr>
            <p:spPr>
              <a:xfrm>
                <a:off x="1456243" y="306038"/>
                <a:ext cx="5852061" cy="3618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8" name="矩形 47"/>
              <p:cNvSpPr/>
              <p:nvPr/>
            </p:nvSpPr>
            <p:spPr>
              <a:xfrm>
                <a:off x="912522"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9" name="矩形 48"/>
              <p:cNvSpPr/>
              <p:nvPr/>
            </p:nvSpPr>
            <p:spPr>
              <a:xfrm>
                <a:off x="7249226"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sp>
          <p:nvSpPr>
            <p:cNvPr id="20" name="AutoShape 28"/>
            <p:cNvSpPr>
              <a:spLocks noChangeArrowheads="1"/>
            </p:cNvSpPr>
            <p:nvPr/>
          </p:nvSpPr>
          <p:spPr bwMode="gray">
            <a:xfrm>
              <a:off x="923894" y="3701650"/>
              <a:ext cx="967699" cy="772174"/>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1" name="AutoShape 29"/>
            <p:cNvSpPr>
              <a:spLocks noChangeArrowheads="1"/>
            </p:cNvSpPr>
            <p:nvPr/>
          </p:nvSpPr>
          <p:spPr bwMode="gray">
            <a:xfrm>
              <a:off x="915704" y="3688276"/>
              <a:ext cx="967699" cy="772174"/>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2" name="AutoShape 30"/>
            <p:cNvSpPr>
              <a:spLocks noChangeArrowheads="1"/>
            </p:cNvSpPr>
            <p:nvPr/>
          </p:nvSpPr>
          <p:spPr bwMode="gray">
            <a:xfrm>
              <a:off x="972405" y="3734793"/>
              <a:ext cx="850517" cy="679141"/>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3" name="下箭头 22"/>
            <p:cNvSpPr/>
            <p:nvPr/>
          </p:nvSpPr>
          <p:spPr>
            <a:xfrm>
              <a:off x="1116082" y="3871284"/>
              <a:ext cx="558010" cy="409473"/>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nvGrpSpPr>
            <p:cNvPr id="24" name="Group 27"/>
            <p:cNvGrpSpPr>
              <a:grpSpLocks/>
            </p:cNvGrpSpPr>
            <p:nvPr/>
          </p:nvGrpSpPr>
          <p:grpSpPr bwMode="auto">
            <a:xfrm>
              <a:off x="7252408" y="3688276"/>
              <a:ext cx="975889" cy="785548"/>
              <a:chOff x="2057" y="862"/>
              <a:chExt cx="1549" cy="1351"/>
            </a:xfrm>
          </p:grpSpPr>
          <p:sp>
            <p:nvSpPr>
              <p:cNvPr id="44"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5"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6"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25" name="下箭头 24"/>
            <p:cNvSpPr/>
            <p:nvPr/>
          </p:nvSpPr>
          <p:spPr>
            <a:xfrm>
              <a:off x="7452786" y="3871284"/>
              <a:ext cx="558010" cy="409473"/>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nvGrpSpPr>
            <p:cNvPr id="26" name="组合 97"/>
            <p:cNvGrpSpPr/>
            <p:nvPr/>
          </p:nvGrpSpPr>
          <p:grpSpPr>
            <a:xfrm>
              <a:off x="1144658" y="4474738"/>
              <a:ext cx="6880425" cy="510907"/>
              <a:chOff x="912522" y="231504"/>
              <a:chExt cx="6880425" cy="510907"/>
            </a:xfrm>
          </p:grpSpPr>
          <p:sp>
            <p:nvSpPr>
              <p:cNvPr id="41" name="矩形 40"/>
              <p:cNvSpPr/>
              <p:nvPr/>
            </p:nvSpPr>
            <p:spPr>
              <a:xfrm>
                <a:off x="1456243" y="306038"/>
                <a:ext cx="5852061" cy="3618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2" name="矩形 41"/>
              <p:cNvSpPr/>
              <p:nvPr/>
            </p:nvSpPr>
            <p:spPr>
              <a:xfrm>
                <a:off x="912522"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3" name="矩形 42"/>
              <p:cNvSpPr/>
              <p:nvPr/>
            </p:nvSpPr>
            <p:spPr>
              <a:xfrm>
                <a:off x="7249226"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27" name="Group 27"/>
            <p:cNvGrpSpPr>
              <a:grpSpLocks/>
            </p:cNvGrpSpPr>
            <p:nvPr/>
          </p:nvGrpSpPr>
          <p:grpSpPr bwMode="auto">
            <a:xfrm>
              <a:off x="915704" y="4992617"/>
              <a:ext cx="975889" cy="785548"/>
              <a:chOff x="2057" y="862"/>
              <a:chExt cx="1549" cy="1351"/>
            </a:xfrm>
          </p:grpSpPr>
          <p:sp>
            <p:nvSpPr>
              <p:cNvPr id="38"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9"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0"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28" name="下箭头 27"/>
            <p:cNvSpPr/>
            <p:nvPr/>
          </p:nvSpPr>
          <p:spPr>
            <a:xfrm>
              <a:off x="1116082" y="5175625"/>
              <a:ext cx="558010" cy="409473"/>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nvGrpSpPr>
            <p:cNvPr id="29" name="Group 27"/>
            <p:cNvGrpSpPr>
              <a:grpSpLocks/>
            </p:cNvGrpSpPr>
            <p:nvPr/>
          </p:nvGrpSpPr>
          <p:grpSpPr bwMode="auto">
            <a:xfrm>
              <a:off x="7252408" y="4992617"/>
              <a:ext cx="975889" cy="785548"/>
              <a:chOff x="2057" y="862"/>
              <a:chExt cx="1549" cy="1351"/>
            </a:xfrm>
          </p:grpSpPr>
          <p:sp>
            <p:nvSpPr>
              <p:cNvPr id="35"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6"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7"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30" name="下箭头 29"/>
            <p:cNvSpPr/>
            <p:nvPr/>
          </p:nvSpPr>
          <p:spPr>
            <a:xfrm>
              <a:off x="7452786" y="5175625"/>
              <a:ext cx="558010" cy="409473"/>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nvGrpSpPr>
            <p:cNvPr id="31" name="组合 114"/>
            <p:cNvGrpSpPr/>
            <p:nvPr/>
          </p:nvGrpSpPr>
          <p:grpSpPr>
            <a:xfrm>
              <a:off x="1144658" y="5770881"/>
              <a:ext cx="6880425" cy="510907"/>
              <a:chOff x="912522" y="231504"/>
              <a:chExt cx="6880425" cy="510907"/>
            </a:xfrm>
          </p:grpSpPr>
          <p:sp>
            <p:nvSpPr>
              <p:cNvPr id="32" name="矩形 31"/>
              <p:cNvSpPr/>
              <p:nvPr/>
            </p:nvSpPr>
            <p:spPr>
              <a:xfrm>
                <a:off x="1456243" y="306038"/>
                <a:ext cx="5852061" cy="3618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3" name="矩形 32"/>
              <p:cNvSpPr/>
              <p:nvPr/>
            </p:nvSpPr>
            <p:spPr>
              <a:xfrm>
                <a:off x="912522"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4" name="矩形 33"/>
              <p:cNvSpPr/>
              <p:nvPr/>
            </p:nvSpPr>
            <p:spPr>
              <a:xfrm>
                <a:off x="7249226"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spTree>
    <p:extLst>
      <p:ext uri="{BB962C8B-B14F-4D97-AF65-F5344CB8AC3E}">
        <p14:creationId xmlns:p14="http://schemas.microsoft.com/office/powerpoint/2010/main" val="10540705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1739657" y="717394"/>
            <a:ext cx="5664687" cy="5423213"/>
            <a:chOff x="915705" y="-171400"/>
            <a:chExt cx="6537082" cy="6258420"/>
          </a:xfrm>
        </p:grpSpPr>
        <p:sp>
          <p:nvSpPr>
            <p:cNvPr id="3" name="矩形 2"/>
            <p:cNvSpPr/>
            <p:nvPr/>
          </p:nvSpPr>
          <p:spPr>
            <a:xfrm>
              <a:off x="1363407" y="4732846"/>
              <a:ext cx="5474471" cy="113314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单击此处输入文本</a:t>
              </a:r>
            </a:p>
          </p:txBody>
        </p:sp>
        <p:sp>
          <p:nvSpPr>
            <p:cNvPr id="4" name="矩形 3"/>
            <p:cNvSpPr/>
            <p:nvPr/>
          </p:nvSpPr>
          <p:spPr>
            <a:xfrm>
              <a:off x="1363407" y="2408903"/>
              <a:ext cx="5474471" cy="113314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单击此处输入文本</a:t>
              </a:r>
            </a:p>
          </p:txBody>
        </p:sp>
        <p:sp>
          <p:nvSpPr>
            <p:cNvPr id="5" name="矩形 4"/>
            <p:cNvSpPr/>
            <p:nvPr/>
          </p:nvSpPr>
          <p:spPr>
            <a:xfrm>
              <a:off x="1363407" y="1245280"/>
              <a:ext cx="5474471" cy="113314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单击此处输入文本</a:t>
              </a:r>
            </a:p>
          </p:txBody>
        </p:sp>
        <p:sp>
          <p:nvSpPr>
            <p:cNvPr id="6" name="矩形 5"/>
            <p:cNvSpPr/>
            <p:nvPr/>
          </p:nvSpPr>
          <p:spPr>
            <a:xfrm>
              <a:off x="1363407" y="80547"/>
              <a:ext cx="5474471" cy="113314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单击此处输入文本</a:t>
              </a:r>
            </a:p>
          </p:txBody>
        </p:sp>
        <p:grpSp>
          <p:nvGrpSpPr>
            <p:cNvPr id="7" name="组合 137"/>
            <p:cNvGrpSpPr/>
            <p:nvPr/>
          </p:nvGrpSpPr>
          <p:grpSpPr>
            <a:xfrm>
              <a:off x="1120378" y="-171400"/>
              <a:ext cx="6150746" cy="456725"/>
              <a:chOff x="912522" y="231504"/>
              <a:chExt cx="6880425" cy="510907"/>
            </a:xfrm>
          </p:grpSpPr>
          <p:sp>
            <p:nvSpPr>
              <p:cNvPr id="78" name="矩形 77"/>
              <p:cNvSpPr/>
              <p:nvPr/>
            </p:nvSpPr>
            <p:spPr>
              <a:xfrm>
                <a:off x="1456243" y="306038"/>
                <a:ext cx="5852061" cy="3618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9" name="矩形 78"/>
              <p:cNvSpPr/>
              <p:nvPr/>
            </p:nvSpPr>
            <p:spPr>
              <a:xfrm>
                <a:off x="912522"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0" name="矩形 79"/>
              <p:cNvSpPr/>
              <p:nvPr/>
            </p:nvSpPr>
            <p:spPr>
              <a:xfrm>
                <a:off x="7249226"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8" name="Group 27"/>
            <p:cNvGrpSpPr>
              <a:grpSpLocks/>
            </p:cNvGrpSpPr>
            <p:nvPr/>
          </p:nvGrpSpPr>
          <p:grpSpPr bwMode="auto">
            <a:xfrm>
              <a:off x="915705" y="282268"/>
              <a:ext cx="872395" cy="702240"/>
              <a:chOff x="2057" y="862"/>
              <a:chExt cx="1549" cy="1351"/>
            </a:xfrm>
          </p:grpSpPr>
          <p:sp>
            <p:nvSpPr>
              <p:cNvPr id="75"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6"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7"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9" name="下箭头 8"/>
            <p:cNvSpPr/>
            <p:nvPr/>
          </p:nvSpPr>
          <p:spPr>
            <a:xfrm>
              <a:off x="1094833" y="445868"/>
              <a:ext cx="498832" cy="36604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nvGrpSpPr>
            <p:cNvPr id="10" name="Group 27"/>
            <p:cNvGrpSpPr>
              <a:grpSpLocks/>
            </p:cNvGrpSpPr>
            <p:nvPr/>
          </p:nvGrpSpPr>
          <p:grpSpPr bwMode="auto">
            <a:xfrm>
              <a:off x="6580392" y="282268"/>
              <a:ext cx="872395" cy="702240"/>
              <a:chOff x="2057" y="862"/>
              <a:chExt cx="1549" cy="1351"/>
            </a:xfrm>
          </p:grpSpPr>
          <p:sp>
            <p:nvSpPr>
              <p:cNvPr id="72"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3"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4"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11" name="下箭头 10"/>
            <p:cNvSpPr/>
            <p:nvPr/>
          </p:nvSpPr>
          <p:spPr>
            <a:xfrm>
              <a:off x="6759520" y="445868"/>
              <a:ext cx="498832" cy="36604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nvGrpSpPr>
            <p:cNvPr id="12" name="组合 142"/>
            <p:cNvGrpSpPr/>
            <p:nvPr/>
          </p:nvGrpSpPr>
          <p:grpSpPr>
            <a:xfrm>
              <a:off x="1120378" y="985325"/>
              <a:ext cx="6150746" cy="456725"/>
              <a:chOff x="912522" y="231504"/>
              <a:chExt cx="6880425" cy="510907"/>
            </a:xfrm>
          </p:grpSpPr>
          <p:sp>
            <p:nvSpPr>
              <p:cNvPr id="69" name="矩形 68"/>
              <p:cNvSpPr/>
              <p:nvPr/>
            </p:nvSpPr>
            <p:spPr>
              <a:xfrm>
                <a:off x="1456243" y="306038"/>
                <a:ext cx="5852061" cy="3618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0" name="矩形 69"/>
              <p:cNvSpPr/>
              <p:nvPr/>
            </p:nvSpPr>
            <p:spPr>
              <a:xfrm>
                <a:off x="912522"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1" name="矩形 70"/>
              <p:cNvSpPr/>
              <p:nvPr/>
            </p:nvSpPr>
            <p:spPr>
              <a:xfrm>
                <a:off x="7249226"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13" name="Group 27"/>
            <p:cNvGrpSpPr>
              <a:grpSpLocks/>
            </p:cNvGrpSpPr>
            <p:nvPr/>
          </p:nvGrpSpPr>
          <p:grpSpPr bwMode="auto">
            <a:xfrm>
              <a:off x="915705" y="1447001"/>
              <a:ext cx="872395" cy="702240"/>
              <a:chOff x="2057" y="862"/>
              <a:chExt cx="1549" cy="1351"/>
            </a:xfrm>
          </p:grpSpPr>
          <p:sp>
            <p:nvSpPr>
              <p:cNvPr id="66"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7"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8"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14" name="下箭头 13"/>
            <p:cNvSpPr/>
            <p:nvPr/>
          </p:nvSpPr>
          <p:spPr>
            <a:xfrm>
              <a:off x="1094833" y="1610601"/>
              <a:ext cx="498832" cy="36604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15" name="AutoShape 28"/>
            <p:cNvSpPr>
              <a:spLocks noChangeArrowheads="1"/>
            </p:cNvSpPr>
            <p:nvPr/>
          </p:nvSpPr>
          <p:spPr bwMode="gray">
            <a:xfrm>
              <a:off x="6587714" y="1458957"/>
              <a:ext cx="865073" cy="690284"/>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AutoShape 29"/>
            <p:cNvSpPr>
              <a:spLocks noChangeArrowheads="1"/>
            </p:cNvSpPr>
            <p:nvPr/>
          </p:nvSpPr>
          <p:spPr bwMode="gray">
            <a:xfrm>
              <a:off x="6580392" y="1447001"/>
              <a:ext cx="865073" cy="690284"/>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AutoShape 30"/>
            <p:cNvSpPr>
              <a:spLocks noChangeArrowheads="1"/>
            </p:cNvSpPr>
            <p:nvPr/>
          </p:nvSpPr>
          <p:spPr bwMode="gray">
            <a:xfrm>
              <a:off x="6631080" y="1488585"/>
              <a:ext cx="760318" cy="607117"/>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8" name="下箭头 17"/>
            <p:cNvSpPr/>
            <p:nvPr/>
          </p:nvSpPr>
          <p:spPr>
            <a:xfrm>
              <a:off x="6759520" y="1610601"/>
              <a:ext cx="498832" cy="36604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nvGrpSpPr>
            <p:cNvPr id="19" name="组合 149"/>
            <p:cNvGrpSpPr/>
            <p:nvPr/>
          </p:nvGrpSpPr>
          <p:grpSpPr>
            <a:xfrm>
              <a:off x="1120378" y="2150058"/>
              <a:ext cx="6150746" cy="456725"/>
              <a:chOff x="912522" y="231504"/>
              <a:chExt cx="6880425" cy="510907"/>
            </a:xfrm>
          </p:grpSpPr>
          <p:sp>
            <p:nvSpPr>
              <p:cNvPr id="63" name="矩形 62"/>
              <p:cNvSpPr/>
              <p:nvPr/>
            </p:nvSpPr>
            <p:spPr>
              <a:xfrm>
                <a:off x="1456243" y="306038"/>
                <a:ext cx="5852061" cy="3618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4" name="矩形 63"/>
              <p:cNvSpPr/>
              <p:nvPr/>
            </p:nvSpPr>
            <p:spPr>
              <a:xfrm>
                <a:off x="912522"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5" name="矩形 64"/>
              <p:cNvSpPr/>
              <p:nvPr/>
            </p:nvSpPr>
            <p:spPr>
              <a:xfrm>
                <a:off x="7249226"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sp>
          <p:nvSpPr>
            <p:cNvPr id="20" name="AutoShape 28"/>
            <p:cNvSpPr>
              <a:spLocks noChangeArrowheads="1"/>
            </p:cNvSpPr>
            <p:nvPr/>
          </p:nvSpPr>
          <p:spPr bwMode="gray">
            <a:xfrm>
              <a:off x="923026" y="2622580"/>
              <a:ext cx="865073" cy="690284"/>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1" name="AutoShape 29"/>
            <p:cNvSpPr>
              <a:spLocks noChangeArrowheads="1"/>
            </p:cNvSpPr>
            <p:nvPr/>
          </p:nvSpPr>
          <p:spPr bwMode="gray">
            <a:xfrm>
              <a:off x="915705" y="2610624"/>
              <a:ext cx="865073" cy="690284"/>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2" name="AutoShape 30"/>
            <p:cNvSpPr>
              <a:spLocks noChangeArrowheads="1"/>
            </p:cNvSpPr>
            <p:nvPr/>
          </p:nvSpPr>
          <p:spPr bwMode="gray">
            <a:xfrm>
              <a:off x="966393" y="2652208"/>
              <a:ext cx="760318" cy="607117"/>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3" name="下箭头 22"/>
            <p:cNvSpPr/>
            <p:nvPr/>
          </p:nvSpPr>
          <p:spPr>
            <a:xfrm>
              <a:off x="1094833" y="2774224"/>
              <a:ext cx="498832" cy="36604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nvGrpSpPr>
            <p:cNvPr id="24" name="Group 27"/>
            <p:cNvGrpSpPr>
              <a:grpSpLocks/>
            </p:cNvGrpSpPr>
            <p:nvPr/>
          </p:nvGrpSpPr>
          <p:grpSpPr bwMode="auto">
            <a:xfrm>
              <a:off x="6580392" y="2610624"/>
              <a:ext cx="872395" cy="702240"/>
              <a:chOff x="2057" y="862"/>
              <a:chExt cx="1549" cy="1351"/>
            </a:xfrm>
          </p:grpSpPr>
          <p:sp>
            <p:nvSpPr>
              <p:cNvPr id="60"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1"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2"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25" name="下箭头 24"/>
            <p:cNvSpPr/>
            <p:nvPr/>
          </p:nvSpPr>
          <p:spPr>
            <a:xfrm>
              <a:off x="6759520" y="2774224"/>
              <a:ext cx="498832" cy="36604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nvGrpSpPr>
            <p:cNvPr id="26" name="组合 2"/>
            <p:cNvGrpSpPr/>
            <p:nvPr/>
          </p:nvGrpSpPr>
          <p:grpSpPr>
            <a:xfrm>
              <a:off x="915705" y="3574917"/>
              <a:ext cx="6537082" cy="1354174"/>
              <a:chOff x="915705" y="3574917"/>
              <a:chExt cx="6537082" cy="1354174"/>
            </a:xfrm>
          </p:grpSpPr>
          <p:sp>
            <p:nvSpPr>
              <p:cNvPr id="45" name="矩形 44"/>
              <p:cNvSpPr/>
              <p:nvPr/>
            </p:nvSpPr>
            <p:spPr>
              <a:xfrm>
                <a:off x="1363407" y="3574917"/>
                <a:ext cx="5474471" cy="113314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单击此处输入文本</a:t>
                </a:r>
              </a:p>
            </p:txBody>
          </p:sp>
          <p:grpSp>
            <p:nvGrpSpPr>
              <p:cNvPr id="46" name="Group 27"/>
              <p:cNvGrpSpPr>
                <a:grpSpLocks/>
              </p:cNvGrpSpPr>
              <p:nvPr/>
            </p:nvGrpSpPr>
            <p:grpSpPr bwMode="auto">
              <a:xfrm>
                <a:off x="915705" y="3776638"/>
                <a:ext cx="872395" cy="702240"/>
                <a:chOff x="2057" y="862"/>
                <a:chExt cx="1549" cy="1351"/>
              </a:xfrm>
            </p:grpSpPr>
            <p:sp>
              <p:nvSpPr>
                <p:cNvPr id="57"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8"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9"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47" name="下箭头 46"/>
              <p:cNvSpPr/>
              <p:nvPr/>
            </p:nvSpPr>
            <p:spPr>
              <a:xfrm>
                <a:off x="1094833" y="3940238"/>
                <a:ext cx="498832" cy="36604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nvGrpSpPr>
              <p:cNvPr id="48" name="Group 27"/>
              <p:cNvGrpSpPr>
                <a:grpSpLocks/>
              </p:cNvGrpSpPr>
              <p:nvPr/>
            </p:nvGrpSpPr>
            <p:grpSpPr bwMode="auto">
              <a:xfrm>
                <a:off x="6580392" y="3776638"/>
                <a:ext cx="872395" cy="702240"/>
                <a:chOff x="2057" y="862"/>
                <a:chExt cx="1549" cy="1351"/>
              </a:xfrm>
            </p:grpSpPr>
            <p:sp>
              <p:nvSpPr>
                <p:cNvPr id="54"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5"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6"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49" name="下箭头 48"/>
              <p:cNvSpPr/>
              <p:nvPr/>
            </p:nvSpPr>
            <p:spPr>
              <a:xfrm>
                <a:off x="6759520" y="3940238"/>
                <a:ext cx="498832" cy="36604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nvGrpSpPr>
              <p:cNvPr id="50" name="组合 161"/>
              <p:cNvGrpSpPr/>
              <p:nvPr/>
            </p:nvGrpSpPr>
            <p:grpSpPr>
              <a:xfrm>
                <a:off x="1120378" y="4472366"/>
                <a:ext cx="6150746" cy="456725"/>
                <a:chOff x="912522" y="231504"/>
                <a:chExt cx="6880425" cy="510907"/>
              </a:xfrm>
            </p:grpSpPr>
            <p:sp>
              <p:nvSpPr>
                <p:cNvPr id="51" name="矩形 50"/>
                <p:cNvSpPr/>
                <p:nvPr/>
              </p:nvSpPr>
              <p:spPr>
                <a:xfrm>
                  <a:off x="1456243" y="306038"/>
                  <a:ext cx="5852061" cy="3618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2" name="矩形 51"/>
                <p:cNvSpPr/>
                <p:nvPr/>
              </p:nvSpPr>
              <p:spPr>
                <a:xfrm>
                  <a:off x="912522"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3" name="矩形 52"/>
                <p:cNvSpPr/>
                <p:nvPr/>
              </p:nvSpPr>
              <p:spPr>
                <a:xfrm>
                  <a:off x="7249226"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grpSp>
          <p:nvGrpSpPr>
            <p:cNvPr id="27" name="组合 156"/>
            <p:cNvGrpSpPr/>
            <p:nvPr/>
          </p:nvGrpSpPr>
          <p:grpSpPr>
            <a:xfrm>
              <a:off x="1120378" y="3313681"/>
              <a:ext cx="6150746" cy="456725"/>
              <a:chOff x="912522" y="231504"/>
              <a:chExt cx="6880425" cy="510907"/>
            </a:xfrm>
          </p:grpSpPr>
          <p:sp>
            <p:nvSpPr>
              <p:cNvPr id="42" name="矩形 41"/>
              <p:cNvSpPr/>
              <p:nvPr/>
            </p:nvSpPr>
            <p:spPr>
              <a:xfrm>
                <a:off x="1456243" y="306038"/>
                <a:ext cx="5852061" cy="3618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3" name="矩形 42"/>
              <p:cNvSpPr/>
              <p:nvPr/>
            </p:nvSpPr>
            <p:spPr>
              <a:xfrm>
                <a:off x="912522"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4" name="矩形 43"/>
              <p:cNvSpPr/>
              <p:nvPr/>
            </p:nvSpPr>
            <p:spPr>
              <a:xfrm>
                <a:off x="7249226"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28" name="Group 27"/>
            <p:cNvGrpSpPr>
              <a:grpSpLocks/>
            </p:cNvGrpSpPr>
            <p:nvPr/>
          </p:nvGrpSpPr>
          <p:grpSpPr bwMode="auto">
            <a:xfrm>
              <a:off x="915705" y="4934567"/>
              <a:ext cx="872395" cy="702240"/>
              <a:chOff x="2057" y="862"/>
              <a:chExt cx="1549" cy="1351"/>
            </a:xfrm>
          </p:grpSpPr>
          <p:sp>
            <p:nvSpPr>
              <p:cNvPr id="39"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0"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1"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29" name="下箭头 28"/>
            <p:cNvSpPr/>
            <p:nvPr/>
          </p:nvSpPr>
          <p:spPr>
            <a:xfrm>
              <a:off x="1094833" y="5098167"/>
              <a:ext cx="498832" cy="36604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nvGrpSpPr>
            <p:cNvPr id="30" name="Group 27"/>
            <p:cNvGrpSpPr>
              <a:grpSpLocks/>
            </p:cNvGrpSpPr>
            <p:nvPr/>
          </p:nvGrpSpPr>
          <p:grpSpPr bwMode="auto">
            <a:xfrm>
              <a:off x="6580392" y="4934567"/>
              <a:ext cx="872395" cy="702240"/>
              <a:chOff x="2057" y="862"/>
              <a:chExt cx="1549" cy="1351"/>
            </a:xfrm>
          </p:grpSpPr>
          <p:sp>
            <p:nvSpPr>
              <p:cNvPr id="36" name="AutoShape 28"/>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7" name="AutoShape 29"/>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8" name="AutoShape 30"/>
              <p:cNvSpPr>
                <a:spLocks noChangeArrowheads="1"/>
              </p:cNvSpPr>
              <p:nvPr/>
            </p:nvSpPr>
            <p:spPr bwMode="gray">
              <a:xfrm>
                <a:off x="2147" y="942"/>
                <a:ext cx="1350" cy="1168"/>
              </a:xfrm>
              <a:prstGeom prst="hexagon">
                <a:avLst>
                  <a:gd name="adj" fmla="val 28896"/>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31" name="下箭头 30"/>
            <p:cNvSpPr/>
            <p:nvPr/>
          </p:nvSpPr>
          <p:spPr>
            <a:xfrm>
              <a:off x="6759520" y="5098167"/>
              <a:ext cx="498832" cy="366048"/>
            </a:xfrm>
            <a:prstGeom prst="downArrow">
              <a:avLst/>
            </a:prstGeom>
            <a:gradFill>
              <a:gsLst>
                <a:gs pos="33000">
                  <a:srgbClr val="2676FF">
                    <a:lumMod val="60000"/>
                    <a:lumOff val="40000"/>
                  </a:srgbClr>
                </a:gs>
                <a:gs pos="100000">
                  <a:srgbClr val="2676FF"/>
                </a:gs>
              </a:gsLst>
              <a:lin ang="5400000" scaled="0"/>
            </a:gradFill>
            <a:ln w="3175" cap="flat" cmpd="sng" algn="ctr">
              <a:solidFill>
                <a:srgbClr val="2676FF"/>
              </a:solidFill>
              <a:prstDash val="solid"/>
            </a:ln>
            <a:effectLst>
              <a:innerShdw blurRad="114300">
                <a:sysClr val="windowText" lastClr="000000">
                  <a:alpha val="49000"/>
                </a:sys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grpSp>
          <p:nvGrpSpPr>
            <p:cNvPr id="32" name="组合 216"/>
            <p:cNvGrpSpPr/>
            <p:nvPr/>
          </p:nvGrpSpPr>
          <p:grpSpPr>
            <a:xfrm>
              <a:off x="1120378" y="5630295"/>
              <a:ext cx="6150746" cy="456725"/>
              <a:chOff x="912522" y="231504"/>
              <a:chExt cx="6880425" cy="510907"/>
            </a:xfrm>
          </p:grpSpPr>
          <p:sp>
            <p:nvSpPr>
              <p:cNvPr id="33" name="矩形 32"/>
              <p:cNvSpPr/>
              <p:nvPr/>
            </p:nvSpPr>
            <p:spPr>
              <a:xfrm>
                <a:off x="1456243" y="306038"/>
                <a:ext cx="5852061" cy="3618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4" name="矩形 33"/>
              <p:cNvSpPr/>
              <p:nvPr/>
            </p:nvSpPr>
            <p:spPr>
              <a:xfrm>
                <a:off x="912522"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5" name="矩形 34"/>
              <p:cNvSpPr/>
              <p:nvPr/>
            </p:nvSpPr>
            <p:spPr>
              <a:xfrm>
                <a:off x="7249226" y="231504"/>
                <a:ext cx="543721" cy="5109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spTree>
    <p:extLst>
      <p:ext uri="{BB962C8B-B14F-4D97-AF65-F5344CB8AC3E}">
        <p14:creationId xmlns:p14="http://schemas.microsoft.com/office/powerpoint/2010/main" val="402365005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79525" y="2554205"/>
            <a:ext cx="6265862" cy="666750"/>
            <a:chOff x="1282700" y="7173416"/>
            <a:chExt cx="6265862" cy="666750"/>
          </a:xfrm>
        </p:grpSpPr>
        <p:sp>
          <p:nvSpPr>
            <p:cNvPr id="3" name="Rectangle 12"/>
            <p:cNvSpPr>
              <a:spLocks noChangeArrowheads="1"/>
            </p:cNvSpPr>
            <p:nvPr/>
          </p:nvSpPr>
          <p:spPr bwMode="auto">
            <a:xfrm rot="10800000">
              <a:off x="1289050" y="7173416"/>
              <a:ext cx="6259512" cy="666750"/>
            </a:xfrm>
            <a:prstGeom prst="rect">
              <a:avLst/>
            </a:prstGeom>
            <a:gradFill>
              <a:gsLst>
                <a:gs pos="100000">
                  <a:srgbClr val="89CC40">
                    <a:lumMod val="20000"/>
                    <a:lumOff val="80000"/>
                  </a:srgbClr>
                </a:gs>
                <a:gs pos="51657">
                  <a:srgbClr val="2676FF"/>
                </a:gs>
                <a:gs pos="0">
                  <a:srgbClr val="2676FF">
                    <a:lumMod val="20000"/>
                    <a:lumOff val="80000"/>
                  </a:srgbClr>
                </a:gs>
              </a:gsLst>
              <a:lin ang="5400000" scaled="1"/>
            </a:gradFill>
            <a:ln w="9525">
              <a:solidFill>
                <a:srgbClr val="2676FF"/>
              </a:solidFill>
              <a:round/>
              <a:headEnd/>
              <a:tailEnd/>
            </a:ln>
            <a:effectLst>
              <a:outerShdw blurRad="63500" sx="101000" sy="101000" algn="ctr" rotWithShape="0">
                <a:prstClr val="black">
                  <a:alpha val="18000"/>
                </a:prstClr>
              </a:outerShdw>
            </a:effectLst>
          </p:spPr>
          <p:txBody>
            <a:bodyPr spcFirstLastPara="0" vert="horz" wrap="square" lIns="78740" tIns="78740" rIns="78740" bIns="78740" numCol="1" spcCol="1270" anchor="ctr" anchorCtr="0">
              <a:noAutofit/>
            </a:bodyPr>
            <a:lstStyle/>
            <a:p>
              <a:pPr marL="0" marR="0" lvl="0" indent="0" algn="ctr" defTabSz="275590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 name="Rectangle 19"/>
            <p:cNvSpPr>
              <a:spLocks noChangeArrowheads="1"/>
            </p:cNvSpPr>
            <p:nvPr/>
          </p:nvSpPr>
          <p:spPr bwMode="auto">
            <a:xfrm>
              <a:off x="1282700" y="7216279"/>
              <a:ext cx="5592762"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单击此处添加段落文字内容</a:t>
              </a:r>
            </a:p>
          </p:txBody>
        </p:sp>
      </p:grpSp>
      <p:grpSp>
        <p:nvGrpSpPr>
          <p:cNvPr id="5" name="组合 4"/>
          <p:cNvGrpSpPr/>
          <p:nvPr/>
        </p:nvGrpSpPr>
        <p:grpSpPr>
          <a:xfrm>
            <a:off x="1279525" y="3647993"/>
            <a:ext cx="6265862" cy="666750"/>
            <a:chOff x="1282700" y="8267204"/>
            <a:chExt cx="6265862" cy="666750"/>
          </a:xfrm>
        </p:grpSpPr>
        <p:sp>
          <p:nvSpPr>
            <p:cNvPr id="6" name="Rectangle 21"/>
            <p:cNvSpPr>
              <a:spLocks noChangeArrowheads="1"/>
            </p:cNvSpPr>
            <p:nvPr/>
          </p:nvSpPr>
          <p:spPr bwMode="auto">
            <a:xfrm rot="10800000">
              <a:off x="1289050" y="8267204"/>
              <a:ext cx="6259512" cy="666750"/>
            </a:xfrm>
            <a:prstGeom prst="rect">
              <a:avLst/>
            </a:prstGeom>
            <a:gradFill>
              <a:gsLst>
                <a:gs pos="100000">
                  <a:srgbClr val="89CC40">
                    <a:lumMod val="20000"/>
                    <a:lumOff val="80000"/>
                  </a:srgbClr>
                </a:gs>
                <a:gs pos="51657">
                  <a:srgbClr val="2676FF"/>
                </a:gs>
                <a:gs pos="0">
                  <a:srgbClr val="2676FF">
                    <a:lumMod val="20000"/>
                    <a:lumOff val="80000"/>
                  </a:srgbClr>
                </a:gs>
              </a:gsLst>
              <a:lin ang="5400000" scaled="1"/>
            </a:gradFill>
            <a:ln w="9525">
              <a:solidFill>
                <a:srgbClr val="2676FF"/>
              </a:solidFill>
              <a:round/>
              <a:headEnd/>
              <a:tailEnd/>
            </a:ln>
            <a:effectLst>
              <a:outerShdw blurRad="63500" sx="101000" sy="101000" algn="ctr" rotWithShape="0">
                <a:prstClr val="black">
                  <a:alpha val="18000"/>
                </a:prstClr>
              </a:outerShdw>
            </a:effectLst>
          </p:spPr>
          <p:txBody>
            <a:bodyPr spcFirstLastPara="0" vert="horz" wrap="square" lIns="78740" tIns="78740" rIns="78740" bIns="78740" numCol="1" spcCol="1270" anchor="ctr" anchorCtr="0">
              <a:noAutofit/>
            </a:bodyPr>
            <a:lstStyle/>
            <a:p>
              <a:pPr marL="0" marR="0" lvl="0" indent="0" algn="ctr" defTabSz="275590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Rectangle 28"/>
            <p:cNvSpPr>
              <a:spLocks noChangeArrowheads="1"/>
            </p:cNvSpPr>
            <p:nvPr/>
          </p:nvSpPr>
          <p:spPr bwMode="auto">
            <a:xfrm>
              <a:off x="1282700" y="8310066"/>
              <a:ext cx="5592762"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单击此处添加段落文字内容</a:t>
              </a:r>
            </a:p>
          </p:txBody>
        </p:sp>
      </p:grpSp>
      <p:grpSp>
        <p:nvGrpSpPr>
          <p:cNvPr id="8" name="组合 7"/>
          <p:cNvGrpSpPr/>
          <p:nvPr/>
        </p:nvGrpSpPr>
        <p:grpSpPr>
          <a:xfrm>
            <a:off x="1279525" y="4741780"/>
            <a:ext cx="6265862" cy="666750"/>
            <a:chOff x="1282700" y="9360991"/>
            <a:chExt cx="6265862" cy="666750"/>
          </a:xfrm>
        </p:grpSpPr>
        <p:sp>
          <p:nvSpPr>
            <p:cNvPr id="9" name="Rectangle 30"/>
            <p:cNvSpPr>
              <a:spLocks noChangeArrowheads="1"/>
            </p:cNvSpPr>
            <p:nvPr/>
          </p:nvSpPr>
          <p:spPr bwMode="auto">
            <a:xfrm rot="10800000">
              <a:off x="1289050" y="9360991"/>
              <a:ext cx="6259512" cy="666750"/>
            </a:xfrm>
            <a:prstGeom prst="rect">
              <a:avLst/>
            </a:prstGeom>
            <a:gradFill>
              <a:gsLst>
                <a:gs pos="100000">
                  <a:srgbClr val="89CC40">
                    <a:lumMod val="20000"/>
                    <a:lumOff val="80000"/>
                  </a:srgbClr>
                </a:gs>
                <a:gs pos="51657">
                  <a:srgbClr val="2676FF"/>
                </a:gs>
                <a:gs pos="0">
                  <a:srgbClr val="2676FF">
                    <a:lumMod val="20000"/>
                    <a:lumOff val="80000"/>
                  </a:srgbClr>
                </a:gs>
              </a:gsLst>
              <a:lin ang="5400000" scaled="1"/>
            </a:gradFill>
            <a:ln w="9525">
              <a:solidFill>
                <a:srgbClr val="2676FF"/>
              </a:solidFill>
              <a:round/>
              <a:headEnd/>
              <a:tailEnd/>
            </a:ln>
            <a:effectLst>
              <a:outerShdw blurRad="63500" sx="101000" sy="101000" algn="ctr" rotWithShape="0">
                <a:prstClr val="black">
                  <a:alpha val="18000"/>
                </a:prstClr>
              </a:outerShdw>
            </a:effectLst>
          </p:spPr>
          <p:txBody>
            <a:bodyPr spcFirstLastPara="0" vert="horz" wrap="square" lIns="78740" tIns="78740" rIns="78740" bIns="78740" numCol="1" spcCol="1270" anchor="ctr" anchorCtr="0">
              <a:noAutofit/>
            </a:bodyPr>
            <a:lstStyle/>
            <a:p>
              <a:pPr marL="0" marR="0" lvl="0" indent="0" algn="ctr" defTabSz="275590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Rectangle 37"/>
            <p:cNvSpPr>
              <a:spLocks noChangeArrowheads="1"/>
            </p:cNvSpPr>
            <p:nvPr/>
          </p:nvSpPr>
          <p:spPr bwMode="auto">
            <a:xfrm>
              <a:off x="1282700" y="9403854"/>
              <a:ext cx="5592762"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单击此处添加段落文字内容</a:t>
              </a:r>
            </a:p>
          </p:txBody>
        </p:sp>
      </p:grpSp>
      <p:grpSp>
        <p:nvGrpSpPr>
          <p:cNvPr id="11" name="组合 10"/>
          <p:cNvGrpSpPr/>
          <p:nvPr/>
        </p:nvGrpSpPr>
        <p:grpSpPr>
          <a:xfrm>
            <a:off x="1279525" y="1439780"/>
            <a:ext cx="6265862" cy="666750"/>
            <a:chOff x="1282700" y="6058991"/>
            <a:chExt cx="6265862" cy="666750"/>
          </a:xfrm>
        </p:grpSpPr>
        <p:sp>
          <p:nvSpPr>
            <p:cNvPr id="12" name="Rectangle 3"/>
            <p:cNvSpPr>
              <a:spLocks noChangeArrowheads="1"/>
            </p:cNvSpPr>
            <p:nvPr/>
          </p:nvSpPr>
          <p:spPr bwMode="auto">
            <a:xfrm rot="10800000">
              <a:off x="1289050" y="6058991"/>
              <a:ext cx="6259512" cy="666750"/>
            </a:xfrm>
            <a:prstGeom prst="rect">
              <a:avLst/>
            </a:prstGeom>
            <a:gradFill>
              <a:gsLst>
                <a:gs pos="100000">
                  <a:srgbClr val="89CC40">
                    <a:lumMod val="20000"/>
                    <a:lumOff val="80000"/>
                  </a:srgbClr>
                </a:gs>
                <a:gs pos="51657">
                  <a:srgbClr val="2676FF"/>
                </a:gs>
                <a:gs pos="0">
                  <a:srgbClr val="2676FF">
                    <a:lumMod val="20000"/>
                    <a:lumOff val="80000"/>
                  </a:srgbClr>
                </a:gs>
              </a:gsLst>
              <a:lin ang="5400000" scaled="1"/>
            </a:gradFill>
            <a:ln w="9525">
              <a:solidFill>
                <a:srgbClr val="2676FF"/>
              </a:solidFill>
              <a:round/>
              <a:headEnd/>
              <a:tailEnd/>
            </a:ln>
            <a:effectLst>
              <a:outerShdw blurRad="63500" sx="101000" sy="101000" algn="ctr" rotWithShape="0">
                <a:prstClr val="black">
                  <a:alpha val="18000"/>
                </a:prstClr>
              </a:outerShdw>
            </a:effectLst>
          </p:spPr>
          <p:txBody>
            <a:bodyPr spcFirstLastPara="0" vert="horz" wrap="square" lIns="78740" tIns="78740" rIns="78740" bIns="78740" numCol="1" spcCol="1270" anchor="ctr" anchorCtr="0">
              <a:noAutofit/>
            </a:bodyPr>
            <a:lstStyle/>
            <a:p>
              <a:pPr marL="0" marR="0" lvl="0" indent="0" algn="ctr" defTabSz="275590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Rectangle 19"/>
            <p:cNvSpPr>
              <a:spLocks noChangeArrowheads="1"/>
            </p:cNvSpPr>
            <p:nvPr/>
          </p:nvSpPr>
          <p:spPr bwMode="auto">
            <a:xfrm>
              <a:off x="1282700" y="6097521"/>
              <a:ext cx="5592762"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单击此处添加段落文字内容</a:t>
              </a:r>
            </a:p>
          </p:txBody>
        </p:sp>
      </p:grpSp>
      <p:grpSp>
        <p:nvGrpSpPr>
          <p:cNvPr id="14" name="组合 13"/>
          <p:cNvGrpSpPr/>
          <p:nvPr/>
        </p:nvGrpSpPr>
        <p:grpSpPr>
          <a:xfrm>
            <a:off x="1279525" y="2554205"/>
            <a:ext cx="6265862" cy="666750"/>
            <a:chOff x="1276350" y="2552700"/>
            <a:chExt cx="6265862" cy="666750"/>
          </a:xfrm>
        </p:grpSpPr>
        <p:sp>
          <p:nvSpPr>
            <p:cNvPr id="15" name="Rectangle 12"/>
            <p:cNvSpPr>
              <a:spLocks noChangeArrowheads="1"/>
            </p:cNvSpPr>
            <p:nvPr/>
          </p:nvSpPr>
          <p:spPr bwMode="auto">
            <a:xfrm rot="10800000">
              <a:off x="1282700" y="2552700"/>
              <a:ext cx="6259512" cy="666750"/>
            </a:xfrm>
            <a:prstGeom prst="rect">
              <a:avLst/>
            </a:prstGeom>
            <a:gradFill rotWithShape="1">
              <a:gsLst>
                <a:gs pos="0">
                  <a:srgbClr val="EAEAEA"/>
                </a:gs>
                <a:gs pos="100000">
                  <a:srgbClr val="FFFFFF"/>
                </a:gs>
              </a:gsLst>
              <a:lin ang="5400000" scaled="0"/>
            </a:gradFill>
            <a:ln w="9525">
              <a:solidFill>
                <a:srgbClr val="EAEAEA"/>
              </a:solidFill>
              <a:miter lim="800000"/>
              <a:headEnd/>
              <a:tailEnd/>
            </a:ln>
          </p:spPr>
          <p:txBody>
            <a:bodyPr rot="10800000" wrap="none" anchor="ctr"/>
            <a:lstStyle/>
            <a:p>
              <a:pPr algn="ctr"/>
              <a:endParaRPr lang="zh-CN" altLang="en-US" dirty="0">
                <a:latin typeface="微软雅黑" pitchFamily="34" charset="-122"/>
                <a:ea typeface="微软雅黑" pitchFamily="34" charset="-122"/>
              </a:endParaRPr>
            </a:p>
          </p:txBody>
        </p:sp>
        <p:sp>
          <p:nvSpPr>
            <p:cNvPr id="16" name="Rectangle 19"/>
            <p:cNvSpPr>
              <a:spLocks noChangeArrowheads="1"/>
            </p:cNvSpPr>
            <p:nvPr/>
          </p:nvSpPr>
          <p:spPr bwMode="auto">
            <a:xfrm>
              <a:off x="1276350" y="2595563"/>
              <a:ext cx="5592762"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400" dirty="0">
                  <a:solidFill>
                    <a:srgbClr val="646464"/>
                  </a:solidFill>
                  <a:latin typeface="微软雅黑" pitchFamily="34" charset="-122"/>
                  <a:ea typeface="微软雅黑" pitchFamily="34" charset="-122"/>
                </a:rPr>
                <a:t>单击此处添加段落文字内容</a:t>
              </a:r>
            </a:p>
          </p:txBody>
        </p:sp>
      </p:grpSp>
      <p:grpSp>
        <p:nvGrpSpPr>
          <p:cNvPr id="17" name="组合 16"/>
          <p:cNvGrpSpPr/>
          <p:nvPr/>
        </p:nvGrpSpPr>
        <p:grpSpPr>
          <a:xfrm>
            <a:off x="1279525" y="3647993"/>
            <a:ext cx="6265862" cy="666750"/>
            <a:chOff x="1276350" y="3646488"/>
            <a:chExt cx="6265862" cy="666750"/>
          </a:xfrm>
        </p:grpSpPr>
        <p:sp>
          <p:nvSpPr>
            <p:cNvPr id="18" name="Rectangle 21"/>
            <p:cNvSpPr>
              <a:spLocks noChangeArrowheads="1"/>
            </p:cNvSpPr>
            <p:nvPr/>
          </p:nvSpPr>
          <p:spPr bwMode="auto">
            <a:xfrm rot="10800000">
              <a:off x="1282700" y="3646488"/>
              <a:ext cx="6259512" cy="666750"/>
            </a:xfrm>
            <a:prstGeom prst="rect">
              <a:avLst/>
            </a:prstGeom>
            <a:gradFill rotWithShape="1">
              <a:gsLst>
                <a:gs pos="0">
                  <a:srgbClr val="EAEAEA"/>
                </a:gs>
                <a:gs pos="100000">
                  <a:srgbClr val="FFFFFF"/>
                </a:gs>
              </a:gsLst>
              <a:lin ang="5400000" scaled="0"/>
            </a:gradFill>
            <a:ln w="9525">
              <a:solidFill>
                <a:srgbClr val="EAEAEA"/>
              </a:solidFill>
              <a:miter lim="800000"/>
              <a:headEnd/>
              <a:tailEnd/>
            </a:ln>
          </p:spPr>
          <p:txBody>
            <a:bodyPr rot="10800000" wrap="none" anchor="ctr"/>
            <a:lstStyle/>
            <a:p>
              <a:pPr algn="ctr"/>
              <a:endParaRPr lang="zh-CN" altLang="en-US" dirty="0">
                <a:latin typeface="微软雅黑" pitchFamily="34" charset="-122"/>
                <a:ea typeface="微软雅黑" pitchFamily="34" charset="-122"/>
              </a:endParaRPr>
            </a:p>
          </p:txBody>
        </p:sp>
        <p:sp>
          <p:nvSpPr>
            <p:cNvPr id="19" name="Rectangle 28"/>
            <p:cNvSpPr>
              <a:spLocks noChangeArrowheads="1"/>
            </p:cNvSpPr>
            <p:nvPr/>
          </p:nvSpPr>
          <p:spPr bwMode="auto">
            <a:xfrm>
              <a:off x="1276350" y="3689350"/>
              <a:ext cx="5592762"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400" dirty="0">
                  <a:solidFill>
                    <a:srgbClr val="646464"/>
                  </a:solidFill>
                  <a:latin typeface="微软雅黑" pitchFamily="34" charset="-122"/>
                  <a:ea typeface="微软雅黑" pitchFamily="34" charset="-122"/>
                </a:rPr>
                <a:t>单击此处添加段落文字内容</a:t>
              </a:r>
            </a:p>
          </p:txBody>
        </p:sp>
      </p:grpSp>
      <p:grpSp>
        <p:nvGrpSpPr>
          <p:cNvPr id="20" name="组合 19"/>
          <p:cNvGrpSpPr/>
          <p:nvPr/>
        </p:nvGrpSpPr>
        <p:grpSpPr>
          <a:xfrm>
            <a:off x="1279525" y="4741780"/>
            <a:ext cx="6265862" cy="666750"/>
            <a:chOff x="1276350" y="4740275"/>
            <a:chExt cx="6265862" cy="666750"/>
          </a:xfrm>
        </p:grpSpPr>
        <p:sp>
          <p:nvSpPr>
            <p:cNvPr id="21" name="Rectangle 30"/>
            <p:cNvSpPr>
              <a:spLocks noChangeArrowheads="1"/>
            </p:cNvSpPr>
            <p:nvPr/>
          </p:nvSpPr>
          <p:spPr bwMode="auto">
            <a:xfrm rot="10800000">
              <a:off x="1282700" y="4740275"/>
              <a:ext cx="6259512" cy="666750"/>
            </a:xfrm>
            <a:prstGeom prst="rect">
              <a:avLst/>
            </a:prstGeom>
            <a:gradFill rotWithShape="1">
              <a:gsLst>
                <a:gs pos="0">
                  <a:srgbClr val="EAEAEA"/>
                </a:gs>
                <a:gs pos="100000">
                  <a:srgbClr val="FFFFFF"/>
                </a:gs>
              </a:gsLst>
              <a:lin ang="5400000" scaled="0"/>
            </a:gradFill>
            <a:ln w="9525">
              <a:solidFill>
                <a:srgbClr val="EAEAEA"/>
              </a:solidFill>
              <a:miter lim="800000"/>
              <a:headEnd/>
              <a:tailEnd/>
            </a:ln>
          </p:spPr>
          <p:txBody>
            <a:bodyPr rot="10800000" wrap="none" anchor="ctr"/>
            <a:lstStyle/>
            <a:p>
              <a:pPr algn="ctr"/>
              <a:endParaRPr lang="zh-CN" altLang="en-US" dirty="0">
                <a:latin typeface="微软雅黑" pitchFamily="34" charset="-122"/>
                <a:ea typeface="微软雅黑" pitchFamily="34" charset="-122"/>
              </a:endParaRPr>
            </a:p>
          </p:txBody>
        </p:sp>
        <p:sp>
          <p:nvSpPr>
            <p:cNvPr id="22" name="Rectangle 37"/>
            <p:cNvSpPr>
              <a:spLocks noChangeArrowheads="1"/>
            </p:cNvSpPr>
            <p:nvPr/>
          </p:nvSpPr>
          <p:spPr bwMode="auto">
            <a:xfrm>
              <a:off x="1276350" y="4783138"/>
              <a:ext cx="5592762"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400" dirty="0">
                  <a:solidFill>
                    <a:srgbClr val="646464"/>
                  </a:solidFill>
                  <a:latin typeface="微软雅黑" pitchFamily="34" charset="-122"/>
                  <a:ea typeface="微软雅黑" pitchFamily="34" charset="-122"/>
                </a:rPr>
                <a:t>单击此处添加段落文字内容</a:t>
              </a:r>
            </a:p>
          </p:txBody>
        </p:sp>
      </p:grpSp>
      <p:grpSp>
        <p:nvGrpSpPr>
          <p:cNvPr id="23" name="组合 22"/>
          <p:cNvGrpSpPr/>
          <p:nvPr/>
        </p:nvGrpSpPr>
        <p:grpSpPr>
          <a:xfrm>
            <a:off x="1279525" y="1439780"/>
            <a:ext cx="6265862" cy="666750"/>
            <a:chOff x="1276350" y="1438275"/>
            <a:chExt cx="6265862" cy="666750"/>
          </a:xfrm>
        </p:grpSpPr>
        <p:sp>
          <p:nvSpPr>
            <p:cNvPr id="24" name="Rectangle 3"/>
            <p:cNvSpPr>
              <a:spLocks noChangeArrowheads="1"/>
            </p:cNvSpPr>
            <p:nvPr/>
          </p:nvSpPr>
          <p:spPr bwMode="auto">
            <a:xfrm rot="10800000">
              <a:off x="1282700" y="1438275"/>
              <a:ext cx="6259512" cy="666750"/>
            </a:xfrm>
            <a:prstGeom prst="rect">
              <a:avLst/>
            </a:prstGeom>
            <a:gradFill rotWithShape="1">
              <a:gsLst>
                <a:gs pos="0">
                  <a:srgbClr val="EAEAEA"/>
                </a:gs>
                <a:gs pos="100000">
                  <a:srgbClr val="FFFFFF"/>
                </a:gs>
              </a:gsLst>
              <a:lin ang="5400000" scaled="0"/>
            </a:gradFill>
            <a:ln w="9525">
              <a:solidFill>
                <a:srgbClr val="EAEAEA"/>
              </a:solidFill>
              <a:miter lim="800000"/>
              <a:headEnd/>
              <a:tailEnd/>
            </a:ln>
          </p:spPr>
          <p:txBody>
            <a:bodyPr rot="10800000" wrap="none" anchor="ctr"/>
            <a:lstStyle/>
            <a:p>
              <a:pPr algn="ctr"/>
              <a:endParaRPr lang="zh-CN" altLang="en-US" dirty="0">
                <a:latin typeface="微软雅黑" pitchFamily="34" charset="-122"/>
                <a:ea typeface="微软雅黑" pitchFamily="34" charset="-122"/>
              </a:endParaRPr>
            </a:p>
          </p:txBody>
        </p:sp>
        <p:sp>
          <p:nvSpPr>
            <p:cNvPr id="25" name="Rectangle 19"/>
            <p:cNvSpPr>
              <a:spLocks noChangeArrowheads="1"/>
            </p:cNvSpPr>
            <p:nvPr/>
          </p:nvSpPr>
          <p:spPr bwMode="auto">
            <a:xfrm>
              <a:off x="1276350" y="1476805"/>
              <a:ext cx="5592762"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400" i="0" dirty="0">
                  <a:solidFill>
                    <a:srgbClr val="646464"/>
                  </a:solidFill>
                  <a:latin typeface="微软雅黑" pitchFamily="34" charset="-122"/>
                  <a:ea typeface="微软雅黑" pitchFamily="34" charset="-122"/>
                </a:rPr>
                <a:t>单击此处添加段落文字内容</a:t>
              </a:r>
            </a:p>
          </p:txBody>
        </p:sp>
      </p:grpSp>
      <p:grpSp>
        <p:nvGrpSpPr>
          <p:cNvPr id="26" name="组合 25"/>
          <p:cNvGrpSpPr/>
          <p:nvPr/>
        </p:nvGrpSpPr>
        <p:grpSpPr>
          <a:xfrm>
            <a:off x="7073900" y="1382713"/>
            <a:ext cx="793750" cy="790575"/>
            <a:chOff x="7073900" y="1382713"/>
            <a:chExt cx="793750" cy="790575"/>
          </a:xfrm>
        </p:grpSpPr>
        <p:grpSp>
          <p:nvGrpSpPr>
            <p:cNvPr id="27" name="Group 4"/>
            <p:cNvGrpSpPr>
              <a:grpSpLocks/>
            </p:cNvGrpSpPr>
            <p:nvPr/>
          </p:nvGrpSpPr>
          <p:grpSpPr bwMode="auto">
            <a:xfrm>
              <a:off x="7073900" y="1382713"/>
              <a:ext cx="793750" cy="790575"/>
              <a:chOff x="0" y="0"/>
              <a:chExt cx="1590" cy="1588"/>
            </a:xfrm>
          </p:grpSpPr>
          <p:grpSp>
            <p:nvGrpSpPr>
              <p:cNvPr id="29" name="Group 5"/>
              <p:cNvGrpSpPr>
                <a:grpSpLocks/>
              </p:cNvGrpSpPr>
              <p:nvPr/>
            </p:nvGrpSpPr>
            <p:grpSpPr bwMode="auto">
              <a:xfrm>
                <a:off x="0" y="0"/>
                <a:ext cx="1590" cy="1588"/>
                <a:chOff x="0" y="0"/>
                <a:chExt cx="1136" cy="1134"/>
              </a:xfrm>
            </p:grpSpPr>
            <p:sp>
              <p:nvSpPr>
                <p:cNvPr id="32" name="Oval 6"/>
                <p:cNvSpPr>
                  <a:spLocks noChangeArrowheads="1"/>
                </p:cNvSpPr>
                <p:nvPr/>
              </p:nvSpPr>
              <p:spPr bwMode="auto">
                <a:xfrm>
                  <a:off x="0" y="0"/>
                  <a:ext cx="1136" cy="1134"/>
                </a:xfrm>
                <a:prstGeom prst="ellipse">
                  <a:avLst/>
                </a:prstGeom>
                <a:gradFill rotWithShape="1">
                  <a:gsLst>
                    <a:gs pos="0">
                      <a:srgbClr val="EEECE1">
                        <a:alpha val="89999"/>
                      </a:srgbClr>
                    </a:gs>
                    <a:gs pos="50000">
                      <a:sysClr val="window" lastClr="FFFFFF"/>
                    </a:gs>
                    <a:gs pos="100000">
                      <a:srgbClr val="EEECE1">
                        <a:alpha val="89999"/>
                      </a:srgbClr>
                    </a:gs>
                  </a:gsLst>
                  <a:lin ang="2700000" scaled="1"/>
                </a:gradFill>
                <a:ln w="9525" cmpd="sng">
                  <a:solidFill>
                    <a:srgbClr val="EEECE1"/>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3" name="Oval 7"/>
                <p:cNvSpPr>
                  <a:spLocks noChangeArrowheads="1"/>
                </p:cNvSpPr>
                <p:nvPr/>
              </p:nvSpPr>
              <p:spPr bwMode="auto">
                <a:xfrm>
                  <a:off x="64" y="62"/>
                  <a:ext cx="1008" cy="1010"/>
                </a:xfrm>
                <a:prstGeom prst="ellipse">
                  <a:avLst/>
                </a:prstGeom>
                <a:gradFill rotWithShape="1">
                  <a:gsLst>
                    <a:gs pos="0">
                      <a:srgbClr val="2676FF"/>
                    </a:gs>
                    <a:gs pos="100000">
                      <a:srgbClr val="2676FF"/>
                    </a:gs>
                  </a:gsLst>
                  <a:lin ang="2700000" scaled="1"/>
                </a:gradFill>
                <a:ln w="9525">
                  <a:solidFill>
                    <a:srgbClr val="EEECE1"/>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30" name="未知"/>
              <p:cNvSpPr>
                <a:spLocks/>
              </p:cNvSpPr>
              <p:nvPr/>
            </p:nvSpPr>
            <p:spPr bwMode="auto">
              <a:xfrm rot="16200000">
                <a:off x="390" y="490"/>
                <a:ext cx="606" cy="1210"/>
              </a:xfrm>
              <a:custGeom>
                <a:avLst/>
                <a:gdLst>
                  <a:gd name="T0" fmla="*/ 603 w 174"/>
                  <a:gd name="T1" fmla="*/ 0 h 348"/>
                  <a:gd name="T2" fmla="*/ 0 w 174"/>
                  <a:gd name="T3" fmla="*/ 602 h 348"/>
                  <a:gd name="T4" fmla="*/ 606 w 174"/>
                  <a:gd name="T5" fmla="*/ 1210 h 348"/>
                  <a:gd name="T6" fmla="*/ 606 w 174"/>
                  <a:gd name="T7" fmla="*/ 605 h 348"/>
                  <a:gd name="T8" fmla="*/ 603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ysClr val="window" lastClr="FFFFFF">
                      <a:alpha val="0"/>
                    </a:sysClr>
                  </a:gs>
                  <a:gs pos="100000">
                    <a:sysClr val="window" lastClr="FFFFFF">
                      <a:alpha val="25998"/>
                    </a:sys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1" name="未知"/>
              <p:cNvSpPr>
                <a:spLocks/>
              </p:cNvSpPr>
              <p:nvPr/>
            </p:nvSpPr>
            <p:spPr bwMode="auto">
              <a:xfrm rot="5400000">
                <a:off x="588" y="-113"/>
                <a:ext cx="606" cy="1210"/>
              </a:xfrm>
              <a:custGeom>
                <a:avLst/>
                <a:gdLst>
                  <a:gd name="T0" fmla="*/ 603 w 174"/>
                  <a:gd name="T1" fmla="*/ 0 h 348"/>
                  <a:gd name="T2" fmla="*/ 0 w 174"/>
                  <a:gd name="T3" fmla="*/ 602 h 348"/>
                  <a:gd name="T4" fmla="*/ 606 w 174"/>
                  <a:gd name="T5" fmla="*/ 1210 h 348"/>
                  <a:gd name="T6" fmla="*/ 606 w 174"/>
                  <a:gd name="T7" fmla="*/ 605 h 348"/>
                  <a:gd name="T8" fmla="*/ 603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ysClr val="window" lastClr="FFFFFF">
                      <a:alpha val="0"/>
                    </a:sysClr>
                  </a:gs>
                  <a:gs pos="100000">
                    <a:sysClr val="window" lastClr="FFFFFF">
                      <a:alpha val="50000"/>
                    </a:sys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28" name="Rectangle 11"/>
            <p:cNvSpPr>
              <a:spLocks noChangeArrowheads="1"/>
            </p:cNvSpPr>
            <p:nvPr/>
          </p:nvSpPr>
          <p:spPr bwMode="auto">
            <a:xfrm>
              <a:off x="7185025" y="1493838"/>
              <a:ext cx="554037"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a:t>
              </a:r>
            </a:p>
          </p:txBody>
        </p:sp>
      </p:grpSp>
      <p:grpSp>
        <p:nvGrpSpPr>
          <p:cNvPr id="34" name="组合 33"/>
          <p:cNvGrpSpPr/>
          <p:nvPr/>
        </p:nvGrpSpPr>
        <p:grpSpPr>
          <a:xfrm>
            <a:off x="7073900" y="2497138"/>
            <a:ext cx="793750" cy="790575"/>
            <a:chOff x="7073900" y="2497138"/>
            <a:chExt cx="793750" cy="790575"/>
          </a:xfrm>
        </p:grpSpPr>
        <p:grpSp>
          <p:nvGrpSpPr>
            <p:cNvPr id="35" name="Group 13"/>
            <p:cNvGrpSpPr>
              <a:grpSpLocks/>
            </p:cNvGrpSpPr>
            <p:nvPr/>
          </p:nvGrpSpPr>
          <p:grpSpPr bwMode="auto">
            <a:xfrm>
              <a:off x="7073900" y="2497138"/>
              <a:ext cx="793750" cy="790575"/>
              <a:chOff x="0" y="0"/>
              <a:chExt cx="1590" cy="1588"/>
            </a:xfrm>
          </p:grpSpPr>
          <p:grpSp>
            <p:nvGrpSpPr>
              <p:cNvPr id="37" name="Group 14"/>
              <p:cNvGrpSpPr>
                <a:grpSpLocks/>
              </p:cNvGrpSpPr>
              <p:nvPr/>
            </p:nvGrpSpPr>
            <p:grpSpPr bwMode="auto">
              <a:xfrm>
                <a:off x="0" y="0"/>
                <a:ext cx="1590" cy="1588"/>
                <a:chOff x="0" y="0"/>
                <a:chExt cx="1136" cy="1134"/>
              </a:xfrm>
            </p:grpSpPr>
            <p:sp>
              <p:nvSpPr>
                <p:cNvPr id="40" name="Oval 15"/>
                <p:cNvSpPr>
                  <a:spLocks noChangeArrowheads="1"/>
                </p:cNvSpPr>
                <p:nvPr/>
              </p:nvSpPr>
              <p:spPr bwMode="auto">
                <a:xfrm>
                  <a:off x="0" y="0"/>
                  <a:ext cx="1136" cy="1134"/>
                </a:xfrm>
                <a:prstGeom prst="ellipse">
                  <a:avLst/>
                </a:prstGeom>
                <a:gradFill rotWithShape="1">
                  <a:gsLst>
                    <a:gs pos="0">
                      <a:srgbClr val="EEECE1">
                        <a:alpha val="89999"/>
                      </a:srgbClr>
                    </a:gs>
                    <a:gs pos="50000">
                      <a:sysClr val="window" lastClr="FFFFFF"/>
                    </a:gs>
                    <a:gs pos="100000">
                      <a:srgbClr val="EEECE1">
                        <a:alpha val="89999"/>
                      </a:srgbClr>
                    </a:gs>
                  </a:gsLst>
                  <a:lin ang="2700000" scaled="1"/>
                </a:gradFill>
                <a:ln w="9525" cmpd="sng">
                  <a:solidFill>
                    <a:srgbClr val="EEECE1"/>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1" name="Oval 16"/>
                <p:cNvSpPr>
                  <a:spLocks noChangeArrowheads="1"/>
                </p:cNvSpPr>
                <p:nvPr/>
              </p:nvSpPr>
              <p:spPr bwMode="auto">
                <a:xfrm>
                  <a:off x="64" y="62"/>
                  <a:ext cx="1008" cy="1010"/>
                </a:xfrm>
                <a:prstGeom prst="ellipse">
                  <a:avLst/>
                </a:prstGeom>
                <a:gradFill rotWithShape="1">
                  <a:gsLst>
                    <a:gs pos="0">
                      <a:srgbClr val="2676FF"/>
                    </a:gs>
                    <a:gs pos="100000">
                      <a:srgbClr val="2676FF"/>
                    </a:gs>
                  </a:gsLst>
                  <a:lin ang="2700000" scaled="1"/>
                </a:gradFill>
                <a:ln w="9525">
                  <a:solidFill>
                    <a:srgbClr val="EEECE1"/>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38" name="未知"/>
              <p:cNvSpPr>
                <a:spLocks/>
              </p:cNvSpPr>
              <p:nvPr/>
            </p:nvSpPr>
            <p:spPr bwMode="auto">
              <a:xfrm rot="-5400000">
                <a:off x="390" y="490"/>
                <a:ext cx="606" cy="1210"/>
              </a:xfrm>
              <a:custGeom>
                <a:avLst/>
                <a:gdLst>
                  <a:gd name="T0" fmla="*/ 603 w 174"/>
                  <a:gd name="T1" fmla="*/ 0 h 348"/>
                  <a:gd name="T2" fmla="*/ 0 w 174"/>
                  <a:gd name="T3" fmla="*/ 602 h 348"/>
                  <a:gd name="T4" fmla="*/ 606 w 174"/>
                  <a:gd name="T5" fmla="*/ 1210 h 348"/>
                  <a:gd name="T6" fmla="*/ 606 w 174"/>
                  <a:gd name="T7" fmla="*/ 605 h 348"/>
                  <a:gd name="T8" fmla="*/ 603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ysClr val="window" lastClr="FFFFFF">
                      <a:alpha val="0"/>
                    </a:sysClr>
                  </a:gs>
                  <a:gs pos="100000">
                    <a:sysClr val="window" lastClr="FFFFFF">
                      <a:alpha val="25998"/>
                    </a:sys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9" name="未知"/>
              <p:cNvSpPr>
                <a:spLocks/>
              </p:cNvSpPr>
              <p:nvPr/>
            </p:nvSpPr>
            <p:spPr bwMode="auto">
              <a:xfrm rot="5400000">
                <a:off x="588" y="-113"/>
                <a:ext cx="606" cy="1210"/>
              </a:xfrm>
              <a:custGeom>
                <a:avLst/>
                <a:gdLst>
                  <a:gd name="T0" fmla="*/ 603 w 174"/>
                  <a:gd name="T1" fmla="*/ 0 h 348"/>
                  <a:gd name="T2" fmla="*/ 0 w 174"/>
                  <a:gd name="T3" fmla="*/ 602 h 348"/>
                  <a:gd name="T4" fmla="*/ 606 w 174"/>
                  <a:gd name="T5" fmla="*/ 1210 h 348"/>
                  <a:gd name="T6" fmla="*/ 606 w 174"/>
                  <a:gd name="T7" fmla="*/ 605 h 348"/>
                  <a:gd name="T8" fmla="*/ 603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ysClr val="window" lastClr="FFFFFF">
                      <a:alpha val="0"/>
                    </a:sysClr>
                  </a:gs>
                  <a:gs pos="100000">
                    <a:sysClr val="window" lastClr="FFFFFF">
                      <a:alpha val="50000"/>
                    </a:sys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36" name="Rectangle 20"/>
            <p:cNvSpPr>
              <a:spLocks noChangeArrowheads="1"/>
            </p:cNvSpPr>
            <p:nvPr/>
          </p:nvSpPr>
          <p:spPr bwMode="auto">
            <a:xfrm>
              <a:off x="7197725" y="2608263"/>
              <a:ext cx="554037"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2</a:t>
              </a:r>
            </a:p>
          </p:txBody>
        </p:sp>
      </p:grpSp>
      <p:grpSp>
        <p:nvGrpSpPr>
          <p:cNvPr id="42" name="组合 41"/>
          <p:cNvGrpSpPr/>
          <p:nvPr/>
        </p:nvGrpSpPr>
        <p:grpSpPr>
          <a:xfrm>
            <a:off x="7073900" y="3590925"/>
            <a:ext cx="793750" cy="790575"/>
            <a:chOff x="7073900" y="3590925"/>
            <a:chExt cx="793750" cy="790575"/>
          </a:xfrm>
        </p:grpSpPr>
        <p:grpSp>
          <p:nvGrpSpPr>
            <p:cNvPr id="43" name="Group 22"/>
            <p:cNvGrpSpPr>
              <a:grpSpLocks/>
            </p:cNvGrpSpPr>
            <p:nvPr/>
          </p:nvGrpSpPr>
          <p:grpSpPr bwMode="auto">
            <a:xfrm>
              <a:off x="7073900" y="3590925"/>
              <a:ext cx="793750" cy="790575"/>
              <a:chOff x="0" y="0"/>
              <a:chExt cx="1590" cy="1588"/>
            </a:xfrm>
          </p:grpSpPr>
          <p:grpSp>
            <p:nvGrpSpPr>
              <p:cNvPr id="45" name="Group 23"/>
              <p:cNvGrpSpPr>
                <a:grpSpLocks/>
              </p:cNvGrpSpPr>
              <p:nvPr/>
            </p:nvGrpSpPr>
            <p:grpSpPr bwMode="auto">
              <a:xfrm>
                <a:off x="0" y="0"/>
                <a:ext cx="1590" cy="1588"/>
                <a:chOff x="0" y="0"/>
                <a:chExt cx="1136" cy="1134"/>
              </a:xfrm>
            </p:grpSpPr>
            <p:sp>
              <p:nvSpPr>
                <p:cNvPr id="48" name="Oval 24"/>
                <p:cNvSpPr>
                  <a:spLocks noChangeArrowheads="1"/>
                </p:cNvSpPr>
                <p:nvPr/>
              </p:nvSpPr>
              <p:spPr bwMode="auto">
                <a:xfrm>
                  <a:off x="0" y="0"/>
                  <a:ext cx="1136" cy="1134"/>
                </a:xfrm>
                <a:prstGeom prst="ellipse">
                  <a:avLst/>
                </a:prstGeom>
                <a:gradFill rotWithShape="1">
                  <a:gsLst>
                    <a:gs pos="0">
                      <a:srgbClr val="EEECE1">
                        <a:alpha val="89999"/>
                      </a:srgbClr>
                    </a:gs>
                    <a:gs pos="50000">
                      <a:sysClr val="window" lastClr="FFFFFF"/>
                    </a:gs>
                    <a:gs pos="100000">
                      <a:srgbClr val="EEECE1">
                        <a:alpha val="89999"/>
                      </a:srgbClr>
                    </a:gs>
                  </a:gsLst>
                  <a:lin ang="2700000" scaled="1"/>
                </a:gradFill>
                <a:ln w="9525" cmpd="sng">
                  <a:solidFill>
                    <a:srgbClr val="EEECE1"/>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9" name="Oval 25"/>
                <p:cNvSpPr>
                  <a:spLocks noChangeArrowheads="1"/>
                </p:cNvSpPr>
                <p:nvPr/>
              </p:nvSpPr>
              <p:spPr bwMode="auto">
                <a:xfrm>
                  <a:off x="64" y="62"/>
                  <a:ext cx="1008" cy="1010"/>
                </a:xfrm>
                <a:prstGeom prst="ellipse">
                  <a:avLst/>
                </a:prstGeom>
                <a:gradFill rotWithShape="1">
                  <a:gsLst>
                    <a:gs pos="0">
                      <a:srgbClr val="2676FF"/>
                    </a:gs>
                    <a:gs pos="100000">
                      <a:srgbClr val="2676FF"/>
                    </a:gs>
                  </a:gsLst>
                  <a:lin ang="2700000" scaled="1"/>
                </a:gradFill>
                <a:ln w="9525">
                  <a:solidFill>
                    <a:srgbClr val="EEECE1"/>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46" name="未知"/>
              <p:cNvSpPr>
                <a:spLocks/>
              </p:cNvSpPr>
              <p:nvPr/>
            </p:nvSpPr>
            <p:spPr bwMode="auto">
              <a:xfrm rot="-5400000">
                <a:off x="390" y="490"/>
                <a:ext cx="606" cy="1210"/>
              </a:xfrm>
              <a:custGeom>
                <a:avLst/>
                <a:gdLst>
                  <a:gd name="T0" fmla="*/ 603 w 174"/>
                  <a:gd name="T1" fmla="*/ 0 h 348"/>
                  <a:gd name="T2" fmla="*/ 0 w 174"/>
                  <a:gd name="T3" fmla="*/ 602 h 348"/>
                  <a:gd name="T4" fmla="*/ 606 w 174"/>
                  <a:gd name="T5" fmla="*/ 1210 h 348"/>
                  <a:gd name="T6" fmla="*/ 606 w 174"/>
                  <a:gd name="T7" fmla="*/ 605 h 348"/>
                  <a:gd name="T8" fmla="*/ 603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ysClr val="window" lastClr="FFFFFF">
                      <a:alpha val="0"/>
                    </a:sysClr>
                  </a:gs>
                  <a:gs pos="100000">
                    <a:sysClr val="window" lastClr="FFFFFF">
                      <a:alpha val="25998"/>
                    </a:sys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7" name="未知"/>
              <p:cNvSpPr>
                <a:spLocks/>
              </p:cNvSpPr>
              <p:nvPr/>
            </p:nvSpPr>
            <p:spPr bwMode="auto">
              <a:xfrm rot="5400000">
                <a:off x="588" y="-113"/>
                <a:ext cx="606" cy="1210"/>
              </a:xfrm>
              <a:custGeom>
                <a:avLst/>
                <a:gdLst>
                  <a:gd name="T0" fmla="*/ 603 w 174"/>
                  <a:gd name="T1" fmla="*/ 0 h 348"/>
                  <a:gd name="T2" fmla="*/ 0 w 174"/>
                  <a:gd name="T3" fmla="*/ 602 h 348"/>
                  <a:gd name="T4" fmla="*/ 606 w 174"/>
                  <a:gd name="T5" fmla="*/ 1210 h 348"/>
                  <a:gd name="T6" fmla="*/ 606 w 174"/>
                  <a:gd name="T7" fmla="*/ 605 h 348"/>
                  <a:gd name="T8" fmla="*/ 603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ysClr val="window" lastClr="FFFFFF">
                      <a:alpha val="0"/>
                    </a:sysClr>
                  </a:gs>
                  <a:gs pos="100000">
                    <a:sysClr val="window" lastClr="FFFFFF">
                      <a:alpha val="50000"/>
                    </a:sys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44" name="Rectangle 29"/>
            <p:cNvSpPr>
              <a:spLocks noChangeArrowheads="1"/>
            </p:cNvSpPr>
            <p:nvPr/>
          </p:nvSpPr>
          <p:spPr bwMode="auto">
            <a:xfrm>
              <a:off x="7197725" y="3702050"/>
              <a:ext cx="554037"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3</a:t>
              </a:r>
            </a:p>
          </p:txBody>
        </p:sp>
      </p:grpSp>
      <p:grpSp>
        <p:nvGrpSpPr>
          <p:cNvPr id="50" name="组合 49"/>
          <p:cNvGrpSpPr/>
          <p:nvPr/>
        </p:nvGrpSpPr>
        <p:grpSpPr>
          <a:xfrm>
            <a:off x="7073900" y="4684713"/>
            <a:ext cx="793750" cy="790575"/>
            <a:chOff x="7073900" y="4684713"/>
            <a:chExt cx="793750" cy="790575"/>
          </a:xfrm>
        </p:grpSpPr>
        <p:grpSp>
          <p:nvGrpSpPr>
            <p:cNvPr id="51" name="Group 31"/>
            <p:cNvGrpSpPr>
              <a:grpSpLocks/>
            </p:cNvGrpSpPr>
            <p:nvPr/>
          </p:nvGrpSpPr>
          <p:grpSpPr bwMode="auto">
            <a:xfrm>
              <a:off x="7073900" y="4684713"/>
              <a:ext cx="793750" cy="790575"/>
              <a:chOff x="0" y="0"/>
              <a:chExt cx="1590" cy="1588"/>
            </a:xfrm>
          </p:grpSpPr>
          <p:grpSp>
            <p:nvGrpSpPr>
              <p:cNvPr id="53" name="Group 32"/>
              <p:cNvGrpSpPr>
                <a:grpSpLocks/>
              </p:cNvGrpSpPr>
              <p:nvPr/>
            </p:nvGrpSpPr>
            <p:grpSpPr bwMode="auto">
              <a:xfrm>
                <a:off x="0" y="0"/>
                <a:ext cx="1590" cy="1588"/>
                <a:chOff x="0" y="0"/>
                <a:chExt cx="1136" cy="1134"/>
              </a:xfrm>
            </p:grpSpPr>
            <p:sp>
              <p:nvSpPr>
                <p:cNvPr id="56" name="Oval 33"/>
                <p:cNvSpPr>
                  <a:spLocks noChangeArrowheads="1"/>
                </p:cNvSpPr>
                <p:nvPr/>
              </p:nvSpPr>
              <p:spPr bwMode="auto">
                <a:xfrm>
                  <a:off x="0" y="0"/>
                  <a:ext cx="1136" cy="1134"/>
                </a:xfrm>
                <a:prstGeom prst="ellipse">
                  <a:avLst/>
                </a:prstGeom>
                <a:gradFill rotWithShape="1">
                  <a:gsLst>
                    <a:gs pos="0">
                      <a:srgbClr val="EEECE1">
                        <a:alpha val="89999"/>
                      </a:srgbClr>
                    </a:gs>
                    <a:gs pos="50000">
                      <a:sysClr val="window" lastClr="FFFFFF"/>
                    </a:gs>
                    <a:gs pos="100000">
                      <a:srgbClr val="EEECE1">
                        <a:alpha val="89999"/>
                      </a:srgbClr>
                    </a:gs>
                  </a:gsLst>
                  <a:lin ang="2700000" scaled="1"/>
                </a:gradFill>
                <a:ln w="9525" cmpd="sng">
                  <a:solidFill>
                    <a:srgbClr val="EEECE1"/>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7" name="Oval 34"/>
                <p:cNvSpPr>
                  <a:spLocks noChangeArrowheads="1"/>
                </p:cNvSpPr>
                <p:nvPr/>
              </p:nvSpPr>
              <p:spPr bwMode="auto">
                <a:xfrm>
                  <a:off x="64" y="62"/>
                  <a:ext cx="1008" cy="1010"/>
                </a:xfrm>
                <a:prstGeom prst="ellipse">
                  <a:avLst/>
                </a:prstGeom>
                <a:gradFill rotWithShape="1">
                  <a:gsLst>
                    <a:gs pos="0">
                      <a:srgbClr val="2676FF"/>
                    </a:gs>
                    <a:gs pos="100000">
                      <a:srgbClr val="2676FF"/>
                    </a:gs>
                  </a:gsLst>
                  <a:lin ang="2700000" scaled="1"/>
                </a:gradFill>
                <a:ln w="9525">
                  <a:solidFill>
                    <a:srgbClr val="EEECE1"/>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54" name="未知"/>
              <p:cNvSpPr>
                <a:spLocks/>
              </p:cNvSpPr>
              <p:nvPr/>
            </p:nvSpPr>
            <p:spPr bwMode="auto">
              <a:xfrm rot="-5400000">
                <a:off x="390" y="490"/>
                <a:ext cx="606" cy="1210"/>
              </a:xfrm>
              <a:custGeom>
                <a:avLst/>
                <a:gdLst>
                  <a:gd name="T0" fmla="*/ 603 w 174"/>
                  <a:gd name="T1" fmla="*/ 0 h 348"/>
                  <a:gd name="T2" fmla="*/ 0 w 174"/>
                  <a:gd name="T3" fmla="*/ 602 h 348"/>
                  <a:gd name="T4" fmla="*/ 606 w 174"/>
                  <a:gd name="T5" fmla="*/ 1210 h 348"/>
                  <a:gd name="T6" fmla="*/ 606 w 174"/>
                  <a:gd name="T7" fmla="*/ 605 h 348"/>
                  <a:gd name="T8" fmla="*/ 603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ysClr val="window" lastClr="FFFFFF">
                      <a:alpha val="0"/>
                    </a:sysClr>
                  </a:gs>
                  <a:gs pos="100000">
                    <a:sysClr val="window" lastClr="FFFFFF">
                      <a:alpha val="25998"/>
                    </a:sys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5" name="未知"/>
              <p:cNvSpPr>
                <a:spLocks/>
              </p:cNvSpPr>
              <p:nvPr/>
            </p:nvSpPr>
            <p:spPr bwMode="auto">
              <a:xfrm rot="5400000">
                <a:off x="588" y="-113"/>
                <a:ext cx="606" cy="1210"/>
              </a:xfrm>
              <a:custGeom>
                <a:avLst/>
                <a:gdLst>
                  <a:gd name="T0" fmla="*/ 603 w 174"/>
                  <a:gd name="T1" fmla="*/ 0 h 348"/>
                  <a:gd name="T2" fmla="*/ 0 w 174"/>
                  <a:gd name="T3" fmla="*/ 602 h 348"/>
                  <a:gd name="T4" fmla="*/ 606 w 174"/>
                  <a:gd name="T5" fmla="*/ 1210 h 348"/>
                  <a:gd name="T6" fmla="*/ 606 w 174"/>
                  <a:gd name="T7" fmla="*/ 605 h 348"/>
                  <a:gd name="T8" fmla="*/ 603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ysClr val="window" lastClr="FFFFFF">
                      <a:alpha val="0"/>
                    </a:sysClr>
                  </a:gs>
                  <a:gs pos="100000">
                    <a:sysClr val="window" lastClr="FFFFFF">
                      <a:alpha val="50000"/>
                    </a:sys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52" name="Rectangle 38"/>
            <p:cNvSpPr>
              <a:spLocks noChangeArrowheads="1"/>
            </p:cNvSpPr>
            <p:nvPr/>
          </p:nvSpPr>
          <p:spPr bwMode="auto">
            <a:xfrm>
              <a:off x="7185025" y="4795838"/>
              <a:ext cx="554037"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4</a:t>
              </a:r>
            </a:p>
          </p:txBody>
        </p:sp>
      </p:grpSp>
    </p:spTree>
    <p:extLst>
      <p:ext uri="{BB962C8B-B14F-4D97-AF65-F5344CB8AC3E}">
        <p14:creationId xmlns:p14="http://schemas.microsoft.com/office/powerpoint/2010/main" val="234357335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3568" y="1897000"/>
            <a:ext cx="7549405" cy="3111288"/>
            <a:chOff x="334963" y="1829880"/>
            <a:chExt cx="8516937" cy="3940175"/>
          </a:xfrm>
        </p:grpSpPr>
        <p:sp>
          <p:nvSpPr>
            <p:cNvPr id="3" name="Freeform 3"/>
            <p:cNvSpPr>
              <a:spLocks/>
            </p:cNvSpPr>
            <p:nvPr/>
          </p:nvSpPr>
          <p:spPr bwMode="auto">
            <a:xfrm>
              <a:off x="334963" y="1829880"/>
              <a:ext cx="6121400" cy="1200150"/>
            </a:xfrm>
            <a:custGeom>
              <a:avLst/>
              <a:gdLst>
                <a:gd name="T0" fmla="*/ 3846 w 3846"/>
                <a:gd name="T1" fmla="*/ 0 h 756"/>
                <a:gd name="T2" fmla="*/ 0 w 3846"/>
                <a:gd name="T3" fmla="*/ 0 h 756"/>
                <a:gd name="T4" fmla="*/ 0 w 3846"/>
                <a:gd name="T5" fmla="*/ 756 h 756"/>
                <a:gd name="T6" fmla="*/ 3444 w 3846"/>
                <a:gd name="T7" fmla="*/ 756 h 756"/>
                <a:gd name="T8" fmla="*/ 3509 w 3846"/>
                <a:gd name="T9" fmla="*/ 657 h 756"/>
                <a:gd name="T10" fmla="*/ 3542 w 3846"/>
                <a:gd name="T11" fmla="*/ 591 h 756"/>
                <a:gd name="T12" fmla="*/ 3616 w 3846"/>
                <a:gd name="T13" fmla="*/ 501 h 756"/>
                <a:gd name="T14" fmla="*/ 3649 w 3846"/>
                <a:gd name="T15" fmla="*/ 394 h 756"/>
                <a:gd name="T16" fmla="*/ 3756 w 3846"/>
                <a:gd name="T17" fmla="*/ 189 h 756"/>
                <a:gd name="T18" fmla="*/ 3797 w 3846"/>
                <a:gd name="T19" fmla="*/ 148 h 756"/>
                <a:gd name="T20" fmla="*/ 3846 w 3846"/>
                <a:gd name="T21"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46" h="756">
                  <a:moveTo>
                    <a:pt x="3846" y="0"/>
                  </a:moveTo>
                  <a:lnTo>
                    <a:pt x="0" y="0"/>
                  </a:lnTo>
                  <a:lnTo>
                    <a:pt x="0" y="756"/>
                  </a:lnTo>
                  <a:lnTo>
                    <a:pt x="3444" y="756"/>
                  </a:lnTo>
                  <a:lnTo>
                    <a:pt x="3509" y="657"/>
                  </a:lnTo>
                  <a:lnTo>
                    <a:pt x="3542" y="591"/>
                  </a:lnTo>
                  <a:lnTo>
                    <a:pt x="3616" y="501"/>
                  </a:lnTo>
                  <a:lnTo>
                    <a:pt x="3649" y="394"/>
                  </a:lnTo>
                  <a:lnTo>
                    <a:pt x="3756" y="189"/>
                  </a:lnTo>
                  <a:lnTo>
                    <a:pt x="3797" y="148"/>
                  </a:lnTo>
                  <a:lnTo>
                    <a:pt x="3846"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Freeform 4"/>
            <p:cNvSpPr>
              <a:spLocks/>
            </p:cNvSpPr>
            <p:nvPr/>
          </p:nvSpPr>
          <p:spPr bwMode="auto">
            <a:xfrm>
              <a:off x="6064250" y="1829880"/>
              <a:ext cx="2787650" cy="1200150"/>
            </a:xfrm>
            <a:custGeom>
              <a:avLst/>
              <a:gdLst>
                <a:gd name="T0" fmla="*/ 0 w 1751"/>
                <a:gd name="T1" fmla="*/ 756 h 756"/>
                <a:gd name="T2" fmla="*/ 1751 w 1751"/>
                <a:gd name="T3" fmla="*/ 756 h 756"/>
                <a:gd name="T4" fmla="*/ 1751 w 1751"/>
                <a:gd name="T5" fmla="*/ 0 h 756"/>
                <a:gd name="T6" fmla="*/ 386 w 1751"/>
                <a:gd name="T7" fmla="*/ 0 h 756"/>
                <a:gd name="T8" fmla="*/ 378 w 1751"/>
                <a:gd name="T9" fmla="*/ 99 h 756"/>
                <a:gd name="T10" fmla="*/ 345 w 1751"/>
                <a:gd name="T11" fmla="*/ 165 h 756"/>
                <a:gd name="T12" fmla="*/ 271 w 1751"/>
                <a:gd name="T13" fmla="*/ 255 h 756"/>
                <a:gd name="T14" fmla="*/ 238 w 1751"/>
                <a:gd name="T15" fmla="*/ 362 h 756"/>
                <a:gd name="T16" fmla="*/ 164 w 1751"/>
                <a:gd name="T17" fmla="*/ 435 h 756"/>
                <a:gd name="T18" fmla="*/ 90 w 1751"/>
                <a:gd name="T19" fmla="*/ 608 h 756"/>
                <a:gd name="T20" fmla="*/ 0 w 1751"/>
                <a:gd name="T21" fmla="*/ 756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1" h="756">
                  <a:moveTo>
                    <a:pt x="0" y="756"/>
                  </a:moveTo>
                  <a:lnTo>
                    <a:pt x="1751" y="756"/>
                  </a:lnTo>
                  <a:lnTo>
                    <a:pt x="1751" y="0"/>
                  </a:lnTo>
                  <a:lnTo>
                    <a:pt x="386" y="0"/>
                  </a:lnTo>
                  <a:lnTo>
                    <a:pt x="378" y="99"/>
                  </a:lnTo>
                  <a:lnTo>
                    <a:pt x="345" y="165"/>
                  </a:lnTo>
                  <a:lnTo>
                    <a:pt x="271" y="255"/>
                  </a:lnTo>
                  <a:lnTo>
                    <a:pt x="238" y="362"/>
                  </a:lnTo>
                  <a:lnTo>
                    <a:pt x="164" y="435"/>
                  </a:lnTo>
                  <a:lnTo>
                    <a:pt x="90" y="608"/>
                  </a:lnTo>
                  <a:lnTo>
                    <a:pt x="0" y="756"/>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Freeform 5"/>
            <p:cNvSpPr>
              <a:spLocks/>
            </p:cNvSpPr>
            <p:nvPr/>
          </p:nvSpPr>
          <p:spPr bwMode="auto">
            <a:xfrm>
              <a:off x="334963" y="3191955"/>
              <a:ext cx="5364162" cy="1201737"/>
            </a:xfrm>
            <a:custGeom>
              <a:avLst/>
              <a:gdLst>
                <a:gd name="T0" fmla="*/ 3370 w 3370"/>
                <a:gd name="T1" fmla="*/ 0 h 757"/>
                <a:gd name="T2" fmla="*/ 0 w 3370"/>
                <a:gd name="T3" fmla="*/ 0 h 757"/>
                <a:gd name="T4" fmla="*/ 0 w 3370"/>
                <a:gd name="T5" fmla="*/ 757 h 757"/>
                <a:gd name="T6" fmla="*/ 2927 w 3370"/>
                <a:gd name="T7" fmla="*/ 757 h 757"/>
                <a:gd name="T8" fmla="*/ 3008 w 3370"/>
                <a:gd name="T9" fmla="*/ 732 h 757"/>
                <a:gd name="T10" fmla="*/ 3082 w 3370"/>
                <a:gd name="T11" fmla="*/ 641 h 757"/>
                <a:gd name="T12" fmla="*/ 3123 w 3370"/>
                <a:gd name="T13" fmla="*/ 485 h 757"/>
                <a:gd name="T14" fmla="*/ 3132 w 3370"/>
                <a:gd name="T15" fmla="*/ 395 h 757"/>
                <a:gd name="T16" fmla="*/ 3239 w 3370"/>
                <a:gd name="T17" fmla="*/ 190 h 757"/>
                <a:gd name="T18" fmla="*/ 3280 w 3370"/>
                <a:gd name="T19" fmla="*/ 149 h 757"/>
                <a:gd name="T20" fmla="*/ 3370 w 3370"/>
                <a:gd name="T21" fmla="*/ 0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70" h="757">
                  <a:moveTo>
                    <a:pt x="3370" y="0"/>
                  </a:moveTo>
                  <a:lnTo>
                    <a:pt x="0" y="0"/>
                  </a:lnTo>
                  <a:lnTo>
                    <a:pt x="0" y="757"/>
                  </a:lnTo>
                  <a:lnTo>
                    <a:pt x="2927" y="757"/>
                  </a:lnTo>
                  <a:lnTo>
                    <a:pt x="3008" y="732"/>
                  </a:lnTo>
                  <a:lnTo>
                    <a:pt x="3082" y="641"/>
                  </a:lnTo>
                  <a:lnTo>
                    <a:pt x="3123" y="485"/>
                  </a:lnTo>
                  <a:lnTo>
                    <a:pt x="3132" y="395"/>
                  </a:lnTo>
                  <a:lnTo>
                    <a:pt x="3239" y="190"/>
                  </a:lnTo>
                  <a:lnTo>
                    <a:pt x="3280" y="149"/>
                  </a:lnTo>
                  <a:lnTo>
                    <a:pt x="3370"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Freeform 6"/>
            <p:cNvSpPr>
              <a:spLocks/>
            </p:cNvSpPr>
            <p:nvPr/>
          </p:nvSpPr>
          <p:spPr bwMode="auto">
            <a:xfrm>
              <a:off x="5372100" y="3191955"/>
              <a:ext cx="3479800" cy="1201737"/>
            </a:xfrm>
            <a:custGeom>
              <a:avLst/>
              <a:gdLst>
                <a:gd name="T0" fmla="*/ 0 w 2186"/>
                <a:gd name="T1" fmla="*/ 757 h 757"/>
                <a:gd name="T2" fmla="*/ 2186 w 2186"/>
                <a:gd name="T3" fmla="*/ 757 h 757"/>
                <a:gd name="T4" fmla="*/ 2186 w 2186"/>
                <a:gd name="T5" fmla="*/ 0 h 757"/>
                <a:gd name="T6" fmla="*/ 378 w 2186"/>
                <a:gd name="T7" fmla="*/ 0 h 757"/>
                <a:gd name="T8" fmla="*/ 305 w 2186"/>
                <a:gd name="T9" fmla="*/ 100 h 757"/>
                <a:gd name="T10" fmla="*/ 272 w 2186"/>
                <a:gd name="T11" fmla="*/ 166 h 757"/>
                <a:gd name="T12" fmla="*/ 198 w 2186"/>
                <a:gd name="T13" fmla="*/ 256 h 757"/>
                <a:gd name="T14" fmla="*/ 148 w 2186"/>
                <a:gd name="T15" fmla="*/ 337 h 757"/>
                <a:gd name="T16" fmla="*/ 115 w 2186"/>
                <a:gd name="T17" fmla="*/ 469 h 757"/>
                <a:gd name="T18" fmla="*/ 74 w 2186"/>
                <a:gd name="T19" fmla="*/ 609 h 757"/>
                <a:gd name="T20" fmla="*/ 0 w 2186"/>
                <a:gd name="T21" fmla="*/ 757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6" h="757">
                  <a:moveTo>
                    <a:pt x="0" y="757"/>
                  </a:moveTo>
                  <a:lnTo>
                    <a:pt x="2186" y="757"/>
                  </a:lnTo>
                  <a:lnTo>
                    <a:pt x="2186" y="0"/>
                  </a:lnTo>
                  <a:lnTo>
                    <a:pt x="378" y="0"/>
                  </a:lnTo>
                  <a:lnTo>
                    <a:pt x="305" y="100"/>
                  </a:lnTo>
                  <a:lnTo>
                    <a:pt x="272" y="166"/>
                  </a:lnTo>
                  <a:lnTo>
                    <a:pt x="198" y="256"/>
                  </a:lnTo>
                  <a:lnTo>
                    <a:pt x="148" y="337"/>
                  </a:lnTo>
                  <a:lnTo>
                    <a:pt x="115" y="469"/>
                  </a:lnTo>
                  <a:lnTo>
                    <a:pt x="74" y="609"/>
                  </a:lnTo>
                  <a:lnTo>
                    <a:pt x="0" y="757"/>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Freeform 7"/>
            <p:cNvSpPr>
              <a:spLocks/>
            </p:cNvSpPr>
            <p:nvPr/>
          </p:nvSpPr>
          <p:spPr bwMode="auto">
            <a:xfrm>
              <a:off x="334963" y="4555617"/>
              <a:ext cx="4565650" cy="1200150"/>
            </a:xfrm>
            <a:custGeom>
              <a:avLst/>
              <a:gdLst>
                <a:gd name="T0" fmla="*/ 2868 w 2868"/>
                <a:gd name="T1" fmla="*/ 0 h 756"/>
                <a:gd name="T2" fmla="*/ 0 w 2868"/>
                <a:gd name="T3" fmla="*/ 0 h 756"/>
                <a:gd name="T4" fmla="*/ 0 w 2868"/>
                <a:gd name="T5" fmla="*/ 756 h 756"/>
                <a:gd name="T6" fmla="*/ 2120 w 2868"/>
                <a:gd name="T7" fmla="*/ 756 h 756"/>
                <a:gd name="T8" fmla="*/ 2186 w 2868"/>
                <a:gd name="T9" fmla="*/ 691 h 756"/>
                <a:gd name="T10" fmla="*/ 2227 w 2868"/>
                <a:gd name="T11" fmla="*/ 551 h 756"/>
                <a:gd name="T12" fmla="*/ 2400 w 2868"/>
                <a:gd name="T13" fmla="*/ 469 h 756"/>
                <a:gd name="T14" fmla="*/ 2548 w 2868"/>
                <a:gd name="T15" fmla="*/ 387 h 756"/>
                <a:gd name="T16" fmla="*/ 2720 w 2868"/>
                <a:gd name="T17" fmla="*/ 222 h 756"/>
                <a:gd name="T18" fmla="*/ 2761 w 2868"/>
                <a:gd name="T19" fmla="*/ 132 h 756"/>
                <a:gd name="T20" fmla="*/ 2868 w 2868"/>
                <a:gd name="T21"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68" h="756">
                  <a:moveTo>
                    <a:pt x="2868" y="0"/>
                  </a:moveTo>
                  <a:lnTo>
                    <a:pt x="0" y="0"/>
                  </a:lnTo>
                  <a:lnTo>
                    <a:pt x="0" y="756"/>
                  </a:lnTo>
                  <a:lnTo>
                    <a:pt x="2120" y="756"/>
                  </a:lnTo>
                  <a:lnTo>
                    <a:pt x="2186" y="691"/>
                  </a:lnTo>
                  <a:lnTo>
                    <a:pt x="2227" y="551"/>
                  </a:lnTo>
                  <a:lnTo>
                    <a:pt x="2400" y="469"/>
                  </a:lnTo>
                  <a:lnTo>
                    <a:pt x="2548" y="387"/>
                  </a:lnTo>
                  <a:lnTo>
                    <a:pt x="2720" y="222"/>
                  </a:lnTo>
                  <a:lnTo>
                    <a:pt x="2761" y="132"/>
                  </a:lnTo>
                  <a:lnTo>
                    <a:pt x="2868"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Freeform 8"/>
            <p:cNvSpPr>
              <a:spLocks/>
            </p:cNvSpPr>
            <p:nvPr/>
          </p:nvSpPr>
          <p:spPr bwMode="auto">
            <a:xfrm>
              <a:off x="3971925" y="4555617"/>
              <a:ext cx="4879975" cy="1214438"/>
            </a:xfrm>
            <a:custGeom>
              <a:avLst/>
              <a:gdLst>
                <a:gd name="T0" fmla="*/ 0 w 3066"/>
                <a:gd name="T1" fmla="*/ 765 h 765"/>
                <a:gd name="T2" fmla="*/ 3066 w 3066"/>
                <a:gd name="T3" fmla="*/ 765 h 765"/>
                <a:gd name="T4" fmla="*/ 3066 w 3066"/>
                <a:gd name="T5" fmla="*/ 0 h 765"/>
                <a:gd name="T6" fmla="*/ 748 w 3066"/>
                <a:gd name="T7" fmla="*/ 1 h 765"/>
                <a:gd name="T8" fmla="*/ 649 w 3066"/>
                <a:gd name="T9" fmla="*/ 107 h 765"/>
                <a:gd name="T10" fmla="*/ 600 w 3066"/>
                <a:gd name="T11" fmla="*/ 181 h 765"/>
                <a:gd name="T12" fmla="*/ 542 w 3066"/>
                <a:gd name="T13" fmla="*/ 239 h 765"/>
                <a:gd name="T14" fmla="*/ 476 w 3066"/>
                <a:gd name="T15" fmla="*/ 337 h 765"/>
                <a:gd name="T16" fmla="*/ 402 w 3066"/>
                <a:gd name="T17" fmla="*/ 428 h 765"/>
                <a:gd name="T18" fmla="*/ 304 w 3066"/>
                <a:gd name="T19" fmla="*/ 493 h 765"/>
                <a:gd name="T20" fmla="*/ 82 w 3066"/>
                <a:gd name="T21" fmla="*/ 592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66" h="765">
                  <a:moveTo>
                    <a:pt x="0" y="765"/>
                  </a:moveTo>
                  <a:lnTo>
                    <a:pt x="3066" y="765"/>
                  </a:lnTo>
                  <a:lnTo>
                    <a:pt x="3066" y="0"/>
                  </a:lnTo>
                  <a:lnTo>
                    <a:pt x="748" y="1"/>
                  </a:lnTo>
                  <a:lnTo>
                    <a:pt x="649" y="107"/>
                  </a:lnTo>
                  <a:lnTo>
                    <a:pt x="600" y="181"/>
                  </a:lnTo>
                  <a:lnTo>
                    <a:pt x="542" y="239"/>
                  </a:lnTo>
                  <a:lnTo>
                    <a:pt x="476" y="337"/>
                  </a:lnTo>
                  <a:lnTo>
                    <a:pt x="402" y="428"/>
                  </a:lnTo>
                  <a:lnTo>
                    <a:pt x="304" y="493"/>
                  </a:lnTo>
                  <a:lnTo>
                    <a:pt x="82" y="592"/>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sp>
        <p:nvSpPr>
          <p:cNvPr id="9" name="TextBox 53"/>
          <p:cNvSpPr txBox="1">
            <a:spLocks noChangeArrowheads="1"/>
          </p:cNvSpPr>
          <p:nvPr/>
        </p:nvSpPr>
        <p:spPr bwMode="auto">
          <a:xfrm>
            <a:off x="1661478" y="2213883"/>
            <a:ext cx="20911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单击此处添加标题</a:t>
            </a:r>
            <a:endParaRPr kumimoji="0" lang="zh-CN" altLang="en-US" sz="2800" b="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10" name="TextBox 53"/>
          <p:cNvSpPr txBox="1">
            <a:spLocks noChangeArrowheads="1"/>
          </p:cNvSpPr>
          <p:nvPr/>
        </p:nvSpPr>
        <p:spPr bwMode="auto">
          <a:xfrm>
            <a:off x="1661478" y="3290048"/>
            <a:ext cx="20911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单击此处添加标题</a:t>
            </a:r>
            <a:endParaRPr kumimoji="0" lang="zh-CN" altLang="en-US" sz="2800" b="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11" name="TextBox 53"/>
          <p:cNvSpPr txBox="1">
            <a:spLocks noChangeArrowheads="1"/>
          </p:cNvSpPr>
          <p:nvPr/>
        </p:nvSpPr>
        <p:spPr bwMode="auto">
          <a:xfrm>
            <a:off x="1661478" y="4371853"/>
            <a:ext cx="20911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单击此处添加标题</a:t>
            </a:r>
            <a:endParaRPr kumimoji="0" lang="zh-CN" altLang="en-US" sz="2800" b="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12" name="TextBox 53"/>
          <p:cNvSpPr txBox="1">
            <a:spLocks noChangeArrowheads="1"/>
          </p:cNvSpPr>
          <p:nvPr/>
        </p:nvSpPr>
        <p:spPr bwMode="auto">
          <a:xfrm>
            <a:off x="5951904" y="4371853"/>
            <a:ext cx="20911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单击此处添加标题</a:t>
            </a:r>
            <a:endParaRPr kumimoji="0" lang="zh-CN" altLang="en-US" sz="2800" b="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13" name="TextBox 53"/>
          <p:cNvSpPr txBox="1">
            <a:spLocks noChangeArrowheads="1"/>
          </p:cNvSpPr>
          <p:nvPr/>
        </p:nvSpPr>
        <p:spPr bwMode="auto">
          <a:xfrm>
            <a:off x="5951904" y="3290048"/>
            <a:ext cx="20911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单击此处添加标题</a:t>
            </a:r>
            <a:endParaRPr kumimoji="0" lang="zh-CN" altLang="en-US" sz="2800" b="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14" name="TextBox 53"/>
          <p:cNvSpPr txBox="1">
            <a:spLocks noChangeArrowheads="1"/>
          </p:cNvSpPr>
          <p:nvPr/>
        </p:nvSpPr>
        <p:spPr bwMode="auto">
          <a:xfrm>
            <a:off x="5951904" y="2213883"/>
            <a:ext cx="20911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单击此处添加标题</a:t>
            </a:r>
            <a:endParaRPr kumimoji="0" lang="zh-CN" altLang="en-US" sz="2800" b="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30855770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4319" y="1682750"/>
            <a:ext cx="8615362" cy="3492500"/>
            <a:chOff x="274638" y="1924050"/>
            <a:chExt cx="8615362" cy="3492500"/>
          </a:xfrm>
        </p:grpSpPr>
        <p:grpSp>
          <p:nvGrpSpPr>
            <p:cNvPr id="3" name="组合 5"/>
            <p:cNvGrpSpPr>
              <a:grpSpLocks/>
            </p:cNvGrpSpPr>
            <p:nvPr/>
          </p:nvGrpSpPr>
          <p:grpSpPr bwMode="auto">
            <a:xfrm>
              <a:off x="1376363" y="1924050"/>
              <a:ext cx="2041525" cy="1544638"/>
              <a:chOff x="1232846" y="1923556"/>
              <a:chExt cx="2040938" cy="1544535"/>
            </a:xfrm>
          </p:grpSpPr>
          <p:sp>
            <p:nvSpPr>
              <p:cNvPr id="28" name="矩形 27"/>
              <p:cNvSpPr/>
              <p:nvPr/>
            </p:nvSpPr>
            <p:spPr>
              <a:xfrm>
                <a:off x="1232846" y="1923556"/>
                <a:ext cx="384065" cy="720677"/>
              </a:xfrm>
              <a:prstGeom prst="rect">
                <a:avLst/>
              </a:pr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1</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29" name="矩形 28"/>
              <p:cNvSpPr/>
              <p:nvPr/>
            </p:nvSpPr>
            <p:spPr>
              <a:xfrm>
                <a:off x="1616911" y="1923556"/>
                <a:ext cx="1656873" cy="720677"/>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30" name="矩形 29"/>
              <p:cNvSpPr/>
              <p:nvPr/>
            </p:nvSpPr>
            <p:spPr>
              <a:xfrm>
                <a:off x="1232846" y="2644233"/>
                <a:ext cx="2040938" cy="823858"/>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grpSp>
        <p:grpSp>
          <p:nvGrpSpPr>
            <p:cNvPr id="4" name="组合 42"/>
            <p:cNvGrpSpPr>
              <a:grpSpLocks/>
            </p:cNvGrpSpPr>
            <p:nvPr/>
          </p:nvGrpSpPr>
          <p:grpSpPr bwMode="auto">
            <a:xfrm>
              <a:off x="3573463" y="1924050"/>
              <a:ext cx="2041525" cy="1544638"/>
              <a:chOff x="1232846" y="1923556"/>
              <a:chExt cx="2040938" cy="1544535"/>
            </a:xfrm>
          </p:grpSpPr>
          <p:sp>
            <p:nvSpPr>
              <p:cNvPr id="25" name="矩形 24"/>
              <p:cNvSpPr/>
              <p:nvPr/>
            </p:nvSpPr>
            <p:spPr>
              <a:xfrm>
                <a:off x="1232846" y="1923556"/>
                <a:ext cx="384065" cy="720677"/>
              </a:xfrm>
              <a:prstGeom prst="rect">
                <a:avLst/>
              </a:pr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2</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26" name="矩形 25"/>
              <p:cNvSpPr/>
              <p:nvPr/>
            </p:nvSpPr>
            <p:spPr>
              <a:xfrm>
                <a:off x="1616911" y="1923556"/>
                <a:ext cx="1656873" cy="720677"/>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7" name="矩形 26"/>
              <p:cNvSpPr/>
              <p:nvPr/>
            </p:nvSpPr>
            <p:spPr>
              <a:xfrm>
                <a:off x="1232846" y="2644233"/>
                <a:ext cx="2040938" cy="823858"/>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grpSp>
        <p:grpSp>
          <p:nvGrpSpPr>
            <p:cNvPr id="5" name="组合 46"/>
            <p:cNvGrpSpPr>
              <a:grpSpLocks/>
            </p:cNvGrpSpPr>
            <p:nvPr/>
          </p:nvGrpSpPr>
          <p:grpSpPr bwMode="auto">
            <a:xfrm>
              <a:off x="5772150" y="1924050"/>
              <a:ext cx="2039938" cy="1544638"/>
              <a:chOff x="1232846" y="1923556"/>
              <a:chExt cx="2040938" cy="1544535"/>
            </a:xfrm>
          </p:grpSpPr>
          <p:sp>
            <p:nvSpPr>
              <p:cNvPr id="22" name="矩形 21"/>
              <p:cNvSpPr/>
              <p:nvPr/>
            </p:nvSpPr>
            <p:spPr>
              <a:xfrm>
                <a:off x="1232846" y="1923556"/>
                <a:ext cx="384363" cy="720677"/>
              </a:xfrm>
              <a:prstGeom prst="rect">
                <a:avLst/>
              </a:pr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3</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23" name="矩形 22"/>
              <p:cNvSpPr/>
              <p:nvPr/>
            </p:nvSpPr>
            <p:spPr>
              <a:xfrm>
                <a:off x="1617209" y="1923556"/>
                <a:ext cx="1656575" cy="720677"/>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4" name="矩形 23"/>
              <p:cNvSpPr/>
              <p:nvPr/>
            </p:nvSpPr>
            <p:spPr>
              <a:xfrm>
                <a:off x="1232846" y="2644233"/>
                <a:ext cx="2040938" cy="823858"/>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grpSp>
        <p:grpSp>
          <p:nvGrpSpPr>
            <p:cNvPr id="6" name="组合 50"/>
            <p:cNvGrpSpPr>
              <a:grpSpLocks/>
            </p:cNvGrpSpPr>
            <p:nvPr/>
          </p:nvGrpSpPr>
          <p:grpSpPr bwMode="auto">
            <a:xfrm>
              <a:off x="274638" y="3860800"/>
              <a:ext cx="2041525" cy="1544638"/>
              <a:chOff x="1232846" y="1923556"/>
              <a:chExt cx="2040938" cy="1544535"/>
            </a:xfrm>
          </p:grpSpPr>
          <p:sp>
            <p:nvSpPr>
              <p:cNvPr id="19" name="矩形 18"/>
              <p:cNvSpPr/>
              <p:nvPr/>
            </p:nvSpPr>
            <p:spPr>
              <a:xfrm>
                <a:off x="1232846" y="1923556"/>
                <a:ext cx="384065" cy="720677"/>
              </a:xfrm>
              <a:prstGeom prst="rect">
                <a:avLst/>
              </a:pr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4</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20" name="矩形 19"/>
              <p:cNvSpPr/>
              <p:nvPr/>
            </p:nvSpPr>
            <p:spPr>
              <a:xfrm>
                <a:off x="1616911" y="1923556"/>
                <a:ext cx="1656873" cy="720677"/>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1" name="矩形 20"/>
              <p:cNvSpPr/>
              <p:nvPr/>
            </p:nvSpPr>
            <p:spPr>
              <a:xfrm>
                <a:off x="1232846" y="2644233"/>
                <a:ext cx="2040938" cy="823858"/>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grpSp>
        <p:grpSp>
          <p:nvGrpSpPr>
            <p:cNvPr id="7" name="组合 54"/>
            <p:cNvGrpSpPr>
              <a:grpSpLocks/>
            </p:cNvGrpSpPr>
            <p:nvPr/>
          </p:nvGrpSpPr>
          <p:grpSpPr bwMode="auto">
            <a:xfrm>
              <a:off x="2471738" y="3860800"/>
              <a:ext cx="2041525" cy="1544638"/>
              <a:chOff x="1232846" y="1923556"/>
              <a:chExt cx="2040938" cy="1544535"/>
            </a:xfrm>
          </p:grpSpPr>
          <p:sp>
            <p:nvSpPr>
              <p:cNvPr id="16" name="矩形 15"/>
              <p:cNvSpPr/>
              <p:nvPr/>
            </p:nvSpPr>
            <p:spPr>
              <a:xfrm>
                <a:off x="1232846" y="1923556"/>
                <a:ext cx="384065" cy="720677"/>
              </a:xfrm>
              <a:prstGeom prst="rect">
                <a:avLst/>
              </a:pr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5</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7" name="矩形 16"/>
              <p:cNvSpPr/>
              <p:nvPr/>
            </p:nvSpPr>
            <p:spPr>
              <a:xfrm>
                <a:off x="1616911" y="1923556"/>
                <a:ext cx="1656873" cy="720677"/>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18" name="矩形 17"/>
              <p:cNvSpPr/>
              <p:nvPr/>
            </p:nvSpPr>
            <p:spPr>
              <a:xfrm>
                <a:off x="1232846" y="2644233"/>
                <a:ext cx="2040938" cy="823858"/>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grpSp>
        <p:grpSp>
          <p:nvGrpSpPr>
            <p:cNvPr id="8" name="组合 58"/>
            <p:cNvGrpSpPr>
              <a:grpSpLocks/>
            </p:cNvGrpSpPr>
            <p:nvPr/>
          </p:nvGrpSpPr>
          <p:grpSpPr bwMode="auto">
            <a:xfrm>
              <a:off x="4668838" y="3860800"/>
              <a:ext cx="2041525" cy="1544638"/>
              <a:chOff x="1232846" y="1923556"/>
              <a:chExt cx="2040938" cy="1544535"/>
            </a:xfrm>
          </p:grpSpPr>
          <p:sp>
            <p:nvSpPr>
              <p:cNvPr id="13" name="矩形 12"/>
              <p:cNvSpPr/>
              <p:nvPr/>
            </p:nvSpPr>
            <p:spPr>
              <a:xfrm>
                <a:off x="1232846" y="1923556"/>
                <a:ext cx="384065" cy="720677"/>
              </a:xfrm>
              <a:prstGeom prst="rect">
                <a:avLst/>
              </a:pr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6</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4" name="矩形 13"/>
              <p:cNvSpPr/>
              <p:nvPr/>
            </p:nvSpPr>
            <p:spPr>
              <a:xfrm>
                <a:off x="1616911" y="1923556"/>
                <a:ext cx="1656873" cy="720677"/>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15" name="矩形 14"/>
              <p:cNvSpPr/>
              <p:nvPr/>
            </p:nvSpPr>
            <p:spPr>
              <a:xfrm>
                <a:off x="1232846" y="2644233"/>
                <a:ext cx="2040938" cy="823858"/>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grpSp>
        <p:grpSp>
          <p:nvGrpSpPr>
            <p:cNvPr id="9" name="组合 62"/>
            <p:cNvGrpSpPr>
              <a:grpSpLocks/>
            </p:cNvGrpSpPr>
            <p:nvPr/>
          </p:nvGrpSpPr>
          <p:grpSpPr bwMode="auto">
            <a:xfrm>
              <a:off x="6848475" y="3871913"/>
              <a:ext cx="2041525" cy="1544637"/>
              <a:chOff x="1232846" y="1923556"/>
              <a:chExt cx="2040938" cy="1544535"/>
            </a:xfrm>
          </p:grpSpPr>
          <p:sp>
            <p:nvSpPr>
              <p:cNvPr id="10" name="矩形 9"/>
              <p:cNvSpPr/>
              <p:nvPr/>
            </p:nvSpPr>
            <p:spPr>
              <a:xfrm>
                <a:off x="1232846" y="1923556"/>
                <a:ext cx="384065" cy="720677"/>
              </a:xfrm>
              <a:prstGeom prst="rect">
                <a:avLst/>
              </a:pr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7</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1" name="矩形 10"/>
              <p:cNvSpPr/>
              <p:nvPr/>
            </p:nvSpPr>
            <p:spPr>
              <a:xfrm>
                <a:off x="1616911" y="1923556"/>
                <a:ext cx="1656873" cy="720677"/>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12" name="矩形 11"/>
              <p:cNvSpPr/>
              <p:nvPr/>
            </p:nvSpPr>
            <p:spPr>
              <a:xfrm>
                <a:off x="1232846" y="2644233"/>
                <a:ext cx="2040938" cy="823858"/>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grpSp>
      </p:grpSp>
    </p:spTree>
    <p:extLst>
      <p:ext uri="{BB962C8B-B14F-4D97-AF65-F5344CB8AC3E}">
        <p14:creationId xmlns:p14="http://schemas.microsoft.com/office/powerpoint/2010/main" val="25973037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3"/>
          <p:cNvSpPr txBox="1">
            <a:spLocks/>
          </p:cNvSpPr>
          <p:nvPr/>
        </p:nvSpPr>
        <p:spPr bwMode="auto">
          <a:xfrm>
            <a:off x="468313" y="6524625"/>
            <a:ext cx="1439862" cy="19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algn="l" rtl="0" eaLnBrk="0" fontAlgn="base" hangingPunct="0">
              <a:spcBef>
                <a:spcPct val="0"/>
              </a:spcBef>
              <a:spcAft>
                <a:spcPct val="0"/>
              </a:spcAft>
              <a:defRPr sz="1000" b="1" i="1" kern="1200">
                <a:solidFill>
                  <a:schemeClr val="bg1"/>
                </a:solidFill>
                <a:latin typeface="Arial" pitchFamily="34" charset="0"/>
                <a:ea typeface="华文细黑" pitchFamily="2" charset="-122"/>
                <a:cs typeface="+mn-cs"/>
              </a:defRPr>
            </a:lvl1pPr>
            <a:lvl2pPr marL="457200" algn="l" rtl="0" fontAlgn="base">
              <a:spcBef>
                <a:spcPct val="0"/>
              </a:spcBef>
              <a:spcAft>
                <a:spcPct val="0"/>
              </a:spcAft>
              <a:defRPr i="1" kern="1200">
                <a:solidFill>
                  <a:schemeClr val="tx1"/>
                </a:solidFill>
                <a:latin typeface="Arial" pitchFamily="34" charset="0"/>
                <a:ea typeface="华文细黑" pitchFamily="2" charset="-122"/>
                <a:cs typeface="+mn-cs"/>
              </a:defRPr>
            </a:lvl2pPr>
            <a:lvl3pPr marL="914400" algn="l" rtl="0" fontAlgn="base">
              <a:spcBef>
                <a:spcPct val="0"/>
              </a:spcBef>
              <a:spcAft>
                <a:spcPct val="0"/>
              </a:spcAft>
              <a:defRPr i="1" kern="1200">
                <a:solidFill>
                  <a:schemeClr val="tx1"/>
                </a:solidFill>
                <a:latin typeface="Arial" pitchFamily="34" charset="0"/>
                <a:ea typeface="华文细黑" pitchFamily="2" charset="-122"/>
                <a:cs typeface="+mn-cs"/>
              </a:defRPr>
            </a:lvl3pPr>
            <a:lvl4pPr marL="1371600" algn="l" rtl="0" fontAlgn="base">
              <a:spcBef>
                <a:spcPct val="0"/>
              </a:spcBef>
              <a:spcAft>
                <a:spcPct val="0"/>
              </a:spcAft>
              <a:defRPr i="1" kern="1200">
                <a:solidFill>
                  <a:schemeClr val="tx1"/>
                </a:solidFill>
                <a:latin typeface="Arial" pitchFamily="34" charset="0"/>
                <a:ea typeface="华文细黑" pitchFamily="2" charset="-122"/>
                <a:cs typeface="+mn-cs"/>
              </a:defRPr>
            </a:lvl4pPr>
            <a:lvl5pPr marL="1828800" algn="l" rtl="0" fontAlgn="base">
              <a:spcBef>
                <a:spcPct val="0"/>
              </a:spcBef>
              <a:spcAft>
                <a:spcPct val="0"/>
              </a:spcAft>
              <a:defRPr i="1" kern="1200">
                <a:solidFill>
                  <a:schemeClr val="tx1"/>
                </a:solidFill>
                <a:latin typeface="Arial" pitchFamily="34" charset="0"/>
                <a:ea typeface="华文细黑" pitchFamily="2" charset="-122"/>
                <a:cs typeface="+mn-cs"/>
              </a:defRPr>
            </a:lvl5pPr>
            <a:lvl6pPr marL="2286000" algn="l" defTabSz="914400" rtl="0" eaLnBrk="1" latinLnBrk="0" hangingPunct="1">
              <a:defRPr i="1" kern="1200">
                <a:solidFill>
                  <a:schemeClr val="tx1"/>
                </a:solidFill>
                <a:latin typeface="Arial" pitchFamily="34" charset="0"/>
                <a:ea typeface="华文细黑" pitchFamily="2" charset="-122"/>
                <a:cs typeface="+mn-cs"/>
              </a:defRPr>
            </a:lvl6pPr>
            <a:lvl7pPr marL="2743200" algn="l" defTabSz="914400" rtl="0" eaLnBrk="1" latinLnBrk="0" hangingPunct="1">
              <a:defRPr i="1" kern="1200">
                <a:solidFill>
                  <a:schemeClr val="tx1"/>
                </a:solidFill>
                <a:latin typeface="Arial" pitchFamily="34" charset="0"/>
                <a:ea typeface="华文细黑" pitchFamily="2" charset="-122"/>
                <a:cs typeface="+mn-cs"/>
              </a:defRPr>
            </a:lvl7pPr>
            <a:lvl8pPr marL="3200400" algn="l" defTabSz="914400" rtl="0" eaLnBrk="1" latinLnBrk="0" hangingPunct="1">
              <a:defRPr i="1" kern="1200">
                <a:solidFill>
                  <a:schemeClr val="tx1"/>
                </a:solidFill>
                <a:latin typeface="Arial" pitchFamily="34" charset="0"/>
                <a:ea typeface="华文细黑" pitchFamily="2" charset="-122"/>
                <a:cs typeface="+mn-cs"/>
              </a:defRPr>
            </a:lvl8pPr>
            <a:lvl9pPr marL="3657600" algn="l" defTabSz="914400" rtl="0" eaLnBrk="1" latinLnBrk="0" hangingPunct="1">
              <a:defRPr i="1" kern="1200">
                <a:solidFill>
                  <a:schemeClr val="tx1"/>
                </a:solidFill>
                <a:latin typeface="Arial" pitchFamily="34" charset="0"/>
                <a:ea typeface="华文细黑"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000" b="1" i="1"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Page </a:t>
            </a:r>
            <a:r>
              <a:rPr kumimoji="0" lang="de-DE" sz="1000" b="1" i="1"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sym typeface="MS UI Gothic" pitchFamily="34" charset="-128"/>
              </a:rPr>
              <a:t></a:t>
            </a:r>
            <a:r>
              <a:rPr kumimoji="0" lang="de-DE" sz="1000" b="1" i="1"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fld id="{A0FEF671-3FC1-4B2A-B1B7-09AB857F2AE3}" type="slidenum">
              <a:rPr kumimoji="0" lang="en-US" altLang="zh-CN" sz="1000" b="1" i="1" u="none" strike="noStrike" kern="1200" cap="none" spc="0" normalizeH="0" baseline="0" noProof="0" smtClean="0">
                <a:ln>
                  <a:noFill/>
                </a:ln>
                <a:solidFill>
                  <a:srgbClr val="FFFFFF"/>
                </a:solidFill>
                <a:effectLst/>
                <a:uLnTx/>
                <a:uFillTx/>
                <a:latin typeface="微软雅黑" pitchFamily="34" charset="-122"/>
                <a:ea typeface="微软雅黑" pitchFamily="34" charset="-122"/>
                <a:cs typeface="+mn-cs"/>
              </a:rPr>
              <a:pPr marL="0" marR="0" lvl="0" indent="0" algn="l" defTabSz="914400" rtl="0" eaLnBrk="0" fontAlgn="base" latinLnBrk="0" hangingPunct="0">
                <a:lnSpc>
                  <a:spcPct val="100000"/>
                </a:lnSpc>
                <a:spcBef>
                  <a:spcPct val="0"/>
                </a:spcBef>
                <a:spcAft>
                  <a:spcPct val="0"/>
                </a:spcAft>
                <a:buClrTx/>
                <a:buSzTx/>
                <a:buFontTx/>
                <a:buNone/>
                <a:tabLst/>
                <a:defRPr/>
              </a:pPr>
              <a:t>4</a:t>
            </a:fld>
            <a:endParaRPr kumimoji="0" lang="en-US" sz="1000" b="1" i="1"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nvGrpSpPr>
          <p:cNvPr id="3" name="组合 2"/>
          <p:cNvGrpSpPr/>
          <p:nvPr/>
        </p:nvGrpSpPr>
        <p:grpSpPr>
          <a:xfrm>
            <a:off x="687291" y="2451100"/>
            <a:ext cx="7820828" cy="2129903"/>
            <a:chOff x="687291" y="2451100"/>
            <a:chExt cx="7820828" cy="2129903"/>
          </a:xfrm>
        </p:grpSpPr>
        <p:grpSp>
          <p:nvGrpSpPr>
            <p:cNvPr id="4" name="Group 17"/>
            <p:cNvGrpSpPr>
              <a:grpSpLocks/>
            </p:cNvGrpSpPr>
            <p:nvPr/>
          </p:nvGrpSpPr>
          <p:grpSpPr bwMode="auto">
            <a:xfrm>
              <a:off x="7135813" y="2652713"/>
              <a:ext cx="1181100" cy="1177925"/>
              <a:chOff x="0" y="0"/>
              <a:chExt cx="1288" cy="1286"/>
            </a:xfrm>
          </p:grpSpPr>
          <p:grpSp>
            <p:nvGrpSpPr>
              <p:cNvPr id="31" name="Group 18"/>
              <p:cNvGrpSpPr>
                <a:grpSpLocks/>
              </p:cNvGrpSpPr>
              <p:nvPr/>
            </p:nvGrpSpPr>
            <p:grpSpPr bwMode="auto">
              <a:xfrm rot="650306">
                <a:off x="0" y="0"/>
                <a:ext cx="1288" cy="1286"/>
                <a:chOff x="0" y="0"/>
                <a:chExt cx="1136" cy="1134"/>
              </a:xfrm>
            </p:grpSpPr>
            <p:sp>
              <p:nvSpPr>
                <p:cNvPr id="34" name="Oval 19"/>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5" name="Oval 20"/>
                <p:cNvSpPr>
                  <a:spLocks noChangeArrowheads="1"/>
                </p:cNvSpPr>
                <p:nvPr/>
              </p:nvSpPr>
              <p:spPr bwMode="auto">
                <a:xfrm>
                  <a:off x="64" y="62"/>
                  <a:ext cx="1008" cy="1010"/>
                </a:xfrm>
                <a:prstGeom prst="ellipse">
                  <a:avLst/>
                </a:prstGeom>
                <a:gradFill rotWithShape="1">
                  <a:gsLst>
                    <a:gs pos="0">
                      <a:srgbClr val="2676FF">
                        <a:lumMod val="60000"/>
                        <a:lumOff val="40000"/>
                      </a:srgbClr>
                    </a:gs>
                    <a:gs pos="100000">
                      <a:srgbClr val="2676FF"/>
                    </a:gs>
                  </a:gsLst>
                  <a:lin ang="2700000" scaled="1"/>
                </a:gradFill>
                <a:ln w="9525" cmpd="sng">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32" name="未知"/>
              <p:cNvSpPr>
                <a:spLocks/>
              </p:cNvSpPr>
              <p:nvPr/>
            </p:nvSpPr>
            <p:spPr bwMode="auto">
              <a:xfrm rot="16200000">
                <a:off x="313" y="395"/>
                <a:ext cx="491" cy="980"/>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Lst>
                <a:ahLst/>
                <a:cxnLst>
                  <a:cxn ang="0">
                    <a:pos x="T0" y="T1"/>
                  </a:cxn>
                  <a:cxn ang="0">
                    <a:pos x="T2" y="T3"/>
                  </a:cxn>
                  <a:cxn ang="0">
                    <a:pos x="T4" y="T5"/>
                  </a:cxn>
                  <a:cxn ang="0">
                    <a:pos x="T6" y="T7"/>
                  </a:cxn>
                  <a:cxn ang="0">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9"/>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3" name="未知"/>
              <p:cNvSpPr>
                <a:spLocks/>
              </p:cNvSpPr>
              <p:nvPr/>
            </p:nvSpPr>
            <p:spPr bwMode="auto">
              <a:xfrm rot="5400000">
                <a:off x="474" y="-91"/>
                <a:ext cx="491" cy="980"/>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Lst>
                <a:ahLst/>
                <a:cxnLst>
                  <a:cxn ang="0">
                    <a:pos x="T0" y="T1"/>
                  </a:cxn>
                  <a:cxn ang="0">
                    <a:pos x="T2" y="T3"/>
                  </a:cxn>
                  <a:cxn ang="0">
                    <a:pos x="T4" y="T5"/>
                  </a:cxn>
                  <a:cxn ang="0">
                    <a:pos x="T6" y="T7"/>
                  </a:cxn>
                  <a:cxn ang="0">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5" name="Line 23"/>
            <p:cNvSpPr>
              <a:spLocks noChangeShapeType="1"/>
            </p:cNvSpPr>
            <p:nvPr/>
          </p:nvSpPr>
          <p:spPr bwMode="auto">
            <a:xfrm>
              <a:off x="2108200" y="3241675"/>
              <a:ext cx="1712913" cy="0"/>
            </a:xfrm>
            <a:prstGeom prst="line">
              <a:avLst/>
            </a:prstGeom>
            <a:noFill/>
            <a:ln w="19050" cmpd="sng">
              <a:solidFill>
                <a:srgbClr val="2676FF">
                  <a:lumMod val="75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Line 24"/>
            <p:cNvSpPr>
              <a:spLocks noChangeShapeType="1"/>
            </p:cNvSpPr>
            <p:nvPr/>
          </p:nvSpPr>
          <p:spPr bwMode="auto">
            <a:xfrm>
              <a:off x="5430838" y="3241675"/>
              <a:ext cx="1712912" cy="0"/>
            </a:xfrm>
            <a:prstGeom prst="line">
              <a:avLst/>
            </a:prstGeom>
            <a:noFill/>
            <a:ln w="19050" cmpd="sng">
              <a:solidFill>
                <a:srgbClr val="2676FF">
                  <a:lumMod val="75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7" name="组合 1"/>
            <p:cNvGrpSpPr/>
            <p:nvPr/>
          </p:nvGrpSpPr>
          <p:grpSpPr>
            <a:xfrm>
              <a:off x="944563" y="2652713"/>
              <a:ext cx="1195387" cy="1177925"/>
              <a:chOff x="944563" y="2652713"/>
              <a:chExt cx="1195387" cy="1177925"/>
            </a:xfrm>
          </p:grpSpPr>
          <p:grpSp>
            <p:nvGrpSpPr>
              <p:cNvPr id="24" name="Group 5"/>
              <p:cNvGrpSpPr>
                <a:grpSpLocks/>
              </p:cNvGrpSpPr>
              <p:nvPr/>
            </p:nvGrpSpPr>
            <p:grpSpPr bwMode="auto">
              <a:xfrm>
                <a:off x="944563" y="2652713"/>
                <a:ext cx="1181100" cy="1177925"/>
                <a:chOff x="0" y="0"/>
                <a:chExt cx="1288" cy="1286"/>
              </a:xfrm>
            </p:grpSpPr>
            <p:grpSp>
              <p:nvGrpSpPr>
                <p:cNvPr id="26" name="Group 6"/>
                <p:cNvGrpSpPr>
                  <a:grpSpLocks/>
                </p:cNvGrpSpPr>
                <p:nvPr/>
              </p:nvGrpSpPr>
              <p:grpSpPr bwMode="auto">
                <a:xfrm rot="650306">
                  <a:off x="0" y="0"/>
                  <a:ext cx="1288" cy="1286"/>
                  <a:chOff x="0" y="0"/>
                  <a:chExt cx="1136" cy="1134"/>
                </a:xfrm>
              </p:grpSpPr>
              <p:sp>
                <p:nvSpPr>
                  <p:cNvPr id="29" name="Oval 7"/>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0" name="Oval 8"/>
                  <p:cNvSpPr>
                    <a:spLocks noChangeArrowheads="1"/>
                  </p:cNvSpPr>
                  <p:nvPr/>
                </p:nvSpPr>
                <p:spPr bwMode="auto">
                  <a:xfrm>
                    <a:off x="64" y="62"/>
                    <a:ext cx="1008" cy="1010"/>
                  </a:xfrm>
                  <a:prstGeom prst="ellipse">
                    <a:avLst/>
                  </a:prstGeom>
                  <a:gradFill rotWithShape="1">
                    <a:gsLst>
                      <a:gs pos="0">
                        <a:srgbClr val="2676FF">
                          <a:lumMod val="60000"/>
                          <a:lumOff val="40000"/>
                        </a:srgbClr>
                      </a:gs>
                      <a:gs pos="100000">
                        <a:srgbClr val="2676FF"/>
                      </a:gs>
                    </a:gsLst>
                    <a:lin ang="2700000" scaled="1"/>
                  </a:gradFill>
                  <a:ln w="9525" cmpd="sng">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27" name="未知"/>
                <p:cNvSpPr>
                  <a:spLocks/>
                </p:cNvSpPr>
                <p:nvPr/>
              </p:nvSpPr>
              <p:spPr bwMode="auto">
                <a:xfrm rot="16200000">
                  <a:off x="313" y="395"/>
                  <a:ext cx="491" cy="980"/>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Lst>
                  <a:ahLst/>
                  <a:cxnLst>
                    <a:cxn ang="0">
                      <a:pos x="T0" y="T1"/>
                    </a:cxn>
                    <a:cxn ang="0">
                      <a:pos x="T2" y="T3"/>
                    </a:cxn>
                    <a:cxn ang="0">
                      <a:pos x="T4" y="T5"/>
                    </a:cxn>
                    <a:cxn ang="0">
                      <a:pos x="T6" y="T7"/>
                    </a:cxn>
                    <a:cxn ang="0">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9"/>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8" name="未知"/>
                <p:cNvSpPr>
                  <a:spLocks/>
                </p:cNvSpPr>
                <p:nvPr/>
              </p:nvSpPr>
              <p:spPr bwMode="auto">
                <a:xfrm rot="5400000">
                  <a:off x="474" y="-91"/>
                  <a:ext cx="491" cy="980"/>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Lst>
                  <a:ahLst/>
                  <a:cxnLst>
                    <a:cxn ang="0">
                      <a:pos x="T0" y="T1"/>
                    </a:cxn>
                    <a:cxn ang="0">
                      <a:pos x="T2" y="T3"/>
                    </a:cxn>
                    <a:cxn ang="0">
                      <a:pos x="T4" y="T5"/>
                    </a:cxn>
                    <a:cxn ang="0">
                      <a:pos x="T6" y="T7"/>
                    </a:cxn>
                    <a:cxn ang="0">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25" name="Rectangle 25"/>
              <p:cNvSpPr>
                <a:spLocks noChangeArrowheads="1"/>
              </p:cNvSpPr>
              <p:nvPr/>
            </p:nvSpPr>
            <p:spPr bwMode="auto">
              <a:xfrm>
                <a:off x="968375" y="2855913"/>
                <a:ext cx="1171575"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文字内容</a:t>
                </a:r>
              </a:p>
            </p:txBody>
          </p:sp>
        </p:grpSp>
        <p:grpSp>
          <p:nvGrpSpPr>
            <p:cNvPr id="8" name="组合 2"/>
            <p:cNvGrpSpPr/>
            <p:nvPr/>
          </p:nvGrpSpPr>
          <p:grpSpPr>
            <a:xfrm>
              <a:off x="3838575" y="2451100"/>
              <a:ext cx="1584325" cy="1581150"/>
              <a:chOff x="3838575" y="2451100"/>
              <a:chExt cx="1584325" cy="1581150"/>
            </a:xfrm>
          </p:grpSpPr>
          <p:grpSp>
            <p:nvGrpSpPr>
              <p:cNvPr id="17" name="Group 11"/>
              <p:cNvGrpSpPr>
                <a:grpSpLocks/>
              </p:cNvGrpSpPr>
              <p:nvPr/>
            </p:nvGrpSpPr>
            <p:grpSpPr bwMode="auto">
              <a:xfrm>
                <a:off x="3838575" y="2451100"/>
                <a:ext cx="1584325" cy="1581150"/>
                <a:chOff x="0" y="0"/>
                <a:chExt cx="1288" cy="1286"/>
              </a:xfrm>
            </p:grpSpPr>
            <p:grpSp>
              <p:nvGrpSpPr>
                <p:cNvPr id="19" name="Group 12"/>
                <p:cNvGrpSpPr>
                  <a:grpSpLocks/>
                </p:cNvGrpSpPr>
                <p:nvPr/>
              </p:nvGrpSpPr>
              <p:grpSpPr bwMode="auto">
                <a:xfrm rot="650306">
                  <a:off x="0" y="0"/>
                  <a:ext cx="1288" cy="1286"/>
                  <a:chOff x="0" y="0"/>
                  <a:chExt cx="1136" cy="1134"/>
                </a:xfrm>
              </p:grpSpPr>
              <p:sp>
                <p:nvSpPr>
                  <p:cNvPr id="22" name="Oval 13"/>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3" name="Oval 14"/>
                  <p:cNvSpPr>
                    <a:spLocks noChangeArrowheads="1"/>
                  </p:cNvSpPr>
                  <p:nvPr/>
                </p:nvSpPr>
                <p:spPr bwMode="auto">
                  <a:xfrm>
                    <a:off x="64" y="62"/>
                    <a:ext cx="1008" cy="1010"/>
                  </a:xfrm>
                  <a:prstGeom prst="ellipse">
                    <a:avLst/>
                  </a:prstGeom>
                  <a:gradFill rotWithShape="1">
                    <a:gsLst>
                      <a:gs pos="0">
                        <a:srgbClr val="2676FF">
                          <a:lumMod val="60000"/>
                          <a:lumOff val="40000"/>
                        </a:srgbClr>
                      </a:gs>
                      <a:gs pos="100000">
                        <a:srgbClr val="2676FF"/>
                      </a:gs>
                    </a:gsLst>
                    <a:lin ang="2700000" scaled="1"/>
                  </a:gradFill>
                  <a:ln w="9525" cmpd="sng">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20" name="未知"/>
                <p:cNvSpPr>
                  <a:spLocks/>
                </p:cNvSpPr>
                <p:nvPr/>
              </p:nvSpPr>
              <p:spPr bwMode="auto">
                <a:xfrm rot="16200000">
                  <a:off x="313" y="395"/>
                  <a:ext cx="491" cy="980"/>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Lst>
                  <a:ahLst/>
                  <a:cxnLst>
                    <a:cxn ang="0">
                      <a:pos x="T0" y="T1"/>
                    </a:cxn>
                    <a:cxn ang="0">
                      <a:pos x="T2" y="T3"/>
                    </a:cxn>
                    <a:cxn ang="0">
                      <a:pos x="T4" y="T5"/>
                    </a:cxn>
                    <a:cxn ang="0">
                      <a:pos x="T6" y="T7"/>
                    </a:cxn>
                    <a:cxn ang="0">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9"/>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1" name="未知"/>
                <p:cNvSpPr>
                  <a:spLocks/>
                </p:cNvSpPr>
                <p:nvPr/>
              </p:nvSpPr>
              <p:spPr bwMode="auto">
                <a:xfrm rot="5400000">
                  <a:off x="474" y="-91"/>
                  <a:ext cx="491" cy="980"/>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Lst>
                  <a:ahLst/>
                  <a:cxnLst>
                    <a:cxn ang="0">
                      <a:pos x="T0" y="T1"/>
                    </a:cxn>
                    <a:cxn ang="0">
                      <a:pos x="T2" y="T3"/>
                    </a:cxn>
                    <a:cxn ang="0">
                      <a:pos x="T4" y="T5"/>
                    </a:cxn>
                    <a:cxn ang="0">
                      <a:pos x="T6" y="T7"/>
                    </a:cxn>
                    <a:cxn ang="0">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18" name="Rectangle 26"/>
              <p:cNvSpPr>
                <a:spLocks noChangeArrowheads="1"/>
              </p:cNvSpPr>
              <p:nvPr/>
            </p:nvSpPr>
            <p:spPr bwMode="auto">
              <a:xfrm>
                <a:off x="4044950" y="2855913"/>
                <a:ext cx="1171575"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文字内容</a:t>
                </a:r>
              </a:p>
            </p:txBody>
          </p:sp>
        </p:grpSp>
        <p:sp>
          <p:nvSpPr>
            <p:cNvPr id="9" name="Rectangle 27"/>
            <p:cNvSpPr>
              <a:spLocks noChangeArrowheads="1"/>
            </p:cNvSpPr>
            <p:nvPr/>
          </p:nvSpPr>
          <p:spPr bwMode="auto">
            <a:xfrm>
              <a:off x="7140575" y="2855913"/>
              <a:ext cx="1171575"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文字内容</a:t>
              </a:r>
            </a:p>
          </p:txBody>
        </p:sp>
        <p:sp>
          <p:nvSpPr>
            <p:cNvPr id="10" name="Rectangle 28"/>
            <p:cNvSpPr>
              <a:spLocks noChangeArrowheads="1"/>
            </p:cNvSpPr>
            <p:nvPr/>
          </p:nvSpPr>
          <p:spPr bwMode="auto">
            <a:xfrm>
              <a:off x="1871663" y="2471738"/>
              <a:ext cx="2201862"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rPr>
                <a:t>段落文字内容</a:t>
              </a:r>
            </a:p>
          </p:txBody>
        </p:sp>
        <p:sp>
          <p:nvSpPr>
            <p:cNvPr id="11" name="Rectangle 29"/>
            <p:cNvSpPr>
              <a:spLocks noChangeArrowheads="1"/>
            </p:cNvSpPr>
            <p:nvPr/>
          </p:nvSpPr>
          <p:spPr bwMode="auto">
            <a:xfrm>
              <a:off x="1871663" y="3241675"/>
              <a:ext cx="2201862"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rPr>
                <a:t>段落文字内容</a:t>
              </a:r>
            </a:p>
          </p:txBody>
        </p:sp>
        <p:sp>
          <p:nvSpPr>
            <p:cNvPr id="12" name="Rectangle 30"/>
            <p:cNvSpPr>
              <a:spLocks noChangeArrowheads="1"/>
            </p:cNvSpPr>
            <p:nvPr/>
          </p:nvSpPr>
          <p:spPr bwMode="auto">
            <a:xfrm>
              <a:off x="5129213" y="2471738"/>
              <a:ext cx="2201862"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rPr>
                <a:t>段落文字内容</a:t>
              </a:r>
            </a:p>
          </p:txBody>
        </p:sp>
        <p:sp>
          <p:nvSpPr>
            <p:cNvPr id="13" name="Rectangle 31"/>
            <p:cNvSpPr>
              <a:spLocks noChangeArrowheads="1"/>
            </p:cNvSpPr>
            <p:nvPr/>
          </p:nvSpPr>
          <p:spPr bwMode="auto">
            <a:xfrm>
              <a:off x="5129213" y="3241675"/>
              <a:ext cx="2201862"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rPr>
                <a:t>段落文字内容</a:t>
              </a:r>
            </a:p>
          </p:txBody>
        </p:sp>
        <p:sp>
          <p:nvSpPr>
            <p:cNvPr id="14" name="Oval 32"/>
            <p:cNvSpPr>
              <a:spLocks noChangeArrowheads="1"/>
            </p:cNvSpPr>
            <p:nvPr/>
          </p:nvSpPr>
          <p:spPr bwMode="auto">
            <a:xfrm>
              <a:off x="687291" y="4343641"/>
              <a:ext cx="1563514" cy="154579"/>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Oval 33"/>
            <p:cNvSpPr>
              <a:spLocks noChangeArrowheads="1"/>
            </p:cNvSpPr>
            <p:nvPr/>
          </p:nvSpPr>
          <p:spPr bwMode="auto">
            <a:xfrm>
              <a:off x="3383489" y="4331766"/>
              <a:ext cx="2520950" cy="249237"/>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Oval 32"/>
            <p:cNvSpPr>
              <a:spLocks noChangeArrowheads="1"/>
            </p:cNvSpPr>
            <p:nvPr/>
          </p:nvSpPr>
          <p:spPr bwMode="auto">
            <a:xfrm>
              <a:off x="6944605" y="4343641"/>
              <a:ext cx="1563514" cy="154579"/>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14656841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p:cNvSpPr>
            <a:spLocks noChangeArrowheads="1"/>
          </p:cNvSpPr>
          <p:nvPr/>
        </p:nvSpPr>
        <p:spPr bwMode="gray">
          <a:xfrm>
            <a:off x="3404361" y="1489440"/>
            <a:ext cx="2340801" cy="1945911"/>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3" name="AutoShape 6"/>
          <p:cNvSpPr>
            <a:spLocks noChangeArrowheads="1"/>
          </p:cNvSpPr>
          <p:nvPr/>
        </p:nvSpPr>
        <p:spPr bwMode="gray">
          <a:xfrm>
            <a:off x="3384550" y="1455738"/>
            <a:ext cx="2340801" cy="1945911"/>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4" name="AutoShape 7"/>
          <p:cNvSpPr>
            <a:spLocks noChangeArrowheads="1"/>
          </p:cNvSpPr>
          <p:nvPr/>
        </p:nvSpPr>
        <p:spPr bwMode="gray">
          <a:xfrm>
            <a:off x="3521706" y="1572962"/>
            <a:ext cx="2057344" cy="1711464"/>
          </a:xfrm>
          <a:prstGeom prst="hexagon">
            <a:avLst>
              <a:gd name="adj" fmla="val 28896"/>
              <a:gd name="vf" fmla="val 115470"/>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5" name="AutoShape 9"/>
          <p:cNvSpPr>
            <a:spLocks noChangeArrowheads="1"/>
          </p:cNvSpPr>
          <p:nvPr/>
        </p:nvSpPr>
        <p:spPr bwMode="gray">
          <a:xfrm>
            <a:off x="1634313" y="2475278"/>
            <a:ext cx="2342375" cy="1945911"/>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6" name="AutoShape 10"/>
          <p:cNvSpPr>
            <a:spLocks noChangeArrowheads="1"/>
          </p:cNvSpPr>
          <p:nvPr/>
        </p:nvSpPr>
        <p:spPr bwMode="gray">
          <a:xfrm>
            <a:off x="1614488" y="2441576"/>
            <a:ext cx="2342375" cy="1945911"/>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7" name="AutoShape 11"/>
          <p:cNvSpPr>
            <a:spLocks noChangeArrowheads="1"/>
          </p:cNvSpPr>
          <p:nvPr/>
        </p:nvSpPr>
        <p:spPr bwMode="gray">
          <a:xfrm>
            <a:off x="1751737" y="2558800"/>
            <a:ext cx="2058728" cy="1711464"/>
          </a:xfrm>
          <a:prstGeom prst="hexagon">
            <a:avLst>
              <a:gd name="adj" fmla="val 28896"/>
              <a:gd name="vf" fmla="val 115470"/>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 name="Text Box 12"/>
          <p:cNvSpPr txBox="1">
            <a:spLocks noChangeArrowheads="1"/>
          </p:cNvSpPr>
          <p:nvPr/>
        </p:nvSpPr>
        <p:spPr bwMode="gray">
          <a:xfrm>
            <a:off x="3952875" y="2081213"/>
            <a:ext cx="1262062" cy="677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eaLnBrk="0" hangingPunct="0"/>
            <a:r>
              <a:rPr lang="zh-CN" altLang="en-US" sz="2400" b="1" dirty="0">
                <a:solidFill>
                  <a:srgbClr val="FFFFFF"/>
                </a:solidFill>
                <a:latin typeface="微软雅黑" pitchFamily="34" charset="-122"/>
                <a:ea typeface="微软雅黑" pitchFamily="34" charset="-122"/>
              </a:rPr>
              <a:t>标题</a:t>
            </a:r>
            <a:endParaRPr lang="en-US" altLang="zh-CN" sz="2400" b="1" dirty="0">
              <a:solidFill>
                <a:srgbClr val="FFFFFF"/>
              </a:solidFill>
              <a:latin typeface="微软雅黑" pitchFamily="34" charset="-122"/>
              <a:ea typeface="微软雅黑" pitchFamily="34" charset="-122"/>
            </a:endParaRPr>
          </a:p>
          <a:p>
            <a:pPr algn="ctr" eaLnBrk="0" hangingPunct="0"/>
            <a:r>
              <a:rPr lang="zh-CN" altLang="en-US" sz="1400" dirty="0">
                <a:solidFill>
                  <a:srgbClr val="FFFFFF"/>
                </a:solidFill>
                <a:latin typeface="微软雅黑" pitchFamily="34" charset="-122"/>
                <a:ea typeface="微软雅黑" pitchFamily="34" charset="-122"/>
              </a:rPr>
              <a:t>此处添加文本</a:t>
            </a:r>
            <a:endParaRPr lang="en-US" altLang="zh-CN" sz="1400" dirty="0">
              <a:solidFill>
                <a:srgbClr val="FFFFFF"/>
              </a:solidFill>
              <a:latin typeface="微软雅黑" pitchFamily="34" charset="-122"/>
              <a:ea typeface="微软雅黑" pitchFamily="34" charset="-122"/>
            </a:endParaRPr>
          </a:p>
        </p:txBody>
      </p:sp>
      <p:sp>
        <p:nvSpPr>
          <p:cNvPr id="9" name="Text Box 13"/>
          <p:cNvSpPr txBox="1">
            <a:spLocks noChangeArrowheads="1"/>
          </p:cNvSpPr>
          <p:nvPr/>
        </p:nvSpPr>
        <p:spPr bwMode="gray">
          <a:xfrm>
            <a:off x="2197100" y="3071813"/>
            <a:ext cx="1262062" cy="677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eaLnBrk="0" hangingPunct="0"/>
            <a:r>
              <a:rPr lang="zh-CN" altLang="en-US" sz="2400" b="1">
                <a:solidFill>
                  <a:srgbClr val="FFFFFF"/>
                </a:solidFill>
                <a:latin typeface="微软雅黑" pitchFamily="34" charset="-122"/>
                <a:ea typeface="微软雅黑" pitchFamily="34" charset="-122"/>
              </a:rPr>
              <a:t>标题</a:t>
            </a:r>
            <a:endParaRPr lang="en-US" altLang="zh-CN" sz="2400" b="1" dirty="0">
              <a:solidFill>
                <a:srgbClr val="FFFFFF"/>
              </a:solidFill>
              <a:latin typeface="微软雅黑" pitchFamily="34" charset="-122"/>
              <a:ea typeface="微软雅黑" pitchFamily="34" charset="-122"/>
            </a:endParaRPr>
          </a:p>
          <a:p>
            <a:pPr algn="ctr" eaLnBrk="0" hangingPunct="0"/>
            <a:r>
              <a:rPr lang="zh-CN" altLang="en-US" sz="1400">
                <a:solidFill>
                  <a:srgbClr val="FFFFFF"/>
                </a:solidFill>
                <a:latin typeface="微软雅黑" pitchFamily="34" charset="-122"/>
                <a:ea typeface="微软雅黑" pitchFamily="34" charset="-122"/>
              </a:rPr>
              <a:t>此处添加文本</a:t>
            </a:r>
            <a:endParaRPr lang="en-US" altLang="zh-CN" sz="1400" dirty="0">
              <a:solidFill>
                <a:srgbClr val="FFFFFF"/>
              </a:solidFill>
              <a:latin typeface="微软雅黑" pitchFamily="34" charset="-122"/>
              <a:ea typeface="微软雅黑" pitchFamily="34" charset="-122"/>
            </a:endParaRPr>
          </a:p>
        </p:txBody>
      </p:sp>
      <p:sp>
        <p:nvSpPr>
          <p:cNvPr id="10" name="AutoShape 15"/>
          <p:cNvSpPr>
            <a:spLocks noChangeArrowheads="1"/>
          </p:cNvSpPr>
          <p:nvPr/>
        </p:nvSpPr>
        <p:spPr bwMode="gray">
          <a:xfrm>
            <a:off x="5201425" y="2480040"/>
            <a:ext cx="2342375" cy="1945911"/>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1" name="AutoShape 16"/>
          <p:cNvSpPr>
            <a:spLocks noChangeArrowheads="1"/>
          </p:cNvSpPr>
          <p:nvPr/>
        </p:nvSpPr>
        <p:spPr bwMode="gray">
          <a:xfrm>
            <a:off x="5181600" y="2446338"/>
            <a:ext cx="2342375" cy="1945911"/>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2" name="AutoShape 17"/>
          <p:cNvSpPr>
            <a:spLocks noChangeArrowheads="1"/>
          </p:cNvSpPr>
          <p:nvPr/>
        </p:nvSpPr>
        <p:spPr bwMode="gray">
          <a:xfrm>
            <a:off x="5318849" y="2563562"/>
            <a:ext cx="2058728" cy="1711464"/>
          </a:xfrm>
          <a:prstGeom prst="hexagon">
            <a:avLst>
              <a:gd name="adj" fmla="val 28896"/>
              <a:gd name="vf" fmla="val 115470"/>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3" name="Text Box 18"/>
          <p:cNvSpPr txBox="1">
            <a:spLocks noChangeArrowheads="1"/>
          </p:cNvSpPr>
          <p:nvPr/>
        </p:nvSpPr>
        <p:spPr bwMode="gray">
          <a:xfrm>
            <a:off x="5702300" y="3071813"/>
            <a:ext cx="1262062" cy="677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eaLnBrk="0" hangingPunct="0"/>
            <a:r>
              <a:rPr lang="zh-CN" altLang="en-US" sz="2400" b="1">
                <a:solidFill>
                  <a:srgbClr val="FFFFFF"/>
                </a:solidFill>
                <a:latin typeface="微软雅黑" pitchFamily="34" charset="-122"/>
                <a:ea typeface="微软雅黑" pitchFamily="34" charset="-122"/>
              </a:rPr>
              <a:t>标题</a:t>
            </a:r>
            <a:endParaRPr lang="en-US" altLang="zh-CN" sz="2400" b="1" dirty="0">
              <a:solidFill>
                <a:srgbClr val="FFFFFF"/>
              </a:solidFill>
              <a:latin typeface="微软雅黑" pitchFamily="34" charset="-122"/>
              <a:ea typeface="微软雅黑" pitchFamily="34" charset="-122"/>
            </a:endParaRPr>
          </a:p>
          <a:p>
            <a:pPr algn="ctr" eaLnBrk="0" hangingPunct="0"/>
            <a:r>
              <a:rPr lang="zh-CN" altLang="en-US" sz="1400">
                <a:solidFill>
                  <a:srgbClr val="FFFFFF"/>
                </a:solidFill>
                <a:latin typeface="微软雅黑" pitchFamily="34" charset="-122"/>
                <a:ea typeface="微软雅黑" pitchFamily="34" charset="-122"/>
              </a:rPr>
              <a:t>此处添加文本</a:t>
            </a:r>
            <a:endParaRPr lang="en-US" altLang="zh-CN" sz="1400" dirty="0">
              <a:solidFill>
                <a:srgbClr val="FFFFFF"/>
              </a:solidFill>
              <a:latin typeface="微软雅黑" pitchFamily="34" charset="-122"/>
              <a:ea typeface="微软雅黑" pitchFamily="34" charset="-122"/>
            </a:endParaRPr>
          </a:p>
        </p:txBody>
      </p:sp>
      <p:sp>
        <p:nvSpPr>
          <p:cNvPr id="14" name="AutoShape 20"/>
          <p:cNvSpPr>
            <a:spLocks noChangeArrowheads="1"/>
          </p:cNvSpPr>
          <p:nvPr/>
        </p:nvSpPr>
        <p:spPr bwMode="gray">
          <a:xfrm>
            <a:off x="3420250" y="3456353"/>
            <a:ext cx="2342375" cy="1945911"/>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5" name="AutoShape 21"/>
          <p:cNvSpPr>
            <a:spLocks noChangeArrowheads="1"/>
          </p:cNvSpPr>
          <p:nvPr/>
        </p:nvSpPr>
        <p:spPr bwMode="gray">
          <a:xfrm>
            <a:off x="3400425" y="3422651"/>
            <a:ext cx="2342375" cy="1945911"/>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6" name="AutoShape 22"/>
          <p:cNvSpPr>
            <a:spLocks noChangeArrowheads="1"/>
          </p:cNvSpPr>
          <p:nvPr/>
        </p:nvSpPr>
        <p:spPr bwMode="gray">
          <a:xfrm>
            <a:off x="3537674" y="3539875"/>
            <a:ext cx="2058728" cy="1711464"/>
          </a:xfrm>
          <a:prstGeom prst="hexagon">
            <a:avLst>
              <a:gd name="adj" fmla="val 28896"/>
              <a:gd name="vf" fmla="val 115470"/>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7" name="Text Box 23"/>
          <p:cNvSpPr txBox="1">
            <a:spLocks noChangeArrowheads="1"/>
          </p:cNvSpPr>
          <p:nvPr/>
        </p:nvSpPr>
        <p:spPr bwMode="gray">
          <a:xfrm>
            <a:off x="3975100" y="3986213"/>
            <a:ext cx="1262062" cy="677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eaLnBrk="0" hangingPunct="0"/>
            <a:r>
              <a:rPr lang="zh-CN" altLang="en-US" sz="2400" b="1">
                <a:solidFill>
                  <a:srgbClr val="FFFFFF"/>
                </a:solidFill>
                <a:latin typeface="微软雅黑" pitchFamily="34" charset="-122"/>
                <a:ea typeface="微软雅黑" pitchFamily="34" charset="-122"/>
              </a:rPr>
              <a:t>标题</a:t>
            </a:r>
            <a:endParaRPr lang="en-US" altLang="zh-CN" sz="2400" b="1" dirty="0">
              <a:solidFill>
                <a:srgbClr val="FFFFFF"/>
              </a:solidFill>
              <a:latin typeface="微软雅黑" pitchFamily="34" charset="-122"/>
              <a:ea typeface="微软雅黑" pitchFamily="34" charset="-122"/>
            </a:endParaRPr>
          </a:p>
          <a:p>
            <a:pPr algn="ctr" eaLnBrk="0" hangingPunct="0"/>
            <a:r>
              <a:rPr lang="zh-CN" altLang="en-US" sz="1400">
                <a:solidFill>
                  <a:srgbClr val="FFFFFF"/>
                </a:solidFill>
                <a:latin typeface="微软雅黑" pitchFamily="34" charset="-122"/>
                <a:ea typeface="微软雅黑" pitchFamily="34" charset="-122"/>
              </a:rPr>
              <a:t>此处添加文本</a:t>
            </a:r>
            <a:endParaRPr lang="en-US" altLang="zh-CN" sz="1400"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398202061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p:cNvGrpSpPr/>
          <p:nvPr/>
        </p:nvGrpSpPr>
        <p:grpSpPr>
          <a:xfrm>
            <a:off x="2339737" y="1393017"/>
            <a:ext cx="4786346" cy="4786346"/>
            <a:chOff x="2357422" y="1000108"/>
            <a:chExt cx="4929222" cy="4929222"/>
          </a:xfrm>
          <a:gradFill flip="none" rotWithShape="1">
            <a:gsLst>
              <a:gs pos="0">
                <a:sysClr val="window" lastClr="FFFFFF">
                  <a:lumMod val="75000"/>
                </a:sysClr>
              </a:gs>
              <a:gs pos="100000">
                <a:sysClr val="window" lastClr="FFFFFF">
                  <a:lumMod val="75000"/>
                  <a:alpha val="0"/>
                </a:sysClr>
              </a:gs>
            </a:gsLst>
            <a:lin ang="5400000" scaled="1"/>
            <a:tileRect/>
          </a:gradFill>
          <a:effectLst/>
          <a:scene3d>
            <a:camera prst="perspectiveRelaxed">
              <a:rot lat="17973603" lon="0" rev="0"/>
            </a:camera>
            <a:lightRig rig="soft" dir="t">
              <a:rot lat="0" lon="0" rev="3000000"/>
            </a:lightRig>
          </a:scene3d>
        </p:grpSpPr>
        <p:sp>
          <p:nvSpPr>
            <p:cNvPr id="3" name="Rectangle 14"/>
            <p:cNvSpPr/>
            <p:nvPr/>
          </p:nvSpPr>
          <p:spPr>
            <a:xfrm>
              <a:off x="2357422" y="2928934"/>
              <a:ext cx="1071570" cy="1071570"/>
            </a:xfrm>
            <a:prstGeom prst="rect">
              <a:avLst/>
            </a:prstGeom>
            <a:grpFill/>
            <a:ln w="25400" cap="flat" cmpd="sng" algn="ctr">
              <a:noFill/>
              <a:prstDash val="solid"/>
            </a:ln>
            <a:effectLst/>
            <a:sp3d extrusionH="1016000" prstMaterial="clear"/>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4" name="Rectangle 15"/>
            <p:cNvSpPr/>
            <p:nvPr/>
          </p:nvSpPr>
          <p:spPr>
            <a:xfrm>
              <a:off x="6215074" y="2928934"/>
              <a:ext cx="1071570" cy="1071570"/>
            </a:xfrm>
            <a:prstGeom prst="rect">
              <a:avLst/>
            </a:prstGeom>
            <a:grpFill/>
            <a:ln w="25400" cap="flat" cmpd="sng" algn="ctr">
              <a:noFill/>
              <a:prstDash val="solid"/>
            </a:ln>
            <a:effectLst/>
            <a:sp3d extrusionH="1016000" prstMaterial="clear"/>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5" name="Rectangle 16"/>
            <p:cNvSpPr/>
            <p:nvPr/>
          </p:nvSpPr>
          <p:spPr>
            <a:xfrm>
              <a:off x="4286248" y="4857760"/>
              <a:ext cx="1071570" cy="1071570"/>
            </a:xfrm>
            <a:prstGeom prst="rect">
              <a:avLst/>
            </a:prstGeom>
            <a:grpFill/>
            <a:ln w="25400" cap="flat" cmpd="sng" algn="ctr">
              <a:noFill/>
              <a:prstDash val="solid"/>
            </a:ln>
            <a:effectLst/>
            <a:sp3d extrusionH="1016000" prstMaterial="clear"/>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6" name="Rectangle 17"/>
            <p:cNvSpPr/>
            <p:nvPr/>
          </p:nvSpPr>
          <p:spPr>
            <a:xfrm>
              <a:off x="4286248" y="1000108"/>
              <a:ext cx="1071570" cy="1071570"/>
            </a:xfrm>
            <a:prstGeom prst="rect">
              <a:avLst/>
            </a:prstGeom>
            <a:grpFill/>
            <a:ln w="25400" cap="flat" cmpd="sng" algn="ctr">
              <a:noFill/>
              <a:prstDash val="solid"/>
            </a:ln>
            <a:effectLst/>
            <a:sp3d extrusionH="1016000" prstMaterial="clear"/>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7" name="Rectangle 18"/>
            <p:cNvSpPr/>
            <p:nvPr/>
          </p:nvSpPr>
          <p:spPr>
            <a:xfrm rot="2641283">
              <a:off x="5651075" y="1579116"/>
              <a:ext cx="1071570" cy="1071570"/>
            </a:xfrm>
            <a:prstGeom prst="rect">
              <a:avLst/>
            </a:prstGeom>
            <a:grpFill/>
            <a:ln w="25400" cap="flat" cmpd="sng" algn="ctr">
              <a:noFill/>
              <a:prstDash val="solid"/>
            </a:ln>
            <a:effectLst/>
            <a:sp3d extrusionH="1016000" prstMaterial="clear"/>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8" name="Rectangle 19"/>
            <p:cNvSpPr/>
            <p:nvPr/>
          </p:nvSpPr>
          <p:spPr>
            <a:xfrm rot="2641283">
              <a:off x="2936430" y="1579117"/>
              <a:ext cx="1071570" cy="1071570"/>
            </a:xfrm>
            <a:prstGeom prst="rect">
              <a:avLst/>
            </a:prstGeom>
            <a:grpFill/>
            <a:ln w="25400" cap="flat" cmpd="sng" algn="ctr">
              <a:noFill/>
              <a:prstDash val="solid"/>
            </a:ln>
            <a:effectLst/>
            <a:sp3d extrusionH="1016000" prstMaterial="clear"/>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9" name="Rectangle 20"/>
            <p:cNvSpPr/>
            <p:nvPr/>
          </p:nvSpPr>
          <p:spPr>
            <a:xfrm rot="2641283">
              <a:off x="5651075" y="4293760"/>
              <a:ext cx="1071570" cy="1071570"/>
            </a:xfrm>
            <a:prstGeom prst="rect">
              <a:avLst/>
            </a:prstGeom>
            <a:grpFill/>
            <a:ln w="25400" cap="flat" cmpd="sng" algn="ctr">
              <a:noFill/>
              <a:prstDash val="solid"/>
            </a:ln>
            <a:effectLst/>
            <a:sp3d extrusionH="1016000" prstMaterial="clear"/>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10" name="Rectangle 21"/>
            <p:cNvSpPr/>
            <p:nvPr/>
          </p:nvSpPr>
          <p:spPr>
            <a:xfrm rot="2641283">
              <a:off x="2936430" y="4293760"/>
              <a:ext cx="1071570" cy="1071570"/>
            </a:xfrm>
            <a:prstGeom prst="rect">
              <a:avLst/>
            </a:prstGeom>
            <a:gradFill flip="none" rotWithShape="1">
              <a:gsLst>
                <a:gs pos="78000">
                  <a:srgbClr val="2676FF">
                    <a:alpha val="18000"/>
                  </a:srgbClr>
                </a:gs>
                <a:gs pos="53000">
                  <a:srgbClr val="2676FF">
                    <a:alpha val="0"/>
                  </a:srgbClr>
                </a:gs>
              </a:gsLst>
              <a:lin ang="5400000" scaled="1"/>
              <a:tileRect/>
            </a:gradFill>
            <a:ln w="25400" cap="flat" cmpd="sng" algn="ctr">
              <a:noFill/>
              <a:prstDash val="solid"/>
            </a:ln>
            <a:effectLst/>
            <a:sp3d extrusionH="1016000" prstMaterial="clear"/>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grpSp>
      <p:grpSp>
        <p:nvGrpSpPr>
          <p:cNvPr id="11" name="Group 11"/>
          <p:cNvGrpSpPr/>
          <p:nvPr/>
        </p:nvGrpSpPr>
        <p:grpSpPr>
          <a:xfrm>
            <a:off x="2268299" y="678637"/>
            <a:ext cx="4929222" cy="4929222"/>
            <a:chOff x="2357422" y="1000108"/>
            <a:chExt cx="4929222" cy="4929222"/>
          </a:xfrm>
          <a:gradFill flip="none" rotWithShape="1">
            <a:gsLst>
              <a:gs pos="0">
                <a:sysClr val="window" lastClr="FFFFFF">
                  <a:lumMod val="95000"/>
                </a:sysClr>
              </a:gs>
              <a:gs pos="100000">
                <a:sysClr val="window" lastClr="FFFFFF">
                  <a:lumMod val="75000"/>
                </a:sysClr>
              </a:gs>
            </a:gsLst>
            <a:path path="circle">
              <a:fillToRect l="100000" t="100000"/>
            </a:path>
            <a:tileRect r="-100000" b="-100000"/>
          </a:gradFill>
          <a:effectLst>
            <a:outerShdw blurRad="241300" dist="38100" dir="5400000" algn="t" rotWithShape="0">
              <a:prstClr val="black">
                <a:alpha val="81000"/>
              </a:prstClr>
            </a:outerShdw>
          </a:effectLst>
          <a:scene3d>
            <a:camera prst="perspectiveRelaxed">
              <a:rot lat="17973603" lon="0" rev="0"/>
            </a:camera>
            <a:lightRig rig="balanced" dir="t">
              <a:rot lat="0" lon="0" rev="0"/>
            </a:lightRig>
          </a:scene3d>
        </p:grpSpPr>
        <p:sp>
          <p:nvSpPr>
            <p:cNvPr id="12" name="Rectangle 3"/>
            <p:cNvSpPr/>
            <p:nvPr/>
          </p:nvSpPr>
          <p:spPr>
            <a:xfrm>
              <a:off x="2357422" y="2928934"/>
              <a:ext cx="1071570" cy="1071570"/>
            </a:xfrm>
            <a:prstGeom prst="rect">
              <a:avLst/>
            </a:prstGeom>
            <a:solidFill>
              <a:srgbClr val="D7D7D7"/>
            </a:solidFill>
            <a:ln w="25400" cap="flat" cmpd="sng" algn="ctr">
              <a:noFill/>
              <a:prstDash val="solid"/>
            </a:ln>
            <a:effectLst/>
            <a:sp3d extrusionH="1016000" prstMaterial="plastic">
              <a:extrusionClr>
                <a:srgbClr val="D7D7D7"/>
              </a:extrusionClr>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13" name="Rectangle 4"/>
            <p:cNvSpPr/>
            <p:nvPr/>
          </p:nvSpPr>
          <p:spPr>
            <a:xfrm>
              <a:off x="6215074" y="2928934"/>
              <a:ext cx="1071570" cy="1071570"/>
            </a:xfrm>
            <a:prstGeom prst="rect">
              <a:avLst/>
            </a:prstGeom>
            <a:solidFill>
              <a:srgbClr val="D7D7D7"/>
            </a:solidFill>
            <a:ln w="25400" cap="flat" cmpd="sng" algn="ctr">
              <a:noFill/>
              <a:prstDash val="solid"/>
            </a:ln>
            <a:effectLst/>
            <a:sp3d extrusionH="1016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14" name="Rectangle 5"/>
            <p:cNvSpPr/>
            <p:nvPr/>
          </p:nvSpPr>
          <p:spPr>
            <a:xfrm>
              <a:off x="4286248" y="4857760"/>
              <a:ext cx="1071570" cy="1071570"/>
            </a:xfrm>
            <a:prstGeom prst="rect">
              <a:avLst/>
            </a:prstGeom>
            <a:solidFill>
              <a:srgbClr val="D7D7D7"/>
            </a:solidFill>
            <a:ln w="25400" cap="flat" cmpd="sng" algn="ctr">
              <a:noFill/>
              <a:prstDash val="solid"/>
            </a:ln>
            <a:effectLst/>
            <a:sp3d extrusionH="1016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15" name="Rectangle 6"/>
            <p:cNvSpPr/>
            <p:nvPr/>
          </p:nvSpPr>
          <p:spPr>
            <a:xfrm>
              <a:off x="4286248" y="1000108"/>
              <a:ext cx="1071570" cy="1071570"/>
            </a:xfrm>
            <a:prstGeom prst="rect">
              <a:avLst/>
            </a:prstGeom>
            <a:solidFill>
              <a:srgbClr val="D7D7D7"/>
            </a:solidFill>
            <a:ln w="25400" cap="flat" cmpd="sng" algn="ctr">
              <a:noFill/>
              <a:prstDash val="solid"/>
            </a:ln>
            <a:effectLst/>
            <a:sp3d extrusionH="1016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16" name="Rectangle 7"/>
            <p:cNvSpPr/>
            <p:nvPr/>
          </p:nvSpPr>
          <p:spPr>
            <a:xfrm rot="2641283">
              <a:off x="5651075" y="1579116"/>
              <a:ext cx="1071570" cy="1071570"/>
            </a:xfrm>
            <a:prstGeom prst="rect">
              <a:avLst/>
            </a:prstGeom>
            <a:solidFill>
              <a:srgbClr val="D7D7D7"/>
            </a:solidFill>
            <a:ln w="25400" cap="flat" cmpd="sng" algn="ctr">
              <a:noFill/>
              <a:prstDash val="solid"/>
            </a:ln>
            <a:effectLst/>
            <a:sp3d extrusionH="1016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17" name="Rectangle 8"/>
            <p:cNvSpPr/>
            <p:nvPr/>
          </p:nvSpPr>
          <p:spPr>
            <a:xfrm rot="2641283">
              <a:off x="2936430" y="1579117"/>
              <a:ext cx="1071570" cy="1071570"/>
            </a:xfrm>
            <a:prstGeom prst="rect">
              <a:avLst/>
            </a:prstGeom>
            <a:solidFill>
              <a:srgbClr val="D7D7D7"/>
            </a:solidFill>
            <a:ln w="25400" cap="flat" cmpd="sng" algn="ctr">
              <a:noFill/>
              <a:prstDash val="solid"/>
            </a:ln>
            <a:effectLst/>
            <a:sp3d extrusionH="1016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18" name="Rectangle 9"/>
            <p:cNvSpPr/>
            <p:nvPr/>
          </p:nvSpPr>
          <p:spPr>
            <a:xfrm rot="2641283">
              <a:off x="5651075" y="4293760"/>
              <a:ext cx="1071570" cy="1071570"/>
            </a:xfrm>
            <a:prstGeom prst="rect">
              <a:avLst/>
            </a:prstGeom>
            <a:solidFill>
              <a:srgbClr val="D7D7D7"/>
            </a:solidFill>
            <a:ln w="25400" cap="flat" cmpd="sng" algn="ctr">
              <a:noFill/>
              <a:prstDash val="solid"/>
            </a:ln>
            <a:effectLst/>
            <a:sp3d extrusionH="1016000"/>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19" name="Rectangle 10"/>
            <p:cNvSpPr/>
            <p:nvPr/>
          </p:nvSpPr>
          <p:spPr>
            <a:xfrm rot="2641283">
              <a:off x="2936430" y="4293760"/>
              <a:ext cx="1071570" cy="1071570"/>
            </a:xfrm>
            <a:prstGeom prst="rect">
              <a:avLst/>
            </a:prstGeom>
            <a:solidFill>
              <a:srgbClr val="2676FF"/>
            </a:solidFill>
            <a:ln w="25400" cap="flat" cmpd="sng" algn="ctr">
              <a:noFill/>
              <a:prstDash val="solid"/>
            </a:ln>
            <a:effectLst/>
            <a:sp3d extrusionH="1016000" prstMaterial="plastic"/>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grpSp>
      <p:sp>
        <p:nvSpPr>
          <p:cNvPr id="20" name="矩形 19"/>
          <p:cNvSpPr/>
          <p:nvPr/>
        </p:nvSpPr>
        <p:spPr>
          <a:xfrm>
            <a:off x="3707904" y="5733256"/>
            <a:ext cx="2031325" cy="424732"/>
          </a:xfrm>
          <a:prstGeom prst="rect">
            <a:avLst/>
          </a:prstGeom>
        </p:spPr>
        <p:txBody>
          <a:bodyPr wrap="none">
            <a:spAutoFit/>
          </a:bodyPr>
          <a:lstStyle/>
          <a:p>
            <a:pPr algn="ctr" fontAlgn="base">
              <a:lnSpc>
                <a:spcPct val="120000"/>
              </a:lnSpc>
              <a:spcBef>
                <a:spcPct val="0"/>
              </a:spcBef>
              <a:spcAft>
                <a:spcPct val="0"/>
              </a:spcAft>
            </a:pPr>
            <a:r>
              <a:rPr lang="zh-CN" altLang="zh-CN" b="1" dirty="0" smtClean="0">
                <a:solidFill>
                  <a:srgbClr val="4D4D4D"/>
                </a:solidFill>
                <a:latin typeface="微软雅黑" pitchFamily="34" charset="-122"/>
                <a:ea typeface="微软雅黑" pitchFamily="34" charset="-122"/>
              </a:rPr>
              <a:t>单击此处添加标题</a:t>
            </a:r>
            <a:endParaRPr lang="zh-CN" altLang="zh-CN" b="1" dirty="0">
              <a:solidFill>
                <a:srgbClr val="4D4D4D"/>
              </a:solidFill>
              <a:latin typeface="微软雅黑" pitchFamily="34" charset="-122"/>
              <a:ea typeface="微软雅黑" pitchFamily="34" charset="-122"/>
            </a:endParaRPr>
          </a:p>
        </p:txBody>
      </p:sp>
    </p:spTree>
    <p:extLst>
      <p:ext uri="{BB962C8B-B14F-4D97-AF65-F5344CB8AC3E}">
        <p14:creationId xmlns:p14="http://schemas.microsoft.com/office/powerpoint/2010/main" val="28697231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17527" y="2306588"/>
            <a:ext cx="1504950" cy="1504950"/>
          </a:xfrm>
          <a:prstGeom prst="rect">
            <a:avLst/>
          </a:prstGeom>
          <a:solidFill>
            <a:srgbClr val="2676FF">
              <a:lumMod val="60000"/>
              <a:lumOff val="40000"/>
            </a:srgbClr>
          </a:solidFill>
          <a:ln w="3175" cap="flat" cmpd="sng" algn="ctr">
            <a:solidFill>
              <a:srgbClr val="2676FF">
                <a:lumMod val="75000"/>
              </a:srgbClr>
            </a:solidFill>
            <a:prstDash val="solid"/>
          </a:ln>
          <a:effectLst/>
          <a:scene3d>
            <a:camera prst="perspectiveRelaxed" fov="3000000">
              <a:rot lat="18926816" lon="4332277" rev="17844000"/>
            </a:camera>
            <a:lightRig rig="flat" dir="t">
              <a:rot lat="0" lon="0" rev="2700000"/>
            </a:lightRig>
          </a:scene3d>
          <a:sp3d extrusionH="1524000" contourW="6350">
            <a:bevelT w="0" h="0"/>
            <a:contourClr>
              <a:srgbClr val="2676FF">
                <a:lumMod val="75000"/>
              </a:srgb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 name="Rectangle 5"/>
          <p:cNvSpPr>
            <a:spLocks noChangeArrowheads="1"/>
          </p:cNvSpPr>
          <p:nvPr/>
        </p:nvSpPr>
        <p:spPr bwMode="gray">
          <a:xfrm rot="15334360" flipV="1">
            <a:off x="3628456" y="6185694"/>
            <a:ext cx="1228725" cy="169863"/>
          </a:xfrm>
          <a:prstGeom prst="rect">
            <a:avLst/>
          </a:prstGeom>
          <a:gradFill rotWithShape="1">
            <a:gsLst>
              <a:gs pos="833">
                <a:srgbClr val="A9A9A9"/>
              </a:gs>
              <a:gs pos="31000">
                <a:srgbClr val="F9F9F9"/>
              </a:gs>
              <a:gs pos="100000">
                <a:srgbClr val="5F5F5F"/>
              </a:gs>
            </a:gsLst>
            <a:lin ang="5400000" scaled="1"/>
          </a:gradFill>
          <a:ln>
            <a:noFill/>
          </a:ln>
          <a:extLst/>
        </p:spPr>
        <p:txBody>
          <a:bodyPr wrap="none" anchor="ctr"/>
          <a:lstStyle/>
          <a:p>
            <a:endParaRPr lang="zh-CN" altLang="en-US" dirty="0">
              <a:ea typeface="微软雅黑" pitchFamily="34" charset="-122"/>
            </a:endParaRPr>
          </a:p>
        </p:txBody>
      </p:sp>
      <p:sp>
        <p:nvSpPr>
          <p:cNvPr id="4" name="Rectangle 5"/>
          <p:cNvSpPr>
            <a:spLocks noChangeArrowheads="1"/>
          </p:cNvSpPr>
          <p:nvPr/>
        </p:nvSpPr>
        <p:spPr bwMode="gray">
          <a:xfrm rot="19641219">
            <a:off x="4292600" y="4316679"/>
            <a:ext cx="1354138" cy="161925"/>
          </a:xfrm>
          <a:prstGeom prst="rect">
            <a:avLst/>
          </a:prstGeom>
          <a:gradFill rotWithShape="1">
            <a:gsLst>
              <a:gs pos="833">
                <a:srgbClr val="A9A9A9"/>
              </a:gs>
              <a:gs pos="31000">
                <a:srgbClr val="F9F9F9"/>
              </a:gs>
              <a:gs pos="100000">
                <a:srgbClr val="5F5F5F"/>
              </a:gs>
            </a:gsLst>
            <a:lin ang="5400000" scaled="1"/>
          </a:gradFill>
          <a:ln>
            <a:noFill/>
          </a:ln>
          <a:extLst/>
        </p:spPr>
        <p:txBody>
          <a:bodyPr wrap="none" anchor="ctr"/>
          <a:lstStyle/>
          <a:p>
            <a:endParaRPr lang="zh-CN" altLang="en-US" dirty="0">
              <a:ea typeface="微软雅黑" pitchFamily="34" charset="-122"/>
            </a:endParaRPr>
          </a:p>
        </p:txBody>
      </p:sp>
      <p:sp>
        <p:nvSpPr>
          <p:cNvPr id="5" name="TextBox 4"/>
          <p:cNvSpPr txBox="1"/>
          <p:nvPr/>
        </p:nvSpPr>
        <p:spPr>
          <a:xfrm>
            <a:off x="1721495" y="1333500"/>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6" name="TextBox 5"/>
          <p:cNvSpPr txBox="1"/>
          <p:nvPr/>
        </p:nvSpPr>
        <p:spPr>
          <a:xfrm>
            <a:off x="7164288" y="3078696"/>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7" name="TextBox 6"/>
          <p:cNvSpPr txBox="1"/>
          <p:nvPr/>
        </p:nvSpPr>
        <p:spPr>
          <a:xfrm>
            <a:off x="395536" y="4831060"/>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8" name="矩形 7"/>
          <p:cNvSpPr/>
          <p:nvPr/>
        </p:nvSpPr>
        <p:spPr>
          <a:xfrm>
            <a:off x="2938874" y="3512142"/>
            <a:ext cx="1504950" cy="1504950"/>
          </a:xfrm>
          <a:prstGeom prst="rect">
            <a:avLst/>
          </a:prstGeom>
          <a:solidFill>
            <a:srgbClr val="D7D7D7"/>
          </a:solidFill>
          <a:ln w="3175" cap="flat" cmpd="sng" algn="ctr">
            <a:solidFill>
              <a:srgbClr val="DDDDDD"/>
            </a:solidFill>
            <a:prstDash val="solid"/>
          </a:ln>
          <a:effectLst/>
          <a:scene3d>
            <a:camera prst="perspectiveRelaxed" fov="3000000">
              <a:rot lat="18926816" lon="4332277" rev="17844000"/>
            </a:camera>
            <a:lightRig rig="flat" dir="t">
              <a:rot lat="0" lon="0" rev="2700000"/>
            </a:lightRig>
          </a:scene3d>
          <a:sp3d extrusionH="15240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 name="Rectangle 5"/>
          <p:cNvSpPr>
            <a:spLocks noChangeArrowheads="1"/>
          </p:cNvSpPr>
          <p:nvPr/>
        </p:nvSpPr>
        <p:spPr bwMode="gray">
          <a:xfrm rot="15266332" flipV="1">
            <a:off x="5102315" y="2437353"/>
            <a:ext cx="1093124" cy="150812"/>
          </a:xfrm>
          <a:prstGeom prst="roundRect">
            <a:avLst>
              <a:gd name="adj" fmla="val 16750"/>
            </a:avLst>
          </a:prstGeom>
          <a:gradFill rotWithShape="1">
            <a:gsLst>
              <a:gs pos="833">
                <a:srgbClr val="A9A9A9"/>
              </a:gs>
              <a:gs pos="31000">
                <a:srgbClr val="F9F9F9"/>
              </a:gs>
              <a:gs pos="100000">
                <a:srgbClr val="5F5F5F"/>
              </a:gs>
            </a:gsLst>
            <a:lin ang="5400000" scaled="1"/>
          </a:gradFill>
          <a:ln>
            <a:noFill/>
          </a:ln>
          <a:extLst/>
        </p:spPr>
        <p:txBody>
          <a:bodyPr wrap="none" anchor="ctr"/>
          <a:lstStyle/>
          <a:p>
            <a:endParaRPr lang="zh-CN" altLang="en-US" dirty="0">
              <a:ea typeface="微软雅黑" pitchFamily="34" charset="-122"/>
            </a:endParaRPr>
          </a:p>
        </p:txBody>
      </p:sp>
      <p:sp>
        <p:nvSpPr>
          <p:cNvPr id="10" name="矩形 9"/>
          <p:cNvSpPr/>
          <p:nvPr/>
        </p:nvSpPr>
        <p:spPr>
          <a:xfrm>
            <a:off x="4366874" y="-51249"/>
            <a:ext cx="1504950" cy="1504950"/>
          </a:xfrm>
          <a:prstGeom prst="rect">
            <a:avLst/>
          </a:prstGeom>
          <a:solidFill>
            <a:srgbClr val="D7D7D7"/>
          </a:solidFill>
          <a:ln w="3175" cap="flat" cmpd="sng" algn="ctr">
            <a:solidFill>
              <a:srgbClr val="DDDDDD"/>
            </a:solidFill>
            <a:prstDash val="solid"/>
          </a:ln>
          <a:effectLst/>
          <a:scene3d>
            <a:camera prst="perspectiveRelaxed" fov="3000000">
              <a:rot lat="18926816" lon="4332277" rev="17844000"/>
            </a:camera>
            <a:lightRig rig="flat" dir="t">
              <a:rot lat="0" lon="0" rev="2700000"/>
            </a:lightRig>
          </a:scene3d>
          <a:sp3d extrusionH="15240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 name="Rectangle 5"/>
          <p:cNvSpPr>
            <a:spLocks noChangeArrowheads="1"/>
          </p:cNvSpPr>
          <p:nvPr/>
        </p:nvSpPr>
        <p:spPr bwMode="gray">
          <a:xfrm rot="15266332" flipV="1">
            <a:off x="4452135" y="123057"/>
            <a:ext cx="1093124" cy="150812"/>
          </a:xfrm>
          <a:prstGeom prst="roundRect">
            <a:avLst>
              <a:gd name="adj" fmla="val 16750"/>
            </a:avLst>
          </a:prstGeom>
          <a:gradFill rotWithShape="1">
            <a:gsLst>
              <a:gs pos="833">
                <a:srgbClr val="A9A9A9"/>
              </a:gs>
              <a:gs pos="31000">
                <a:srgbClr val="F9F9F9"/>
              </a:gs>
              <a:gs pos="100000">
                <a:srgbClr val="5F5F5F"/>
              </a:gs>
            </a:gsLst>
            <a:lin ang="5400000" scaled="1"/>
          </a:gradFill>
          <a:ln>
            <a:noFill/>
          </a:ln>
          <a:extLst/>
        </p:spPr>
        <p:txBody>
          <a:bodyPr wrap="none" anchor="ctr"/>
          <a:lstStyle/>
          <a:p>
            <a:endParaRPr lang="zh-CN" altLang="en-US" dirty="0">
              <a:ea typeface="微软雅黑" pitchFamily="34" charset="-122"/>
            </a:endParaRPr>
          </a:p>
        </p:txBody>
      </p:sp>
    </p:spTree>
    <p:extLst>
      <p:ext uri="{BB962C8B-B14F-4D97-AF65-F5344CB8AC3E}">
        <p14:creationId xmlns:p14="http://schemas.microsoft.com/office/powerpoint/2010/main" val="425805204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4990178"/>
            <a:ext cx="2286000" cy="6463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3" name="TextBox 2"/>
          <p:cNvSpPr txBox="1"/>
          <p:nvPr/>
        </p:nvSpPr>
        <p:spPr>
          <a:xfrm>
            <a:off x="5664339" y="4664442"/>
            <a:ext cx="2286000" cy="613373"/>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4" name="矩形 3"/>
          <p:cNvSpPr/>
          <p:nvPr/>
        </p:nvSpPr>
        <p:spPr>
          <a:xfrm>
            <a:off x="4063669" y="2060848"/>
            <a:ext cx="1162566" cy="1162566"/>
          </a:xfrm>
          <a:prstGeom prst="rect">
            <a:avLst/>
          </a:prstGeom>
          <a:solidFill>
            <a:srgbClr val="2676FF">
              <a:lumMod val="60000"/>
              <a:lumOff val="40000"/>
            </a:srgbClr>
          </a:solidFill>
          <a:ln w="3175" cap="flat" cmpd="sng" algn="ctr">
            <a:solidFill>
              <a:srgbClr val="2676FF"/>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231900" contourW="6350">
            <a:bevelT w="0" h="0"/>
            <a:contourClr>
              <a:srgbClr val="2676FF"/>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 name="矩形 9"/>
          <p:cNvSpPr/>
          <p:nvPr/>
        </p:nvSpPr>
        <p:spPr>
          <a:xfrm rot="731355">
            <a:off x="5055154" y="3454938"/>
            <a:ext cx="1756768" cy="144159"/>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921" h="144159">
                <a:moveTo>
                  <a:pt x="39425" y="0"/>
                </a:moveTo>
                <a:lnTo>
                  <a:pt x="2054921" y="0"/>
                </a:lnTo>
                <a:lnTo>
                  <a:pt x="2054921" y="144151"/>
                </a:ln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6" name="矩形 5"/>
          <p:cNvSpPr/>
          <p:nvPr/>
        </p:nvSpPr>
        <p:spPr>
          <a:xfrm>
            <a:off x="6445437" y="2461948"/>
            <a:ext cx="1218666" cy="1218666"/>
          </a:xfrm>
          <a:prstGeom prst="rect">
            <a:avLst/>
          </a:prstGeom>
          <a:solidFill>
            <a:srgbClr val="E8E8E8"/>
          </a:solidFill>
          <a:ln w="3175" cap="flat" cmpd="sng" algn="ctr">
            <a:solidFill>
              <a:srgbClr val="C5C5C5"/>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257300" contourW="6350">
            <a:bevelT w="0" h="0"/>
            <a:contourClr>
              <a:srgbClr val="C5C5C5"/>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 name="矩形 9"/>
          <p:cNvSpPr/>
          <p:nvPr/>
        </p:nvSpPr>
        <p:spPr>
          <a:xfrm rot="20188928">
            <a:off x="2577949" y="3627679"/>
            <a:ext cx="1808037" cy="144159"/>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 name="connsiteX0" fmla="*/ 39425 w 2099106"/>
              <a:gd name="connsiteY0" fmla="*/ 0 h 144159"/>
              <a:gd name="connsiteX1" fmla="*/ 2054921 w 2099106"/>
              <a:gd name="connsiteY1" fmla="*/ 0 h 144159"/>
              <a:gd name="connsiteX2" fmla="*/ 2054921 w 2099106"/>
              <a:gd name="connsiteY2" fmla="*/ 144151 h 144159"/>
              <a:gd name="connsiteX3" fmla="*/ 39425 w 2099106"/>
              <a:gd name="connsiteY3" fmla="*/ 144151 h 144159"/>
              <a:gd name="connsiteX4" fmla="*/ 39425 w 2099106"/>
              <a:gd name="connsiteY4" fmla="*/ 0 h 144159"/>
              <a:gd name="connsiteX0" fmla="*/ 39425 w 2114891"/>
              <a:gd name="connsiteY0" fmla="*/ 0 h 144159"/>
              <a:gd name="connsiteX1" fmla="*/ 2054921 w 2114891"/>
              <a:gd name="connsiteY1" fmla="*/ 0 h 144159"/>
              <a:gd name="connsiteX2" fmla="*/ 2054921 w 2114891"/>
              <a:gd name="connsiteY2" fmla="*/ 144151 h 144159"/>
              <a:gd name="connsiteX3" fmla="*/ 39425 w 2114891"/>
              <a:gd name="connsiteY3" fmla="*/ 144151 h 144159"/>
              <a:gd name="connsiteX4" fmla="*/ 39425 w 211489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891" h="144159">
                <a:moveTo>
                  <a:pt x="39425" y="0"/>
                </a:moveTo>
                <a:lnTo>
                  <a:pt x="2054921" y="0"/>
                </a:lnTo>
                <a:cubicBezTo>
                  <a:pt x="2154339" y="1935"/>
                  <a:pt x="2112765" y="143590"/>
                  <a:pt x="2054921" y="144151"/>
                </a:cubicBez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8" name="矩形 7"/>
          <p:cNvSpPr/>
          <p:nvPr/>
        </p:nvSpPr>
        <p:spPr>
          <a:xfrm>
            <a:off x="1733369" y="2638203"/>
            <a:ext cx="1338526" cy="1338526"/>
          </a:xfrm>
          <a:prstGeom prst="rect">
            <a:avLst/>
          </a:prstGeom>
          <a:solidFill>
            <a:srgbClr val="E8E8E8"/>
          </a:solidFill>
          <a:ln w="3175" cap="flat" cmpd="sng" algn="ctr">
            <a:solidFill>
              <a:srgbClr val="C5C5C5"/>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333500" contourW="6350">
            <a:bevelT w="0" h="0"/>
            <a:contourClr>
              <a:srgbClr val="C5C5C5"/>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 name="TextBox 8"/>
          <p:cNvSpPr txBox="1"/>
          <p:nvPr/>
        </p:nvSpPr>
        <p:spPr>
          <a:xfrm>
            <a:off x="3545632" y="4157124"/>
            <a:ext cx="2286000" cy="613373"/>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Tree>
    <p:extLst>
      <p:ext uri="{BB962C8B-B14F-4D97-AF65-F5344CB8AC3E}">
        <p14:creationId xmlns:p14="http://schemas.microsoft.com/office/powerpoint/2010/main" val="40902839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63688" y="1770360"/>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3" name="TextBox 2"/>
          <p:cNvSpPr txBox="1"/>
          <p:nvPr/>
        </p:nvSpPr>
        <p:spPr>
          <a:xfrm>
            <a:off x="3756824" y="4820818"/>
            <a:ext cx="2286000" cy="336374"/>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4" name="TextBox 3"/>
          <p:cNvSpPr txBox="1"/>
          <p:nvPr/>
        </p:nvSpPr>
        <p:spPr>
          <a:xfrm>
            <a:off x="6115464" y="1746548"/>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5" name="矩形 4"/>
          <p:cNvSpPr/>
          <p:nvPr/>
        </p:nvSpPr>
        <p:spPr>
          <a:xfrm>
            <a:off x="6315498" y="2301971"/>
            <a:ext cx="942966" cy="942966"/>
          </a:xfrm>
          <a:prstGeom prst="rect">
            <a:avLst/>
          </a:prstGeom>
          <a:solidFill>
            <a:srgbClr val="E8E8E8"/>
          </a:solidFill>
          <a:ln w="3175" cap="flat" cmpd="sng" algn="ctr">
            <a:solidFill>
              <a:srgbClr val="C5C5C5"/>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952500" contourW="6350">
            <a:bevelT w="0" h="0"/>
            <a:contourClr>
              <a:srgbClr val="C5C5C5"/>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 name="矩形 9"/>
          <p:cNvSpPr/>
          <p:nvPr/>
        </p:nvSpPr>
        <p:spPr>
          <a:xfrm rot="20218020">
            <a:off x="4986802" y="3530246"/>
            <a:ext cx="1566864" cy="124930"/>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 name="connsiteX0" fmla="*/ 39425 w 2099106"/>
              <a:gd name="connsiteY0" fmla="*/ 0 h 144159"/>
              <a:gd name="connsiteX1" fmla="*/ 2054921 w 2099106"/>
              <a:gd name="connsiteY1" fmla="*/ 0 h 144159"/>
              <a:gd name="connsiteX2" fmla="*/ 2054921 w 2099106"/>
              <a:gd name="connsiteY2" fmla="*/ 144151 h 144159"/>
              <a:gd name="connsiteX3" fmla="*/ 39425 w 2099106"/>
              <a:gd name="connsiteY3" fmla="*/ 144151 h 144159"/>
              <a:gd name="connsiteX4" fmla="*/ 39425 w 2099106"/>
              <a:gd name="connsiteY4" fmla="*/ 0 h 144159"/>
              <a:gd name="connsiteX0" fmla="*/ 39425 w 2114891"/>
              <a:gd name="connsiteY0" fmla="*/ 0 h 144159"/>
              <a:gd name="connsiteX1" fmla="*/ 2054921 w 2114891"/>
              <a:gd name="connsiteY1" fmla="*/ 0 h 144159"/>
              <a:gd name="connsiteX2" fmla="*/ 2054921 w 2114891"/>
              <a:gd name="connsiteY2" fmla="*/ 144151 h 144159"/>
              <a:gd name="connsiteX3" fmla="*/ 39425 w 2114891"/>
              <a:gd name="connsiteY3" fmla="*/ 144151 h 144159"/>
              <a:gd name="connsiteX4" fmla="*/ 39425 w 211489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891" h="144159">
                <a:moveTo>
                  <a:pt x="39425" y="0"/>
                </a:moveTo>
                <a:lnTo>
                  <a:pt x="2054921" y="0"/>
                </a:lnTo>
                <a:cubicBezTo>
                  <a:pt x="2154339" y="1935"/>
                  <a:pt x="2112765" y="143590"/>
                  <a:pt x="2054921" y="144151"/>
                </a:cubicBez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7" name="矩形 6"/>
          <p:cNvSpPr/>
          <p:nvPr/>
        </p:nvSpPr>
        <p:spPr>
          <a:xfrm>
            <a:off x="1926604" y="2426040"/>
            <a:ext cx="980084" cy="980084"/>
          </a:xfrm>
          <a:prstGeom prst="rect">
            <a:avLst/>
          </a:prstGeom>
          <a:solidFill>
            <a:srgbClr val="E8E8E8"/>
          </a:solidFill>
          <a:ln w="3175" cap="flat" cmpd="sng" algn="ctr">
            <a:solidFill>
              <a:srgbClr val="C5C5C5"/>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016000" contourW="6350">
            <a:bevelT w="0" h="0"/>
            <a:contourClr>
              <a:srgbClr val="C5C5C5"/>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 name="矩形 9"/>
          <p:cNvSpPr/>
          <p:nvPr/>
        </p:nvSpPr>
        <p:spPr>
          <a:xfrm rot="731355">
            <a:off x="2817156" y="3593272"/>
            <a:ext cx="1480222" cy="121466"/>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921" h="144159">
                <a:moveTo>
                  <a:pt x="39425" y="0"/>
                </a:moveTo>
                <a:lnTo>
                  <a:pt x="2054921" y="0"/>
                </a:lnTo>
                <a:lnTo>
                  <a:pt x="2054921" y="144151"/>
                </a:ln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9" name="矩形 8"/>
          <p:cNvSpPr/>
          <p:nvPr/>
        </p:nvSpPr>
        <p:spPr>
          <a:xfrm>
            <a:off x="4285922" y="2693690"/>
            <a:ext cx="1162566" cy="1162566"/>
          </a:xfrm>
          <a:prstGeom prst="rect">
            <a:avLst/>
          </a:prstGeom>
          <a:solidFill>
            <a:srgbClr val="2676FF">
              <a:lumMod val="60000"/>
              <a:lumOff val="40000"/>
            </a:srgbClr>
          </a:solidFill>
          <a:ln w="3175" cap="flat" cmpd="sng" algn="ctr">
            <a:solidFill>
              <a:srgbClr val="2676FF"/>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231900" contourW="6350">
            <a:bevelT w="0" h="0"/>
            <a:contourClr>
              <a:srgbClr val="2676FF"/>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1275123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86400" y="1340768"/>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3" name="TextBox 2"/>
          <p:cNvSpPr txBox="1"/>
          <p:nvPr/>
        </p:nvSpPr>
        <p:spPr>
          <a:xfrm>
            <a:off x="3714459" y="1824342"/>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4" name="TextBox 3"/>
          <p:cNvSpPr txBox="1"/>
          <p:nvPr/>
        </p:nvSpPr>
        <p:spPr>
          <a:xfrm>
            <a:off x="1493624" y="2645064"/>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5" name="矩形 4"/>
          <p:cNvSpPr/>
          <p:nvPr/>
        </p:nvSpPr>
        <p:spPr>
          <a:xfrm>
            <a:off x="6105591" y="2036057"/>
            <a:ext cx="942966" cy="942966"/>
          </a:xfrm>
          <a:prstGeom prst="rect">
            <a:avLst/>
          </a:prstGeom>
          <a:solidFill>
            <a:srgbClr val="E8E8E8"/>
          </a:solidFill>
          <a:ln w="3175" cap="flat" cmpd="sng" algn="ctr">
            <a:solidFill>
              <a:srgbClr val="C5C5C5"/>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952500" contourW="6350">
            <a:bevelT w="0" h="0"/>
            <a:contourClr>
              <a:srgbClr val="C5C5C5"/>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 name="矩形 9"/>
          <p:cNvSpPr/>
          <p:nvPr/>
        </p:nvSpPr>
        <p:spPr>
          <a:xfrm rot="20218020">
            <a:off x="4776895" y="3264332"/>
            <a:ext cx="1566864" cy="124930"/>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 name="connsiteX0" fmla="*/ 39425 w 2099106"/>
              <a:gd name="connsiteY0" fmla="*/ 0 h 144159"/>
              <a:gd name="connsiteX1" fmla="*/ 2054921 w 2099106"/>
              <a:gd name="connsiteY1" fmla="*/ 0 h 144159"/>
              <a:gd name="connsiteX2" fmla="*/ 2054921 w 2099106"/>
              <a:gd name="connsiteY2" fmla="*/ 144151 h 144159"/>
              <a:gd name="connsiteX3" fmla="*/ 39425 w 2099106"/>
              <a:gd name="connsiteY3" fmla="*/ 144151 h 144159"/>
              <a:gd name="connsiteX4" fmla="*/ 39425 w 2099106"/>
              <a:gd name="connsiteY4" fmla="*/ 0 h 144159"/>
              <a:gd name="connsiteX0" fmla="*/ 39425 w 2114891"/>
              <a:gd name="connsiteY0" fmla="*/ 0 h 144159"/>
              <a:gd name="connsiteX1" fmla="*/ 2054921 w 2114891"/>
              <a:gd name="connsiteY1" fmla="*/ 0 h 144159"/>
              <a:gd name="connsiteX2" fmla="*/ 2054921 w 2114891"/>
              <a:gd name="connsiteY2" fmla="*/ 144151 h 144159"/>
              <a:gd name="connsiteX3" fmla="*/ 39425 w 2114891"/>
              <a:gd name="connsiteY3" fmla="*/ 144151 h 144159"/>
              <a:gd name="connsiteX4" fmla="*/ 39425 w 211489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891" h="144159">
                <a:moveTo>
                  <a:pt x="39425" y="0"/>
                </a:moveTo>
                <a:lnTo>
                  <a:pt x="2054921" y="0"/>
                </a:lnTo>
                <a:cubicBezTo>
                  <a:pt x="2154339" y="1935"/>
                  <a:pt x="2112765" y="143590"/>
                  <a:pt x="2054921" y="144151"/>
                </a:cubicBez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7" name="矩形 6"/>
          <p:cNvSpPr/>
          <p:nvPr/>
        </p:nvSpPr>
        <p:spPr>
          <a:xfrm>
            <a:off x="4076015" y="2529374"/>
            <a:ext cx="1162566" cy="1162566"/>
          </a:xfrm>
          <a:prstGeom prst="rect">
            <a:avLst/>
          </a:prstGeom>
          <a:solidFill>
            <a:srgbClr val="2676FF">
              <a:lumMod val="60000"/>
              <a:lumOff val="40000"/>
            </a:srgbClr>
          </a:solidFill>
          <a:ln w="3175" cap="flat" cmpd="sng" algn="ctr">
            <a:solidFill>
              <a:srgbClr val="2676FF"/>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231900" contourW="6350">
            <a:bevelT w="0" h="0"/>
            <a:contourClr>
              <a:srgbClr val="2676FF"/>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0000"/>
              </a:solidFill>
              <a:effectLst/>
              <a:uLnTx/>
              <a:uFillTx/>
              <a:latin typeface="Calibri"/>
              <a:ea typeface="宋体"/>
              <a:cs typeface="+mn-cs"/>
            </a:endParaRPr>
          </a:p>
        </p:txBody>
      </p:sp>
      <p:sp>
        <p:nvSpPr>
          <p:cNvPr id="8" name="矩形 9"/>
          <p:cNvSpPr/>
          <p:nvPr/>
        </p:nvSpPr>
        <p:spPr>
          <a:xfrm rot="20188928">
            <a:off x="2590295" y="4096205"/>
            <a:ext cx="1808037" cy="144159"/>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 name="connsiteX0" fmla="*/ 39425 w 2099106"/>
              <a:gd name="connsiteY0" fmla="*/ 0 h 144159"/>
              <a:gd name="connsiteX1" fmla="*/ 2054921 w 2099106"/>
              <a:gd name="connsiteY1" fmla="*/ 0 h 144159"/>
              <a:gd name="connsiteX2" fmla="*/ 2054921 w 2099106"/>
              <a:gd name="connsiteY2" fmla="*/ 144151 h 144159"/>
              <a:gd name="connsiteX3" fmla="*/ 39425 w 2099106"/>
              <a:gd name="connsiteY3" fmla="*/ 144151 h 144159"/>
              <a:gd name="connsiteX4" fmla="*/ 39425 w 2099106"/>
              <a:gd name="connsiteY4" fmla="*/ 0 h 144159"/>
              <a:gd name="connsiteX0" fmla="*/ 39425 w 2114891"/>
              <a:gd name="connsiteY0" fmla="*/ 0 h 144159"/>
              <a:gd name="connsiteX1" fmla="*/ 2054921 w 2114891"/>
              <a:gd name="connsiteY1" fmla="*/ 0 h 144159"/>
              <a:gd name="connsiteX2" fmla="*/ 2054921 w 2114891"/>
              <a:gd name="connsiteY2" fmla="*/ 144151 h 144159"/>
              <a:gd name="connsiteX3" fmla="*/ 39425 w 2114891"/>
              <a:gd name="connsiteY3" fmla="*/ 144151 h 144159"/>
              <a:gd name="connsiteX4" fmla="*/ 39425 w 211489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891" h="144159">
                <a:moveTo>
                  <a:pt x="39425" y="0"/>
                </a:moveTo>
                <a:lnTo>
                  <a:pt x="2054921" y="0"/>
                </a:lnTo>
                <a:cubicBezTo>
                  <a:pt x="2154339" y="1935"/>
                  <a:pt x="2112765" y="143590"/>
                  <a:pt x="2054921" y="144151"/>
                </a:cubicBez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9" name="矩形 8"/>
          <p:cNvSpPr/>
          <p:nvPr/>
        </p:nvSpPr>
        <p:spPr>
          <a:xfrm>
            <a:off x="1745715" y="3106729"/>
            <a:ext cx="1338526" cy="1338526"/>
          </a:xfrm>
          <a:prstGeom prst="rect">
            <a:avLst/>
          </a:prstGeom>
          <a:solidFill>
            <a:srgbClr val="E8E8E8"/>
          </a:solidFill>
          <a:ln w="3175" cap="flat" cmpd="sng" algn="ctr">
            <a:solidFill>
              <a:srgbClr val="C5C5C5"/>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333500" contourW="6350">
            <a:bevelT w="0" h="0"/>
            <a:contourClr>
              <a:srgbClr val="C5C5C5"/>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128341916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97596" y="1892300"/>
            <a:ext cx="942966" cy="942966"/>
          </a:xfrm>
          <a:prstGeom prst="rect">
            <a:avLst/>
          </a:prstGeom>
          <a:solidFill>
            <a:srgbClr val="E8E8E8"/>
          </a:solidFill>
          <a:ln w="3175" cap="flat" cmpd="sng" algn="ctr">
            <a:solidFill>
              <a:srgbClr val="C5C5C5"/>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952500" contourW="6350">
            <a:bevelT w="0" h="0"/>
            <a:contourClr>
              <a:srgbClr val="C5C5C5"/>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 name="矩形 9"/>
          <p:cNvSpPr/>
          <p:nvPr/>
        </p:nvSpPr>
        <p:spPr>
          <a:xfrm rot="20218020">
            <a:off x="5068900" y="3120575"/>
            <a:ext cx="1566864" cy="124930"/>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 name="connsiteX0" fmla="*/ 39425 w 2099106"/>
              <a:gd name="connsiteY0" fmla="*/ 0 h 144159"/>
              <a:gd name="connsiteX1" fmla="*/ 2054921 w 2099106"/>
              <a:gd name="connsiteY1" fmla="*/ 0 h 144159"/>
              <a:gd name="connsiteX2" fmla="*/ 2054921 w 2099106"/>
              <a:gd name="connsiteY2" fmla="*/ 144151 h 144159"/>
              <a:gd name="connsiteX3" fmla="*/ 39425 w 2099106"/>
              <a:gd name="connsiteY3" fmla="*/ 144151 h 144159"/>
              <a:gd name="connsiteX4" fmla="*/ 39425 w 2099106"/>
              <a:gd name="connsiteY4" fmla="*/ 0 h 144159"/>
              <a:gd name="connsiteX0" fmla="*/ 39425 w 2114891"/>
              <a:gd name="connsiteY0" fmla="*/ 0 h 144159"/>
              <a:gd name="connsiteX1" fmla="*/ 2054921 w 2114891"/>
              <a:gd name="connsiteY1" fmla="*/ 0 h 144159"/>
              <a:gd name="connsiteX2" fmla="*/ 2054921 w 2114891"/>
              <a:gd name="connsiteY2" fmla="*/ 144151 h 144159"/>
              <a:gd name="connsiteX3" fmla="*/ 39425 w 2114891"/>
              <a:gd name="connsiteY3" fmla="*/ 144151 h 144159"/>
              <a:gd name="connsiteX4" fmla="*/ 39425 w 211489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891" h="144159">
                <a:moveTo>
                  <a:pt x="39425" y="0"/>
                </a:moveTo>
                <a:lnTo>
                  <a:pt x="2054921" y="0"/>
                </a:lnTo>
                <a:cubicBezTo>
                  <a:pt x="2154339" y="1935"/>
                  <a:pt x="2112765" y="143590"/>
                  <a:pt x="2054921" y="144151"/>
                </a:cubicBez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4" name="矩形 3"/>
          <p:cNvSpPr/>
          <p:nvPr/>
        </p:nvSpPr>
        <p:spPr>
          <a:xfrm>
            <a:off x="2008702" y="2016369"/>
            <a:ext cx="980084" cy="980084"/>
          </a:xfrm>
          <a:prstGeom prst="rect">
            <a:avLst/>
          </a:prstGeom>
          <a:solidFill>
            <a:srgbClr val="E8E8E8"/>
          </a:solidFill>
          <a:ln w="3175" cap="flat" cmpd="sng" algn="ctr">
            <a:solidFill>
              <a:srgbClr val="C5C5C5"/>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016000" contourW="6350">
            <a:bevelT w="0" h="0"/>
            <a:contourClr>
              <a:srgbClr val="C5C5C5"/>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 name="矩形 9"/>
          <p:cNvSpPr/>
          <p:nvPr/>
        </p:nvSpPr>
        <p:spPr>
          <a:xfrm rot="731355">
            <a:off x="2899254" y="3183601"/>
            <a:ext cx="1480222" cy="121466"/>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921" h="144159">
                <a:moveTo>
                  <a:pt x="39425" y="0"/>
                </a:moveTo>
                <a:lnTo>
                  <a:pt x="2054921" y="0"/>
                </a:lnTo>
                <a:lnTo>
                  <a:pt x="2054921" y="144151"/>
                </a:ln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6" name="TextBox 5"/>
          <p:cNvSpPr txBox="1"/>
          <p:nvPr/>
        </p:nvSpPr>
        <p:spPr>
          <a:xfrm>
            <a:off x="5254596" y="1215728"/>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7" name="TextBox 6"/>
          <p:cNvSpPr txBox="1"/>
          <p:nvPr/>
        </p:nvSpPr>
        <p:spPr>
          <a:xfrm>
            <a:off x="1785629" y="1360689"/>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8" name="TextBox 7"/>
          <p:cNvSpPr txBox="1"/>
          <p:nvPr/>
        </p:nvSpPr>
        <p:spPr>
          <a:xfrm>
            <a:off x="1563983" y="5213349"/>
            <a:ext cx="2286000" cy="6463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9" name="TextBox 8"/>
          <p:cNvSpPr txBox="1"/>
          <p:nvPr/>
        </p:nvSpPr>
        <p:spPr>
          <a:xfrm>
            <a:off x="5968690" y="4887613"/>
            <a:ext cx="2286000" cy="613373"/>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0" name="TextBox 9"/>
          <p:cNvSpPr txBox="1"/>
          <p:nvPr/>
        </p:nvSpPr>
        <p:spPr>
          <a:xfrm>
            <a:off x="3951889" y="4320144"/>
            <a:ext cx="2286000" cy="336374"/>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1" name="矩形 10"/>
          <p:cNvSpPr/>
          <p:nvPr/>
        </p:nvSpPr>
        <p:spPr>
          <a:xfrm>
            <a:off x="4368020" y="2284019"/>
            <a:ext cx="1162566" cy="1162566"/>
          </a:xfrm>
          <a:prstGeom prst="rect">
            <a:avLst/>
          </a:prstGeom>
          <a:solidFill>
            <a:srgbClr val="2676FF">
              <a:lumMod val="60000"/>
              <a:lumOff val="40000"/>
            </a:srgbClr>
          </a:solidFill>
          <a:ln w="3175" cap="flat" cmpd="sng" algn="ctr">
            <a:solidFill>
              <a:srgbClr val="2676FF"/>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231900" contourW="6350">
            <a:bevelT w="0" h="0"/>
            <a:contourClr>
              <a:srgbClr val="2676FF"/>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矩形 9"/>
          <p:cNvSpPr/>
          <p:nvPr/>
        </p:nvSpPr>
        <p:spPr>
          <a:xfrm rot="731355">
            <a:off x="5359505" y="3678109"/>
            <a:ext cx="1756768" cy="144159"/>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921" h="144159">
                <a:moveTo>
                  <a:pt x="39425" y="0"/>
                </a:moveTo>
                <a:lnTo>
                  <a:pt x="2054921" y="0"/>
                </a:lnTo>
                <a:lnTo>
                  <a:pt x="2054921" y="144151"/>
                </a:ln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13" name="矩形 12"/>
          <p:cNvSpPr/>
          <p:nvPr/>
        </p:nvSpPr>
        <p:spPr>
          <a:xfrm>
            <a:off x="6749788" y="2685119"/>
            <a:ext cx="1218666" cy="1218666"/>
          </a:xfrm>
          <a:prstGeom prst="rect">
            <a:avLst/>
          </a:prstGeom>
          <a:solidFill>
            <a:srgbClr val="E8E8E8"/>
          </a:solidFill>
          <a:ln w="3175" cap="flat" cmpd="sng" algn="ctr">
            <a:solidFill>
              <a:srgbClr val="C5C5C5"/>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257300" contourW="6350">
            <a:bevelT w="0" h="0"/>
            <a:contourClr>
              <a:srgbClr val="C5C5C5"/>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矩形 9"/>
          <p:cNvSpPr/>
          <p:nvPr/>
        </p:nvSpPr>
        <p:spPr>
          <a:xfrm rot="20188928">
            <a:off x="2882300" y="3850850"/>
            <a:ext cx="1808037" cy="144159"/>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 name="connsiteX0" fmla="*/ 39425 w 2099106"/>
              <a:gd name="connsiteY0" fmla="*/ 0 h 144159"/>
              <a:gd name="connsiteX1" fmla="*/ 2054921 w 2099106"/>
              <a:gd name="connsiteY1" fmla="*/ 0 h 144159"/>
              <a:gd name="connsiteX2" fmla="*/ 2054921 w 2099106"/>
              <a:gd name="connsiteY2" fmla="*/ 144151 h 144159"/>
              <a:gd name="connsiteX3" fmla="*/ 39425 w 2099106"/>
              <a:gd name="connsiteY3" fmla="*/ 144151 h 144159"/>
              <a:gd name="connsiteX4" fmla="*/ 39425 w 2099106"/>
              <a:gd name="connsiteY4" fmla="*/ 0 h 144159"/>
              <a:gd name="connsiteX0" fmla="*/ 39425 w 2114891"/>
              <a:gd name="connsiteY0" fmla="*/ 0 h 144159"/>
              <a:gd name="connsiteX1" fmla="*/ 2054921 w 2114891"/>
              <a:gd name="connsiteY1" fmla="*/ 0 h 144159"/>
              <a:gd name="connsiteX2" fmla="*/ 2054921 w 2114891"/>
              <a:gd name="connsiteY2" fmla="*/ 144151 h 144159"/>
              <a:gd name="connsiteX3" fmla="*/ 39425 w 2114891"/>
              <a:gd name="connsiteY3" fmla="*/ 144151 h 144159"/>
              <a:gd name="connsiteX4" fmla="*/ 39425 w 211489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891" h="144159">
                <a:moveTo>
                  <a:pt x="39425" y="0"/>
                </a:moveTo>
                <a:lnTo>
                  <a:pt x="2054921" y="0"/>
                </a:lnTo>
                <a:cubicBezTo>
                  <a:pt x="2154339" y="1935"/>
                  <a:pt x="2112765" y="143590"/>
                  <a:pt x="2054921" y="144151"/>
                </a:cubicBez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15" name="矩形 14"/>
          <p:cNvSpPr/>
          <p:nvPr/>
        </p:nvSpPr>
        <p:spPr>
          <a:xfrm>
            <a:off x="2037720" y="2861374"/>
            <a:ext cx="1338526" cy="1338526"/>
          </a:xfrm>
          <a:prstGeom prst="rect">
            <a:avLst/>
          </a:prstGeom>
          <a:solidFill>
            <a:srgbClr val="E8E8E8"/>
          </a:solidFill>
          <a:ln w="3175" cap="flat" cmpd="sng" algn="ctr">
            <a:solidFill>
              <a:srgbClr val="C5C5C5"/>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333500" contourW="6350">
            <a:bevelT w="0" h="0"/>
            <a:contourClr>
              <a:srgbClr val="C5C5C5"/>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 name="TextBox 15"/>
          <p:cNvSpPr txBox="1"/>
          <p:nvPr/>
        </p:nvSpPr>
        <p:spPr>
          <a:xfrm>
            <a:off x="1691680" y="5373216"/>
            <a:ext cx="3374770" cy="369332"/>
          </a:xfrm>
          <a:prstGeom prst="rect">
            <a:avLst/>
          </a:prstGeom>
          <a:noFill/>
        </p:spPr>
        <p:txBody>
          <a:bodyPr wrap="none" rtlCol="0">
            <a:spAutoFit/>
          </a:bodyPr>
          <a:lstStyle/>
          <a:p>
            <a:r>
              <a:rPr lang="en-US" altLang="zh-CN" dirty="0" smtClean="0">
                <a:hlinkClick r:id="rId2"/>
              </a:rPr>
              <a:t>www.51pptmoban.com</a:t>
            </a:r>
            <a:r>
              <a:rPr lang="en-US" altLang="zh-CN" dirty="0" smtClean="0"/>
              <a:t> </a:t>
            </a:r>
            <a:r>
              <a:rPr lang="zh-CN" altLang="en-US" dirty="0" smtClean="0"/>
              <a:t>搜集整理</a:t>
            </a:r>
            <a:endParaRPr lang="zh-CN" altLang="en-US" dirty="0"/>
          </a:p>
        </p:txBody>
      </p:sp>
    </p:spTree>
    <p:extLst>
      <p:ext uri="{BB962C8B-B14F-4D97-AF65-F5344CB8AC3E}">
        <p14:creationId xmlns:p14="http://schemas.microsoft.com/office/powerpoint/2010/main" val="401349923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83610" y="1571421"/>
            <a:ext cx="580206" cy="580206"/>
          </a:xfrm>
          <a:prstGeom prst="rect">
            <a:avLst/>
          </a:prstGeom>
          <a:solidFill>
            <a:srgbClr val="2676FF">
              <a:lumMod val="60000"/>
              <a:lumOff val="40000"/>
            </a:srgbClr>
          </a:solidFill>
          <a:ln w="3175" cap="flat" cmpd="sng" algn="ctr">
            <a:solidFill>
              <a:srgbClr val="2676FF"/>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622300">
            <a:bevelT w="0" h="0"/>
            <a:contourClr>
              <a:srgbClr val="2676FF"/>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 name="矩形 8"/>
          <p:cNvSpPr/>
          <p:nvPr/>
        </p:nvSpPr>
        <p:spPr>
          <a:xfrm rot="575289">
            <a:off x="2898392" y="2358159"/>
            <a:ext cx="2199433" cy="86510"/>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 fmla="*/ 2423 w 2176062"/>
              <a:gd name="connsiteY0" fmla="*/ 12467 h 86510"/>
              <a:gd name="connsiteX1" fmla="*/ 2176062 w 2176062"/>
              <a:gd name="connsiteY1" fmla="*/ 0 h 86510"/>
              <a:gd name="connsiteX2" fmla="*/ 2176062 w 2176062"/>
              <a:gd name="connsiteY2" fmla="*/ 86510 h 86510"/>
              <a:gd name="connsiteX3" fmla="*/ 0 w 2176062"/>
              <a:gd name="connsiteY3" fmla="*/ 86510 h 86510"/>
              <a:gd name="connsiteX4" fmla="*/ 2423 w 2176062"/>
              <a:gd name="connsiteY4" fmla="*/ 12467 h 86510"/>
              <a:gd name="connsiteX0" fmla="*/ 6058 w 2179697"/>
              <a:gd name="connsiteY0" fmla="*/ 12467 h 86510"/>
              <a:gd name="connsiteX1" fmla="*/ 2179697 w 2179697"/>
              <a:gd name="connsiteY1" fmla="*/ 0 h 86510"/>
              <a:gd name="connsiteX2" fmla="*/ 2179697 w 2179697"/>
              <a:gd name="connsiteY2" fmla="*/ 86510 h 86510"/>
              <a:gd name="connsiteX3" fmla="*/ 0 w 2179697"/>
              <a:gd name="connsiteY3" fmla="*/ 67810 h 86510"/>
              <a:gd name="connsiteX4" fmla="*/ 6058 w 2179697"/>
              <a:gd name="connsiteY4" fmla="*/ 12467 h 86510"/>
              <a:gd name="connsiteX0" fmla="*/ 15127 w 2188766"/>
              <a:gd name="connsiteY0" fmla="*/ 12467 h 86510"/>
              <a:gd name="connsiteX1" fmla="*/ 2188766 w 2188766"/>
              <a:gd name="connsiteY1" fmla="*/ 0 h 86510"/>
              <a:gd name="connsiteX2" fmla="*/ 2188766 w 2188766"/>
              <a:gd name="connsiteY2" fmla="*/ 86510 h 86510"/>
              <a:gd name="connsiteX3" fmla="*/ 9069 w 2188766"/>
              <a:gd name="connsiteY3" fmla="*/ 67810 h 86510"/>
              <a:gd name="connsiteX4" fmla="*/ 15127 w 2188766"/>
              <a:gd name="connsiteY4" fmla="*/ 12467 h 86510"/>
              <a:gd name="connsiteX0" fmla="*/ 25794 w 2199433"/>
              <a:gd name="connsiteY0" fmla="*/ 12467 h 86510"/>
              <a:gd name="connsiteX1" fmla="*/ 2199433 w 2199433"/>
              <a:gd name="connsiteY1" fmla="*/ 0 h 86510"/>
              <a:gd name="connsiteX2" fmla="*/ 2199433 w 2199433"/>
              <a:gd name="connsiteY2" fmla="*/ 86510 h 86510"/>
              <a:gd name="connsiteX3" fmla="*/ 19736 w 2199433"/>
              <a:gd name="connsiteY3" fmla="*/ 67810 h 86510"/>
              <a:gd name="connsiteX4" fmla="*/ 25794 w 2199433"/>
              <a:gd name="connsiteY4" fmla="*/ 12467 h 86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433" h="86510">
                <a:moveTo>
                  <a:pt x="25794" y="12467"/>
                </a:moveTo>
                <a:lnTo>
                  <a:pt x="2199433" y="0"/>
                </a:lnTo>
                <a:lnTo>
                  <a:pt x="2199433" y="86510"/>
                </a:lnTo>
                <a:lnTo>
                  <a:pt x="19736" y="67810"/>
                </a:lnTo>
                <a:cubicBezTo>
                  <a:pt x="-9908" y="61177"/>
                  <a:pt x="-4751" y="8968"/>
                  <a:pt x="25794" y="12467"/>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4" name="矩形 3"/>
          <p:cNvSpPr/>
          <p:nvPr/>
        </p:nvSpPr>
        <p:spPr>
          <a:xfrm>
            <a:off x="5011986" y="1843429"/>
            <a:ext cx="689950" cy="689950"/>
          </a:xfrm>
          <a:prstGeom prst="rect">
            <a:avLst/>
          </a:prstGeom>
          <a:solidFill>
            <a:srgbClr val="D7D7D7"/>
          </a:solidFill>
          <a:ln w="3175" cap="flat" cmpd="sng" algn="ctr">
            <a:solidFill>
              <a:srgbClr val="DDDDDD"/>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7620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 name="矩形 23"/>
          <p:cNvSpPr/>
          <p:nvPr/>
        </p:nvSpPr>
        <p:spPr>
          <a:xfrm rot="20425981">
            <a:off x="3004463" y="2913624"/>
            <a:ext cx="2210176" cy="154848"/>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 fmla="*/ 0 w 2176062"/>
              <a:gd name="connsiteY0" fmla="*/ 0 h 118950"/>
              <a:gd name="connsiteX1" fmla="*/ 2176062 w 2176062"/>
              <a:gd name="connsiteY1" fmla="*/ 0 h 118950"/>
              <a:gd name="connsiteX2" fmla="*/ 2176062 w 2176062"/>
              <a:gd name="connsiteY2" fmla="*/ 86510 h 118950"/>
              <a:gd name="connsiteX3" fmla="*/ 15427 w 2176062"/>
              <a:gd name="connsiteY3" fmla="*/ 118950 h 118950"/>
              <a:gd name="connsiteX4" fmla="*/ 0 w 2176062"/>
              <a:gd name="connsiteY4" fmla="*/ 0 h 118950"/>
              <a:gd name="connsiteX0" fmla="*/ 0 w 2175666"/>
              <a:gd name="connsiteY0" fmla="*/ 0 h 139026"/>
              <a:gd name="connsiteX1" fmla="*/ 2175666 w 2175666"/>
              <a:gd name="connsiteY1" fmla="*/ 20076 h 139026"/>
              <a:gd name="connsiteX2" fmla="*/ 2175666 w 2175666"/>
              <a:gd name="connsiteY2" fmla="*/ 106586 h 139026"/>
              <a:gd name="connsiteX3" fmla="*/ 15031 w 2175666"/>
              <a:gd name="connsiteY3" fmla="*/ 139026 h 139026"/>
              <a:gd name="connsiteX4" fmla="*/ 0 w 2175666"/>
              <a:gd name="connsiteY4" fmla="*/ 0 h 139026"/>
              <a:gd name="connsiteX0" fmla="*/ 0 w 2175666"/>
              <a:gd name="connsiteY0" fmla="*/ 0 h 154848"/>
              <a:gd name="connsiteX1" fmla="*/ 2175666 w 2175666"/>
              <a:gd name="connsiteY1" fmla="*/ 20076 h 154848"/>
              <a:gd name="connsiteX2" fmla="*/ 2175666 w 2175666"/>
              <a:gd name="connsiteY2" fmla="*/ 106586 h 154848"/>
              <a:gd name="connsiteX3" fmla="*/ 2667 w 2175666"/>
              <a:gd name="connsiteY3" fmla="*/ 154848 h 154848"/>
              <a:gd name="connsiteX4" fmla="*/ 0 w 2175666"/>
              <a:gd name="connsiteY4" fmla="*/ 0 h 154848"/>
              <a:gd name="connsiteX0" fmla="*/ 0 w 2199286"/>
              <a:gd name="connsiteY0" fmla="*/ 0 h 154848"/>
              <a:gd name="connsiteX1" fmla="*/ 2175666 w 2199286"/>
              <a:gd name="connsiteY1" fmla="*/ 20076 h 154848"/>
              <a:gd name="connsiteX2" fmla="*/ 2175666 w 2199286"/>
              <a:gd name="connsiteY2" fmla="*/ 106586 h 154848"/>
              <a:gd name="connsiteX3" fmla="*/ 2667 w 2199286"/>
              <a:gd name="connsiteY3" fmla="*/ 154848 h 154848"/>
              <a:gd name="connsiteX4" fmla="*/ 0 w 2199286"/>
              <a:gd name="connsiteY4" fmla="*/ 0 h 154848"/>
              <a:gd name="connsiteX0" fmla="*/ 0 w 2197358"/>
              <a:gd name="connsiteY0" fmla="*/ 0 h 154848"/>
              <a:gd name="connsiteX1" fmla="*/ 2175666 w 2197358"/>
              <a:gd name="connsiteY1" fmla="*/ 20076 h 154848"/>
              <a:gd name="connsiteX2" fmla="*/ 2175666 w 2197358"/>
              <a:gd name="connsiteY2" fmla="*/ 106586 h 154848"/>
              <a:gd name="connsiteX3" fmla="*/ 2667 w 2197358"/>
              <a:gd name="connsiteY3" fmla="*/ 154848 h 154848"/>
              <a:gd name="connsiteX4" fmla="*/ 0 w 2197358"/>
              <a:gd name="connsiteY4" fmla="*/ 0 h 154848"/>
              <a:gd name="connsiteX0" fmla="*/ 0 w 2206211"/>
              <a:gd name="connsiteY0" fmla="*/ 0 h 154848"/>
              <a:gd name="connsiteX1" fmla="*/ 2175666 w 2206211"/>
              <a:gd name="connsiteY1" fmla="*/ 20076 h 154848"/>
              <a:gd name="connsiteX2" fmla="*/ 2175666 w 2206211"/>
              <a:gd name="connsiteY2" fmla="*/ 106586 h 154848"/>
              <a:gd name="connsiteX3" fmla="*/ 2667 w 2206211"/>
              <a:gd name="connsiteY3" fmla="*/ 154848 h 154848"/>
              <a:gd name="connsiteX4" fmla="*/ 0 w 2206211"/>
              <a:gd name="connsiteY4" fmla="*/ 0 h 154848"/>
              <a:gd name="connsiteX0" fmla="*/ 0 w 2210176"/>
              <a:gd name="connsiteY0" fmla="*/ 0 h 154848"/>
              <a:gd name="connsiteX1" fmla="*/ 2175666 w 2210176"/>
              <a:gd name="connsiteY1" fmla="*/ 20076 h 154848"/>
              <a:gd name="connsiteX2" fmla="*/ 2175666 w 2210176"/>
              <a:gd name="connsiteY2" fmla="*/ 106586 h 154848"/>
              <a:gd name="connsiteX3" fmla="*/ 2667 w 2210176"/>
              <a:gd name="connsiteY3" fmla="*/ 154848 h 154848"/>
              <a:gd name="connsiteX4" fmla="*/ 0 w 2210176"/>
              <a:gd name="connsiteY4" fmla="*/ 0 h 15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176" h="154848">
                <a:moveTo>
                  <a:pt x="0" y="0"/>
                </a:moveTo>
                <a:lnTo>
                  <a:pt x="2175666" y="20076"/>
                </a:lnTo>
                <a:cubicBezTo>
                  <a:pt x="2224475" y="18244"/>
                  <a:pt x="2218797" y="105714"/>
                  <a:pt x="2175666" y="106586"/>
                </a:cubicBezTo>
                <a:lnTo>
                  <a:pt x="2667" y="154848"/>
                </a:lnTo>
                <a:lnTo>
                  <a:pt x="0" y="0"/>
                </a:lnTo>
                <a:close/>
              </a:path>
            </a:pathLst>
          </a:custGeom>
          <a:gradFill rotWithShape="1">
            <a:gsLst>
              <a:gs pos="833">
                <a:srgbClr val="A9A9A9"/>
              </a:gs>
              <a:gs pos="31000">
                <a:srgbClr val="F9F9F9"/>
              </a:gs>
              <a:gs pos="100000">
                <a:srgbClr val="5F5F5F"/>
              </a:gs>
            </a:gsLst>
            <a:lin ang="5400000" scaled="1"/>
          </a:gradFill>
          <a:ln>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6" name="TextBox 5"/>
          <p:cNvSpPr txBox="1"/>
          <p:nvPr/>
        </p:nvSpPr>
        <p:spPr>
          <a:xfrm>
            <a:off x="7209289" y="3454742"/>
            <a:ext cx="1656184"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7" name="TextBox 6"/>
          <p:cNvSpPr txBox="1"/>
          <p:nvPr/>
        </p:nvSpPr>
        <p:spPr>
          <a:xfrm>
            <a:off x="6173059" y="2067718"/>
            <a:ext cx="1612293"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smtClean="0">
              <a:ln>
                <a:noFill/>
              </a:ln>
              <a:solidFill>
                <a:srgbClr val="4D4D4D"/>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a:ln>
                <a:noFill/>
              </a:ln>
              <a:solidFill>
                <a:srgbClr val="4D4D4D"/>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此处添加文本</a:t>
            </a:r>
          </a:p>
        </p:txBody>
      </p:sp>
      <p:sp>
        <p:nvSpPr>
          <p:cNvPr id="8" name="TextBox 7"/>
          <p:cNvSpPr txBox="1"/>
          <p:nvPr/>
        </p:nvSpPr>
        <p:spPr>
          <a:xfrm>
            <a:off x="5081111" y="5107329"/>
            <a:ext cx="2704241" cy="6463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此处添加文本</a:t>
            </a:r>
          </a:p>
        </p:txBody>
      </p:sp>
      <p:sp>
        <p:nvSpPr>
          <p:cNvPr id="9" name="矩形 8"/>
          <p:cNvSpPr/>
          <p:nvPr/>
        </p:nvSpPr>
        <p:spPr>
          <a:xfrm>
            <a:off x="2354508" y="2501084"/>
            <a:ext cx="894920" cy="894920"/>
          </a:xfrm>
          <a:prstGeom prst="rect">
            <a:avLst/>
          </a:prstGeom>
          <a:solidFill>
            <a:srgbClr val="D7D7D7"/>
          </a:solidFill>
          <a:ln w="3175" cap="flat" cmpd="sng" algn="ctr">
            <a:solidFill>
              <a:srgbClr val="DDDDDD"/>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9398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 name="矩形 8"/>
          <p:cNvSpPr/>
          <p:nvPr/>
        </p:nvSpPr>
        <p:spPr>
          <a:xfrm rot="660000">
            <a:off x="3089613" y="3600051"/>
            <a:ext cx="2462844" cy="175943"/>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 fmla="*/ 2423 w 2176062"/>
              <a:gd name="connsiteY0" fmla="*/ 12467 h 86510"/>
              <a:gd name="connsiteX1" fmla="*/ 2176062 w 2176062"/>
              <a:gd name="connsiteY1" fmla="*/ 0 h 86510"/>
              <a:gd name="connsiteX2" fmla="*/ 2176062 w 2176062"/>
              <a:gd name="connsiteY2" fmla="*/ 86510 h 86510"/>
              <a:gd name="connsiteX3" fmla="*/ 0 w 2176062"/>
              <a:gd name="connsiteY3" fmla="*/ 86510 h 86510"/>
              <a:gd name="connsiteX4" fmla="*/ 2423 w 2176062"/>
              <a:gd name="connsiteY4" fmla="*/ 12467 h 86510"/>
              <a:gd name="connsiteX0" fmla="*/ 6058 w 2179697"/>
              <a:gd name="connsiteY0" fmla="*/ 12467 h 86510"/>
              <a:gd name="connsiteX1" fmla="*/ 2179697 w 2179697"/>
              <a:gd name="connsiteY1" fmla="*/ 0 h 86510"/>
              <a:gd name="connsiteX2" fmla="*/ 2179697 w 2179697"/>
              <a:gd name="connsiteY2" fmla="*/ 86510 h 86510"/>
              <a:gd name="connsiteX3" fmla="*/ 0 w 2179697"/>
              <a:gd name="connsiteY3" fmla="*/ 67810 h 86510"/>
              <a:gd name="connsiteX4" fmla="*/ 6058 w 2179697"/>
              <a:gd name="connsiteY4" fmla="*/ 12467 h 86510"/>
              <a:gd name="connsiteX0" fmla="*/ 6058 w 2179697"/>
              <a:gd name="connsiteY0" fmla="*/ 58308 h 132351"/>
              <a:gd name="connsiteX1" fmla="*/ 2167314 w 2179697"/>
              <a:gd name="connsiteY1" fmla="*/ 0 h 132351"/>
              <a:gd name="connsiteX2" fmla="*/ 2179697 w 2179697"/>
              <a:gd name="connsiteY2" fmla="*/ 132351 h 132351"/>
              <a:gd name="connsiteX3" fmla="*/ 0 w 2179697"/>
              <a:gd name="connsiteY3" fmla="*/ 113651 h 132351"/>
              <a:gd name="connsiteX4" fmla="*/ 6058 w 2179697"/>
              <a:gd name="connsiteY4" fmla="*/ 58308 h 132351"/>
              <a:gd name="connsiteX0" fmla="*/ 6058 w 2167314"/>
              <a:gd name="connsiteY0" fmla="*/ 58308 h 159360"/>
              <a:gd name="connsiteX1" fmla="*/ 2167314 w 2167314"/>
              <a:gd name="connsiteY1" fmla="*/ 0 h 159360"/>
              <a:gd name="connsiteX2" fmla="*/ 2166959 w 2167314"/>
              <a:gd name="connsiteY2" fmla="*/ 159360 h 159360"/>
              <a:gd name="connsiteX3" fmla="*/ 0 w 2167314"/>
              <a:gd name="connsiteY3" fmla="*/ 113651 h 159360"/>
              <a:gd name="connsiteX4" fmla="*/ 6058 w 2167314"/>
              <a:gd name="connsiteY4" fmla="*/ 58308 h 159360"/>
              <a:gd name="connsiteX0" fmla="*/ 1152 w 2167314"/>
              <a:gd name="connsiteY0" fmla="*/ 30258 h 159360"/>
              <a:gd name="connsiteX1" fmla="*/ 2167314 w 2167314"/>
              <a:gd name="connsiteY1" fmla="*/ 0 h 159360"/>
              <a:gd name="connsiteX2" fmla="*/ 2166959 w 2167314"/>
              <a:gd name="connsiteY2" fmla="*/ 159360 h 159360"/>
              <a:gd name="connsiteX3" fmla="*/ 0 w 2167314"/>
              <a:gd name="connsiteY3" fmla="*/ 113651 h 159360"/>
              <a:gd name="connsiteX4" fmla="*/ 1152 w 2167314"/>
              <a:gd name="connsiteY4" fmla="*/ 30258 h 159360"/>
              <a:gd name="connsiteX0" fmla="*/ 10501 w 2176663"/>
              <a:gd name="connsiteY0" fmla="*/ 30258 h 159360"/>
              <a:gd name="connsiteX1" fmla="*/ 2176663 w 2176663"/>
              <a:gd name="connsiteY1" fmla="*/ 0 h 159360"/>
              <a:gd name="connsiteX2" fmla="*/ 2176308 w 2176663"/>
              <a:gd name="connsiteY2" fmla="*/ 159360 h 159360"/>
              <a:gd name="connsiteX3" fmla="*/ 0 w 2176663"/>
              <a:gd name="connsiteY3" fmla="*/ 135077 h 159360"/>
              <a:gd name="connsiteX4" fmla="*/ 10501 w 2176663"/>
              <a:gd name="connsiteY4" fmla="*/ 30258 h 159360"/>
              <a:gd name="connsiteX0" fmla="*/ 10501 w 2182623"/>
              <a:gd name="connsiteY0" fmla="*/ 46100 h 175202"/>
              <a:gd name="connsiteX1" fmla="*/ 2182623 w 2182623"/>
              <a:gd name="connsiteY1" fmla="*/ 0 h 175202"/>
              <a:gd name="connsiteX2" fmla="*/ 2176308 w 2182623"/>
              <a:gd name="connsiteY2" fmla="*/ 175202 h 175202"/>
              <a:gd name="connsiteX3" fmla="*/ 0 w 2182623"/>
              <a:gd name="connsiteY3" fmla="*/ 150919 h 175202"/>
              <a:gd name="connsiteX4" fmla="*/ 10501 w 2182623"/>
              <a:gd name="connsiteY4" fmla="*/ 46100 h 175202"/>
              <a:gd name="connsiteX0" fmla="*/ 10501 w 2182623"/>
              <a:gd name="connsiteY0" fmla="*/ 46100 h 184552"/>
              <a:gd name="connsiteX1" fmla="*/ 2182623 w 2182623"/>
              <a:gd name="connsiteY1" fmla="*/ 0 h 184552"/>
              <a:gd name="connsiteX2" fmla="*/ 2177944 w 2182623"/>
              <a:gd name="connsiteY2" fmla="*/ 184552 h 184552"/>
              <a:gd name="connsiteX3" fmla="*/ 0 w 2182623"/>
              <a:gd name="connsiteY3" fmla="*/ 150919 h 184552"/>
              <a:gd name="connsiteX4" fmla="*/ 10501 w 2182623"/>
              <a:gd name="connsiteY4" fmla="*/ 46100 h 184552"/>
              <a:gd name="connsiteX0" fmla="*/ 7698 w 2179820"/>
              <a:gd name="connsiteY0" fmla="*/ 46100 h 184552"/>
              <a:gd name="connsiteX1" fmla="*/ 2179820 w 2179820"/>
              <a:gd name="connsiteY1" fmla="*/ 0 h 184552"/>
              <a:gd name="connsiteX2" fmla="*/ 2175141 w 2179820"/>
              <a:gd name="connsiteY2" fmla="*/ 184552 h 184552"/>
              <a:gd name="connsiteX3" fmla="*/ 0 w 2179820"/>
              <a:gd name="connsiteY3" fmla="*/ 179423 h 184552"/>
              <a:gd name="connsiteX4" fmla="*/ 7698 w 2179820"/>
              <a:gd name="connsiteY4" fmla="*/ 46100 h 184552"/>
              <a:gd name="connsiteX0" fmla="*/ 9043 w 2179820"/>
              <a:gd name="connsiteY0" fmla="*/ 28828 h 184552"/>
              <a:gd name="connsiteX1" fmla="*/ 2179820 w 2179820"/>
              <a:gd name="connsiteY1" fmla="*/ 0 h 184552"/>
              <a:gd name="connsiteX2" fmla="*/ 2175141 w 2179820"/>
              <a:gd name="connsiteY2" fmla="*/ 184552 h 184552"/>
              <a:gd name="connsiteX3" fmla="*/ 0 w 2179820"/>
              <a:gd name="connsiteY3" fmla="*/ 179423 h 184552"/>
              <a:gd name="connsiteX4" fmla="*/ 9043 w 2179820"/>
              <a:gd name="connsiteY4" fmla="*/ 28828 h 184552"/>
              <a:gd name="connsiteX0" fmla="*/ 31209 w 2201986"/>
              <a:gd name="connsiteY0" fmla="*/ 28828 h 184552"/>
              <a:gd name="connsiteX1" fmla="*/ 2201986 w 2201986"/>
              <a:gd name="connsiteY1" fmla="*/ 0 h 184552"/>
              <a:gd name="connsiteX2" fmla="*/ 2197307 w 2201986"/>
              <a:gd name="connsiteY2" fmla="*/ 184552 h 184552"/>
              <a:gd name="connsiteX3" fmla="*/ 22166 w 2201986"/>
              <a:gd name="connsiteY3" fmla="*/ 179423 h 184552"/>
              <a:gd name="connsiteX4" fmla="*/ 31209 w 2201986"/>
              <a:gd name="connsiteY4" fmla="*/ 28828 h 184552"/>
              <a:gd name="connsiteX0" fmla="*/ 47379 w 2218156"/>
              <a:gd name="connsiteY0" fmla="*/ 28828 h 184552"/>
              <a:gd name="connsiteX1" fmla="*/ 2218156 w 2218156"/>
              <a:gd name="connsiteY1" fmla="*/ 0 h 184552"/>
              <a:gd name="connsiteX2" fmla="*/ 2213477 w 2218156"/>
              <a:gd name="connsiteY2" fmla="*/ 184552 h 184552"/>
              <a:gd name="connsiteX3" fmla="*/ 38336 w 2218156"/>
              <a:gd name="connsiteY3" fmla="*/ 179423 h 184552"/>
              <a:gd name="connsiteX4" fmla="*/ 47379 w 2218156"/>
              <a:gd name="connsiteY4" fmla="*/ 28828 h 184552"/>
              <a:gd name="connsiteX0" fmla="*/ 47379 w 2218156"/>
              <a:gd name="connsiteY0" fmla="*/ 28828 h 203303"/>
              <a:gd name="connsiteX1" fmla="*/ 2218156 w 2218156"/>
              <a:gd name="connsiteY1" fmla="*/ 0 h 203303"/>
              <a:gd name="connsiteX2" fmla="*/ 2211724 w 2218156"/>
              <a:gd name="connsiteY2" fmla="*/ 203303 h 203303"/>
              <a:gd name="connsiteX3" fmla="*/ 38336 w 2218156"/>
              <a:gd name="connsiteY3" fmla="*/ 179423 h 203303"/>
              <a:gd name="connsiteX4" fmla="*/ 47379 w 2218156"/>
              <a:gd name="connsiteY4" fmla="*/ 28828 h 203303"/>
              <a:gd name="connsiteX0" fmla="*/ 47379 w 2215703"/>
              <a:gd name="connsiteY0" fmla="*/ 46439 h 220914"/>
              <a:gd name="connsiteX1" fmla="*/ 2215703 w 2215703"/>
              <a:gd name="connsiteY1" fmla="*/ 0 h 220914"/>
              <a:gd name="connsiteX2" fmla="*/ 2211724 w 2215703"/>
              <a:gd name="connsiteY2" fmla="*/ 220914 h 220914"/>
              <a:gd name="connsiteX3" fmla="*/ 38336 w 2215703"/>
              <a:gd name="connsiteY3" fmla="*/ 197034 h 220914"/>
              <a:gd name="connsiteX4" fmla="*/ 47379 w 2215703"/>
              <a:gd name="connsiteY4" fmla="*/ 46439 h 220914"/>
              <a:gd name="connsiteX0" fmla="*/ 48281 w 2214852"/>
              <a:gd name="connsiteY0" fmla="*/ 27688 h 220914"/>
              <a:gd name="connsiteX1" fmla="*/ 2214852 w 2214852"/>
              <a:gd name="connsiteY1" fmla="*/ 0 h 220914"/>
              <a:gd name="connsiteX2" fmla="*/ 2210873 w 2214852"/>
              <a:gd name="connsiteY2" fmla="*/ 220914 h 220914"/>
              <a:gd name="connsiteX3" fmla="*/ 37485 w 2214852"/>
              <a:gd name="connsiteY3" fmla="*/ 197034 h 220914"/>
              <a:gd name="connsiteX4" fmla="*/ 48281 w 2214852"/>
              <a:gd name="connsiteY4" fmla="*/ 27688 h 220914"/>
              <a:gd name="connsiteX0" fmla="*/ 47025 w 2216050"/>
              <a:gd name="connsiteY0" fmla="*/ 10078 h 220914"/>
              <a:gd name="connsiteX1" fmla="*/ 2216050 w 2216050"/>
              <a:gd name="connsiteY1" fmla="*/ 0 h 220914"/>
              <a:gd name="connsiteX2" fmla="*/ 2212071 w 2216050"/>
              <a:gd name="connsiteY2" fmla="*/ 220914 h 220914"/>
              <a:gd name="connsiteX3" fmla="*/ 38683 w 2216050"/>
              <a:gd name="connsiteY3" fmla="*/ 197034 h 220914"/>
              <a:gd name="connsiteX4" fmla="*/ 47025 w 2216050"/>
              <a:gd name="connsiteY4" fmla="*/ 10078 h 220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6050" h="220914">
                <a:moveTo>
                  <a:pt x="47025" y="10078"/>
                </a:moveTo>
                <a:lnTo>
                  <a:pt x="2216050" y="0"/>
                </a:lnTo>
                <a:cubicBezTo>
                  <a:pt x="2215932" y="53120"/>
                  <a:pt x="2212189" y="167794"/>
                  <a:pt x="2212071" y="220914"/>
                </a:cubicBezTo>
                <a:lnTo>
                  <a:pt x="38683" y="197034"/>
                </a:lnTo>
                <a:cubicBezTo>
                  <a:pt x="-10637" y="197737"/>
                  <a:pt x="-17931" y="4952"/>
                  <a:pt x="47025" y="10078"/>
                </a:cubicBezTo>
                <a:close/>
              </a:path>
            </a:pathLst>
          </a:custGeom>
          <a:gradFill rotWithShape="1">
            <a:gsLst>
              <a:gs pos="833">
                <a:srgbClr val="A9A9A9"/>
              </a:gs>
              <a:gs pos="31000">
                <a:srgbClr val="F9F9F9"/>
              </a:gs>
              <a:gs pos="100000">
                <a:srgbClr val="5F5F5F"/>
              </a:gs>
            </a:gsLst>
            <a:lin ang="5400000" scaled="1"/>
          </a:gradFill>
          <a:ln>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charset="0"/>
              <a:ea typeface="微软雅黑" pitchFamily="34" charset="-122"/>
            </a:endParaRPr>
          </a:p>
        </p:txBody>
      </p:sp>
      <p:sp>
        <p:nvSpPr>
          <p:cNvPr id="11" name="矩形 10"/>
          <p:cNvSpPr/>
          <p:nvPr/>
        </p:nvSpPr>
        <p:spPr>
          <a:xfrm>
            <a:off x="5678406" y="2962426"/>
            <a:ext cx="989306" cy="989306"/>
          </a:xfrm>
          <a:prstGeom prst="rect">
            <a:avLst/>
          </a:prstGeom>
          <a:solidFill>
            <a:srgbClr val="D7D7D7"/>
          </a:solidFill>
          <a:ln w="3175" cap="flat" cmpd="sng" algn="ctr">
            <a:solidFill>
              <a:srgbClr val="DDDDDD"/>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10541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矩形 23"/>
          <p:cNvSpPr/>
          <p:nvPr/>
        </p:nvSpPr>
        <p:spPr>
          <a:xfrm rot="20206631">
            <a:off x="3710768" y="4354725"/>
            <a:ext cx="2250373" cy="276923"/>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 fmla="*/ 0 w 2176062"/>
              <a:gd name="connsiteY0" fmla="*/ 0 h 118950"/>
              <a:gd name="connsiteX1" fmla="*/ 2176062 w 2176062"/>
              <a:gd name="connsiteY1" fmla="*/ 0 h 118950"/>
              <a:gd name="connsiteX2" fmla="*/ 2176062 w 2176062"/>
              <a:gd name="connsiteY2" fmla="*/ 86510 h 118950"/>
              <a:gd name="connsiteX3" fmla="*/ 15427 w 2176062"/>
              <a:gd name="connsiteY3" fmla="*/ 118950 h 118950"/>
              <a:gd name="connsiteX4" fmla="*/ 0 w 2176062"/>
              <a:gd name="connsiteY4" fmla="*/ 0 h 118950"/>
              <a:gd name="connsiteX0" fmla="*/ 0 w 2175666"/>
              <a:gd name="connsiteY0" fmla="*/ 0 h 139026"/>
              <a:gd name="connsiteX1" fmla="*/ 2175666 w 2175666"/>
              <a:gd name="connsiteY1" fmla="*/ 20076 h 139026"/>
              <a:gd name="connsiteX2" fmla="*/ 2175666 w 2175666"/>
              <a:gd name="connsiteY2" fmla="*/ 106586 h 139026"/>
              <a:gd name="connsiteX3" fmla="*/ 15031 w 2175666"/>
              <a:gd name="connsiteY3" fmla="*/ 139026 h 139026"/>
              <a:gd name="connsiteX4" fmla="*/ 0 w 2175666"/>
              <a:gd name="connsiteY4" fmla="*/ 0 h 139026"/>
              <a:gd name="connsiteX0" fmla="*/ 0 w 2175666"/>
              <a:gd name="connsiteY0" fmla="*/ 0 h 154848"/>
              <a:gd name="connsiteX1" fmla="*/ 2175666 w 2175666"/>
              <a:gd name="connsiteY1" fmla="*/ 20076 h 154848"/>
              <a:gd name="connsiteX2" fmla="*/ 2175666 w 2175666"/>
              <a:gd name="connsiteY2" fmla="*/ 106586 h 154848"/>
              <a:gd name="connsiteX3" fmla="*/ 2667 w 2175666"/>
              <a:gd name="connsiteY3" fmla="*/ 154848 h 154848"/>
              <a:gd name="connsiteX4" fmla="*/ 0 w 2175666"/>
              <a:gd name="connsiteY4" fmla="*/ 0 h 154848"/>
              <a:gd name="connsiteX0" fmla="*/ 0 w 2175666"/>
              <a:gd name="connsiteY0" fmla="*/ 0 h 154848"/>
              <a:gd name="connsiteX1" fmla="*/ 2144870 w 2175666"/>
              <a:gd name="connsiteY1" fmla="*/ 4431 h 154848"/>
              <a:gd name="connsiteX2" fmla="*/ 2175666 w 2175666"/>
              <a:gd name="connsiteY2" fmla="*/ 106586 h 154848"/>
              <a:gd name="connsiteX3" fmla="*/ 2667 w 2175666"/>
              <a:gd name="connsiteY3" fmla="*/ 154848 h 154848"/>
              <a:gd name="connsiteX4" fmla="*/ 0 w 2175666"/>
              <a:gd name="connsiteY4" fmla="*/ 0 h 154848"/>
              <a:gd name="connsiteX0" fmla="*/ 17921 w 2172999"/>
              <a:gd name="connsiteY0" fmla="*/ 27783 h 150417"/>
              <a:gd name="connsiteX1" fmla="*/ 2142203 w 2172999"/>
              <a:gd name="connsiteY1" fmla="*/ 0 h 150417"/>
              <a:gd name="connsiteX2" fmla="*/ 2172999 w 2172999"/>
              <a:gd name="connsiteY2" fmla="*/ 102155 h 150417"/>
              <a:gd name="connsiteX3" fmla="*/ 0 w 2172999"/>
              <a:gd name="connsiteY3" fmla="*/ 150417 h 150417"/>
              <a:gd name="connsiteX4" fmla="*/ 17921 w 2172999"/>
              <a:gd name="connsiteY4" fmla="*/ 27783 h 150417"/>
              <a:gd name="connsiteX0" fmla="*/ 31633 w 2186711"/>
              <a:gd name="connsiteY0" fmla="*/ 27783 h 198924"/>
              <a:gd name="connsiteX1" fmla="*/ 2155915 w 2186711"/>
              <a:gd name="connsiteY1" fmla="*/ 0 h 198924"/>
              <a:gd name="connsiteX2" fmla="*/ 2186711 w 2186711"/>
              <a:gd name="connsiteY2" fmla="*/ 102155 h 198924"/>
              <a:gd name="connsiteX3" fmla="*/ 0 w 2186711"/>
              <a:gd name="connsiteY3" fmla="*/ 198924 h 198924"/>
              <a:gd name="connsiteX4" fmla="*/ 31633 w 2186711"/>
              <a:gd name="connsiteY4" fmla="*/ 27783 h 198924"/>
              <a:gd name="connsiteX0" fmla="*/ 31633 w 2186711"/>
              <a:gd name="connsiteY0" fmla="*/ 2931 h 174072"/>
              <a:gd name="connsiteX1" fmla="*/ 2140603 w 2186711"/>
              <a:gd name="connsiteY1" fmla="*/ 0 h 174072"/>
              <a:gd name="connsiteX2" fmla="*/ 2186711 w 2186711"/>
              <a:gd name="connsiteY2" fmla="*/ 77303 h 174072"/>
              <a:gd name="connsiteX3" fmla="*/ 0 w 2186711"/>
              <a:gd name="connsiteY3" fmla="*/ 174072 h 174072"/>
              <a:gd name="connsiteX4" fmla="*/ 31633 w 2186711"/>
              <a:gd name="connsiteY4" fmla="*/ 2931 h 174072"/>
              <a:gd name="connsiteX0" fmla="*/ 31633 w 2186711"/>
              <a:gd name="connsiteY0" fmla="*/ 12688 h 183829"/>
              <a:gd name="connsiteX1" fmla="*/ 2138527 w 2186711"/>
              <a:gd name="connsiteY1" fmla="*/ 0 h 183829"/>
              <a:gd name="connsiteX2" fmla="*/ 2186711 w 2186711"/>
              <a:gd name="connsiteY2" fmla="*/ 87060 h 183829"/>
              <a:gd name="connsiteX3" fmla="*/ 0 w 2186711"/>
              <a:gd name="connsiteY3" fmla="*/ 183829 h 183829"/>
              <a:gd name="connsiteX4" fmla="*/ 31633 w 2186711"/>
              <a:gd name="connsiteY4" fmla="*/ 12688 h 183829"/>
              <a:gd name="connsiteX0" fmla="*/ 31633 w 2191815"/>
              <a:gd name="connsiteY0" fmla="*/ 12688 h 183829"/>
              <a:gd name="connsiteX1" fmla="*/ 2138527 w 2191815"/>
              <a:gd name="connsiteY1" fmla="*/ 0 h 183829"/>
              <a:gd name="connsiteX2" fmla="*/ 2191815 w 2191815"/>
              <a:gd name="connsiteY2" fmla="*/ 78776 h 183829"/>
              <a:gd name="connsiteX3" fmla="*/ 0 w 2191815"/>
              <a:gd name="connsiteY3" fmla="*/ 183829 h 183829"/>
              <a:gd name="connsiteX4" fmla="*/ 31633 w 2191815"/>
              <a:gd name="connsiteY4" fmla="*/ 12688 h 183829"/>
              <a:gd name="connsiteX0" fmla="*/ 31633 w 2191815"/>
              <a:gd name="connsiteY0" fmla="*/ 12688 h 199821"/>
              <a:gd name="connsiteX1" fmla="*/ 2138527 w 2191815"/>
              <a:gd name="connsiteY1" fmla="*/ 0 h 199821"/>
              <a:gd name="connsiteX2" fmla="*/ 2191815 w 2191815"/>
              <a:gd name="connsiteY2" fmla="*/ 78776 h 199821"/>
              <a:gd name="connsiteX3" fmla="*/ 38473 w 2191815"/>
              <a:gd name="connsiteY3" fmla="*/ 199821 h 199821"/>
              <a:gd name="connsiteX4" fmla="*/ 0 w 2191815"/>
              <a:gd name="connsiteY4" fmla="*/ 183829 h 199821"/>
              <a:gd name="connsiteX5" fmla="*/ 31633 w 2191815"/>
              <a:gd name="connsiteY5" fmla="*/ 12688 h 199821"/>
              <a:gd name="connsiteX0" fmla="*/ 50145 w 2191815"/>
              <a:gd name="connsiteY0" fmla="*/ 35145 h 199821"/>
              <a:gd name="connsiteX1" fmla="*/ 2138527 w 2191815"/>
              <a:gd name="connsiteY1" fmla="*/ 0 h 199821"/>
              <a:gd name="connsiteX2" fmla="*/ 2191815 w 2191815"/>
              <a:gd name="connsiteY2" fmla="*/ 78776 h 199821"/>
              <a:gd name="connsiteX3" fmla="*/ 38473 w 2191815"/>
              <a:gd name="connsiteY3" fmla="*/ 199821 h 199821"/>
              <a:gd name="connsiteX4" fmla="*/ 0 w 2191815"/>
              <a:gd name="connsiteY4" fmla="*/ 183829 h 199821"/>
              <a:gd name="connsiteX5" fmla="*/ 50145 w 2191815"/>
              <a:gd name="connsiteY5" fmla="*/ 35145 h 199821"/>
              <a:gd name="connsiteX0" fmla="*/ 50145 w 2201071"/>
              <a:gd name="connsiteY0" fmla="*/ 35145 h 199821"/>
              <a:gd name="connsiteX1" fmla="*/ 2138527 w 2201071"/>
              <a:gd name="connsiteY1" fmla="*/ 0 h 199821"/>
              <a:gd name="connsiteX2" fmla="*/ 2201071 w 2201071"/>
              <a:gd name="connsiteY2" fmla="*/ 90004 h 199821"/>
              <a:gd name="connsiteX3" fmla="*/ 38473 w 2201071"/>
              <a:gd name="connsiteY3" fmla="*/ 199821 h 199821"/>
              <a:gd name="connsiteX4" fmla="*/ 0 w 2201071"/>
              <a:gd name="connsiteY4" fmla="*/ 183829 h 199821"/>
              <a:gd name="connsiteX5" fmla="*/ 50145 w 2201071"/>
              <a:gd name="connsiteY5" fmla="*/ 35145 h 199821"/>
              <a:gd name="connsiteX0" fmla="*/ 31998 w 2182924"/>
              <a:gd name="connsiteY0" fmla="*/ 35145 h 199821"/>
              <a:gd name="connsiteX1" fmla="*/ 2120380 w 2182924"/>
              <a:gd name="connsiteY1" fmla="*/ 0 h 199821"/>
              <a:gd name="connsiteX2" fmla="*/ 2182924 w 2182924"/>
              <a:gd name="connsiteY2" fmla="*/ 90004 h 199821"/>
              <a:gd name="connsiteX3" fmla="*/ 20326 w 2182924"/>
              <a:gd name="connsiteY3" fmla="*/ 199821 h 199821"/>
              <a:gd name="connsiteX4" fmla="*/ 0 w 2182924"/>
              <a:gd name="connsiteY4" fmla="*/ 181719 h 199821"/>
              <a:gd name="connsiteX5" fmla="*/ 31998 w 2182924"/>
              <a:gd name="connsiteY5" fmla="*/ 35145 h 199821"/>
              <a:gd name="connsiteX0" fmla="*/ 31998 w 2182924"/>
              <a:gd name="connsiteY0" fmla="*/ 7302 h 171978"/>
              <a:gd name="connsiteX1" fmla="*/ 2123443 w 2182924"/>
              <a:gd name="connsiteY1" fmla="*/ 0 h 171978"/>
              <a:gd name="connsiteX2" fmla="*/ 2182924 w 2182924"/>
              <a:gd name="connsiteY2" fmla="*/ 62161 h 171978"/>
              <a:gd name="connsiteX3" fmla="*/ 20326 w 2182924"/>
              <a:gd name="connsiteY3" fmla="*/ 171978 h 171978"/>
              <a:gd name="connsiteX4" fmla="*/ 0 w 2182924"/>
              <a:gd name="connsiteY4" fmla="*/ 153876 h 171978"/>
              <a:gd name="connsiteX5" fmla="*/ 31998 w 2182924"/>
              <a:gd name="connsiteY5" fmla="*/ 7302 h 171978"/>
              <a:gd name="connsiteX0" fmla="*/ 40235 w 2182924"/>
              <a:gd name="connsiteY0" fmla="*/ 0 h 199921"/>
              <a:gd name="connsiteX1" fmla="*/ 2123443 w 2182924"/>
              <a:gd name="connsiteY1" fmla="*/ 27943 h 199921"/>
              <a:gd name="connsiteX2" fmla="*/ 2182924 w 2182924"/>
              <a:gd name="connsiteY2" fmla="*/ 90104 h 199921"/>
              <a:gd name="connsiteX3" fmla="*/ 20326 w 2182924"/>
              <a:gd name="connsiteY3" fmla="*/ 199921 h 199921"/>
              <a:gd name="connsiteX4" fmla="*/ 0 w 2182924"/>
              <a:gd name="connsiteY4" fmla="*/ 181819 h 199921"/>
              <a:gd name="connsiteX5" fmla="*/ 40235 w 2182924"/>
              <a:gd name="connsiteY5" fmla="*/ 0 h 199921"/>
              <a:gd name="connsiteX0" fmla="*/ 40235 w 2179158"/>
              <a:gd name="connsiteY0" fmla="*/ 0 h 199921"/>
              <a:gd name="connsiteX1" fmla="*/ 2123443 w 2179158"/>
              <a:gd name="connsiteY1" fmla="*/ 27943 h 199921"/>
              <a:gd name="connsiteX2" fmla="*/ 2179158 w 2179158"/>
              <a:gd name="connsiteY2" fmla="*/ 109103 h 199921"/>
              <a:gd name="connsiteX3" fmla="*/ 20326 w 2179158"/>
              <a:gd name="connsiteY3" fmla="*/ 199921 h 199921"/>
              <a:gd name="connsiteX4" fmla="*/ 0 w 2179158"/>
              <a:gd name="connsiteY4" fmla="*/ 181819 h 199921"/>
              <a:gd name="connsiteX5" fmla="*/ 40235 w 2179158"/>
              <a:gd name="connsiteY5" fmla="*/ 0 h 199921"/>
              <a:gd name="connsiteX0" fmla="*/ 40235 w 2179158"/>
              <a:gd name="connsiteY0" fmla="*/ 0 h 187655"/>
              <a:gd name="connsiteX1" fmla="*/ 2123443 w 2179158"/>
              <a:gd name="connsiteY1" fmla="*/ 27943 h 187655"/>
              <a:gd name="connsiteX2" fmla="*/ 2179158 w 2179158"/>
              <a:gd name="connsiteY2" fmla="*/ 109103 h 187655"/>
              <a:gd name="connsiteX3" fmla="*/ 19084 w 2179158"/>
              <a:gd name="connsiteY3" fmla="*/ 187655 h 187655"/>
              <a:gd name="connsiteX4" fmla="*/ 0 w 2179158"/>
              <a:gd name="connsiteY4" fmla="*/ 181819 h 187655"/>
              <a:gd name="connsiteX5" fmla="*/ 40235 w 2179158"/>
              <a:gd name="connsiteY5" fmla="*/ 0 h 187655"/>
              <a:gd name="connsiteX0" fmla="*/ 40235 w 2172899"/>
              <a:gd name="connsiteY0" fmla="*/ 0 h 187655"/>
              <a:gd name="connsiteX1" fmla="*/ 2123443 w 2172899"/>
              <a:gd name="connsiteY1" fmla="*/ 27943 h 187655"/>
              <a:gd name="connsiteX2" fmla="*/ 2172899 w 2172899"/>
              <a:gd name="connsiteY2" fmla="*/ 117519 h 187655"/>
              <a:gd name="connsiteX3" fmla="*/ 19084 w 2172899"/>
              <a:gd name="connsiteY3" fmla="*/ 187655 h 187655"/>
              <a:gd name="connsiteX4" fmla="*/ 0 w 2172899"/>
              <a:gd name="connsiteY4" fmla="*/ 181819 h 187655"/>
              <a:gd name="connsiteX5" fmla="*/ 40235 w 2172899"/>
              <a:gd name="connsiteY5" fmla="*/ 0 h 187655"/>
              <a:gd name="connsiteX0" fmla="*/ 40235 w 2172899"/>
              <a:gd name="connsiteY0" fmla="*/ 0 h 187655"/>
              <a:gd name="connsiteX1" fmla="*/ 2113862 w 2172899"/>
              <a:gd name="connsiteY1" fmla="*/ 17600 h 187655"/>
              <a:gd name="connsiteX2" fmla="*/ 2172899 w 2172899"/>
              <a:gd name="connsiteY2" fmla="*/ 117519 h 187655"/>
              <a:gd name="connsiteX3" fmla="*/ 19084 w 2172899"/>
              <a:gd name="connsiteY3" fmla="*/ 187655 h 187655"/>
              <a:gd name="connsiteX4" fmla="*/ 0 w 2172899"/>
              <a:gd name="connsiteY4" fmla="*/ 181819 h 187655"/>
              <a:gd name="connsiteX5" fmla="*/ 40235 w 2172899"/>
              <a:gd name="connsiteY5" fmla="*/ 0 h 187655"/>
              <a:gd name="connsiteX0" fmla="*/ 21151 w 2153815"/>
              <a:gd name="connsiteY0" fmla="*/ 0 h 187655"/>
              <a:gd name="connsiteX1" fmla="*/ 2094778 w 2153815"/>
              <a:gd name="connsiteY1" fmla="*/ 17600 h 187655"/>
              <a:gd name="connsiteX2" fmla="*/ 2153815 w 2153815"/>
              <a:gd name="connsiteY2" fmla="*/ 117519 h 187655"/>
              <a:gd name="connsiteX3" fmla="*/ 0 w 2153815"/>
              <a:gd name="connsiteY3" fmla="*/ 187655 h 187655"/>
              <a:gd name="connsiteX4" fmla="*/ 2613 w 2153815"/>
              <a:gd name="connsiteY4" fmla="*/ 157293 h 187655"/>
              <a:gd name="connsiteX5" fmla="*/ 21151 w 2153815"/>
              <a:gd name="connsiteY5" fmla="*/ 0 h 187655"/>
              <a:gd name="connsiteX0" fmla="*/ 22807 w 2155471"/>
              <a:gd name="connsiteY0" fmla="*/ 0 h 171300"/>
              <a:gd name="connsiteX1" fmla="*/ 2096434 w 2155471"/>
              <a:gd name="connsiteY1" fmla="*/ 17600 h 171300"/>
              <a:gd name="connsiteX2" fmla="*/ 2155471 w 2155471"/>
              <a:gd name="connsiteY2" fmla="*/ 117519 h 171300"/>
              <a:gd name="connsiteX3" fmla="*/ 0 w 2155471"/>
              <a:gd name="connsiteY3" fmla="*/ 171300 h 171300"/>
              <a:gd name="connsiteX4" fmla="*/ 4269 w 2155471"/>
              <a:gd name="connsiteY4" fmla="*/ 157293 h 171300"/>
              <a:gd name="connsiteX5" fmla="*/ 22807 w 2155471"/>
              <a:gd name="connsiteY5" fmla="*/ 0 h 171300"/>
              <a:gd name="connsiteX0" fmla="*/ 22807 w 2155471"/>
              <a:gd name="connsiteY0" fmla="*/ 0 h 171300"/>
              <a:gd name="connsiteX1" fmla="*/ 2096434 w 2155471"/>
              <a:gd name="connsiteY1" fmla="*/ 17600 h 171300"/>
              <a:gd name="connsiteX2" fmla="*/ 2155471 w 2155471"/>
              <a:gd name="connsiteY2" fmla="*/ 117519 h 171300"/>
              <a:gd name="connsiteX3" fmla="*/ 0 w 2155471"/>
              <a:gd name="connsiteY3" fmla="*/ 171300 h 171300"/>
              <a:gd name="connsiteX4" fmla="*/ 6369 w 2155471"/>
              <a:gd name="connsiteY4" fmla="*/ 135889 h 171300"/>
              <a:gd name="connsiteX5" fmla="*/ 22807 w 2155471"/>
              <a:gd name="connsiteY5" fmla="*/ 0 h 171300"/>
              <a:gd name="connsiteX0" fmla="*/ 21131 w 2153795"/>
              <a:gd name="connsiteY0" fmla="*/ 0 h 159756"/>
              <a:gd name="connsiteX1" fmla="*/ 2094758 w 2153795"/>
              <a:gd name="connsiteY1" fmla="*/ 17600 h 159756"/>
              <a:gd name="connsiteX2" fmla="*/ 2153795 w 2153795"/>
              <a:gd name="connsiteY2" fmla="*/ 117519 h 159756"/>
              <a:gd name="connsiteX3" fmla="*/ 0 w 2153795"/>
              <a:gd name="connsiteY3" fmla="*/ 159756 h 159756"/>
              <a:gd name="connsiteX4" fmla="*/ 4693 w 2153795"/>
              <a:gd name="connsiteY4" fmla="*/ 135889 h 159756"/>
              <a:gd name="connsiteX5" fmla="*/ 21131 w 2153795"/>
              <a:gd name="connsiteY5" fmla="*/ 0 h 159756"/>
              <a:gd name="connsiteX0" fmla="*/ 21131 w 2182307"/>
              <a:gd name="connsiteY0" fmla="*/ 0 h 159756"/>
              <a:gd name="connsiteX1" fmla="*/ 2182307 w 2182307"/>
              <a:gd name="connsiteY1" fmla="*/ 18343 h 159756"/>
              <a:gd name="connsiteX2" fmla="*/ 2153795 w 2182307"/>
              <a:gd name="connsiteY2" fmla="*/ 117519 h 159756"/>
              <a:gd name="connsiteX3" fmla="*/ 0 w 2182307"/>
              <a:gd name="connsiteY3" fmla="*/ 159756 h 159756"/>
              <a:gd name="connsiteX4" fmla="*/ 4693 w 2182307"/>
              <a:gd name="connsiteY4" fmla="*/ 135889 h 159756"/>
              <a:gd name="connsiteX5" fmla="*/ 21131 w 2182307"/>
              <a:gd name="connsiteY5" fmla="*/ 0 h 159756"/>
              <a:gd name="connsiteX0" fmla="*/ 21131 w 2182307"/>
              <a:gd name="connsiteY0" fmla="*/ 0 h 159756"/>
              <a:gd name="connsiteX1" fmla="*/ 2182307 w 2182307"/>
              <a:gd name="connsiteY1" fmla="*/ 18343 h 159756"/>
              <a:gd name="connsiteX2" fmla="*/ 2108143 w 2182307"/>
              <a:gd name="connsiteY2" fmla="*/ 119673 h 159756"/>
              <a:gd name="connsiteX3" fmla="*/ 0 w 2182307"/>
              <a:gd name="connsiteY3" fmla="*/ 159756 h 159756"/>
              <a:gd name="connsiteX4" fmla="*/ 4693 w 2182307"/>
              <a:gd name="connsiteY4" fmla="*/ 135889 h 159756"/>
              <a:gd name="connsiteX5" fmla="*/ 21131 w 2182307"/>
              <a:gd name="connsiteY5" fmla="*/ 0 h 159756"/>
              <a:gd name="connsiteX0" fmla="*/ 21131 w 2182307"/>
              <a:gd name="connsiteY0" fmla="*/ 0 h 159756"/>
              <a:gd name="connsiteX1" fmla="*/ 2182307 w 2182307"/>
              <a:gd name="connsiteY1" fmla="*/ 18343 h 159756"/>
              <a:gd name="connsiteX2" fmla="*/ 2108143 w 2182307"/>
              <a:gd name="connsiteY2" fmla="*/ 119673 h 159756"/>
              <a:gd name="connsiteX3" fmla="*/ 0 w 2182307"/>
              <a:gd name="connsiteY3" fmla="*/ 159756 h 159756"/>
              <a:gd name="connsiteX4" fmla="*/ 4693 w 2182307"/>
              <a:gd name="connsiteY4" fmla="*/ 135889 h 159756"/>
              <a:gd name="connsiteX5" fmla="*/ 21131 w 2182307"/>
              <a:gd name="connsiteY5" fmla="*/ 0 h 159756"/>
              <a:gd name="connsiteX0" fmla="*/ 21131 w 2190711"/>
              <a:gd name="connsiteY0" fmla="*/ 0 h 159756"/>
              <a:gd name="connsiteX1" fmla="*/ 2182307 w 2190711"/>
              <a:gd name="connsiteY1" fmla="*/ 18343 h 159756"/>
              <a:gd name="connsiteX2" fmla="*/ 2108143 w 2190711"/>
              <a:gd name="connsiteY2" fmla="*/ 119673 h 159756"/>
              <a:gd name="connsiteX3" fmla="*/ 0 w 2190711"/>
              <a:gd name="connsiteY3" fmla="*/ 159756 h 159756"/>
              <a:gd name="connsiteX4" fmla="*/ 4693 w 2190711"/>
              <a:gd name="connsiteY4" fmla="*/ 135889 h 159756"/>
              <a:gd name="connsiteX5" fmla="*/ 21131 w 2190711"/>
              <a:gd name="connsiteY5" fmla="*/ 0 h 159756"/>
              <a:gd name="connsiteX0" fmla="*/ 21131 w 2210713"/>
              <a:gd name="connsiteY0" fmla="*/ 0 h 159756"/>
              <a:gd name="connsiteX1" fmla="*/ 2182307 w 2210713"/>
              <a:gd name="connsiteY1" fmla="*/ 18343 h 159756"/>
              <a:gd name="connsiteX2" fmla="*/ 2108143 w 2210713"/>
              <a:gd name="connsiteY2" fmla="*/ 119673 h 159756"/>
              <a:gd name="connsiteX3" fmla="*/ 0 w 2210713"/>
              <a:gd name="connsiteY3" fmla="*/ 159756 h 159756"/>
              <a:gd name="connsiteX4" fmla="*/ 4693 w 2210713"/>
              <a:gd name="connsiteY4" fmla="*/ 135889 h 159756"/>
              <a:gd name="connsiteX5" fmla="*/ 21131 w 2210713"/>
              <a:gd name="connsiteY5" fmla="*/ 0 h 159756"/>
              <a:gd name="connsiteX0" fmla="*/ 21131 w 2218046"/>
              <a:gd name="connsiteY0" fmla="*/ 0 h 159756"/>
              <a:gd name="connsiteX1" fmla="*/ 2182307 w 2218046"/>
              <a:gd name="connsiteY1" fmla="*/ 18343 h 159756"/>
              <a:gd name="connsiteX2" fmla="*/ 2108143 w 2218046"/>
              <a:gd name="connsiteY2" fmla="*/ 119673 h 159756"/>
              <a:gd name="connsiteX3" fmla="*/ 0 w 2218046"/>
              <a:gd name="connsiteY3" fmla="*/ 159756 h 159756"/>
              <a:gd name="connsiteX4" fmla="*/ 4693 w 2218046"/>
              <a:gd name="connsiteY4" fmla="*/ 135889 h 159756"/>
              <a:gd name="connsiteX5" fmla="*/ 21131 w 2218046"/>
              <a:gd name="connsiteY5" fmla="*/ 0 h 159756"/>
              <a:gd name="connsiteX0" fmla="*/ 21131 w 2219921"/>
              <a:gd name="connsiteY0" fmla="*/ 0 h 159756"/>
              <a:gd name="connsiteX1" fmla="*/ 2182307 w 2219921"/>
              <a:gd name="connsiteY1" fmla="*/ 18343 h 159756"/>
              <a:gd name="connsiteX2" fmla="*/ 2108143 w 2219921"/>
              <a:gd name="connsiteY2" fmla="*/ 119673 h 159756"/>
              <a:gd name="connsiteX3" fmla="*/ 0 w 2219921"/>
              <a:gd name="connsiteY3" fmla="*/ 159756 h 159756"/>
              <a:gd name="connsiteX4" fmla="*/ 4693 w 2219921"/>
              <a:gd name="connsiteY4" fmla="*/ 135889 h 159756"/>
              <a:gd name="connsiteX5" fmla="*/ 21131 w 2219921"/>
              <a:gd name="connsiteY5" fmla="*/ 0 h 159756"/>
              <a:gd name="connsiteX0" fmla="*/ 21131 w 2237084"/>
              <a:gd name="connsiteY0" fmla="*/ 0 h 159756"/>
              <a:gd name="connsiteX1" fmla="*/ 2182307 w 2237084"/>
              <a:gd name="connsiteY1" fmla="*/ 18343 h 159756"/>
              <a:gd name="connsiteX2" fmla="*/ 2167554 w 2237084"/>
              <a:gd name="connsiteY2" fmla="*/ 116441 h 159756"/>
              <a:gd name="connsiteX3" fmla="*/ 0 w 2237084"/>
              <a:gd name="connsiteY3" fmla="*/ 159756 h 159756"/>
              <a:gd name="connsiteX4" fmla="*/ 4693 w 2237084"/>
              <a:gd name="connsiteY4" fmla="*/ 135889 h 159756"/>
              <a:gd name="connsiteX5" fmla="*/ 21131 w 2237084"/>
              <a:gd name="connsiteY5" fmla="*/ 0 h 159756"/>
              <a:gd name="connsiteX0" fmla="*/ 21131 w 2241460"/>
              <a:gd name="connsiteY0" fmla="*/ 0 h 159756"/>
              <a:gd name="connsiteX1" fmla="*/ 2182307 w 2241460"/>
              <a:gd name="connsiteY1" fmla="*/ 18343 h 159756"/>
              <a:gd name="connsiteX2" fmla="*/ 2178185 w 2241460"/>
              <a:gd name="connsiteY2" fmla="*/ 116083 h 159756"/>
              <a:gd name="connsiteX3" fmla="*/ 0 w 2241460"/>
              <a:gd name="connsiteY3" fmla="*/ 159756 h 159756"/>
              <a:gd name="connsiteX4" fmla="*/ 4693 w 2241460"/>
              <a:gd name="connsiteY4" fmla="*/ 135889 h 159756"/>
              <a:gd name="connsiteX5" fmla="*/ 21131 w 2241460"/>
              <a:gd name="connsiteY5" fmla="*/ 0 h 159756"/>
              <a:gd name="connsiteX0" fmla="*/ 21131 w 2250373"/>
              <a:gd name="connsiteY0" fmla="*/ 0 h 159756"/>
              <a:gd name="connsiteX1" fmla="*/ 2182307 w 2250373"/>
              <a:gd name="connsiteY1" fmla="*/ 18343 h 159756"/>
              <a:gd name="connsiteX2" fmla="*/ 2178185 w 2250373"/>
              <a:gd name="connsiteY2" fmla="*/ 116083 h 159756"/>
              <a:gd name="connsiteX3" fmla="*/ 0 w 2250373"/>
              <a:gd name="connsiteY3" fmla="*/ 159756 h 159756"/>
              <a:gd name="connsiteX4" fmla="*/ 4693 w 2250373"/>
              <a:gd name="connsiteY4" fmla="*/ 135889 h 159756"/>
              <a:gd name="connsiteX5" fmla="*/ 21131 w 2250373"/>
              <a:gd name="connsiteY5" fmla="*/ 0 h 159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0373" h="159756">
                <a:moveTo>
                  <a:pt x="21131" y="0"/>
                </a:moveTo>
                <a:lnTo>
                  <a:pt x="2182307" y="18343"/>
                </a:lnTo>
                <a:cubicBezTo>
                  <a:pt x="2273614" y="18056"/>
                  <a:pt x="2273864" y="108839"/>
                  <a:pt x="2178185" y="116083"/>
                </a:cubicBezTo>
                <a:lnTo>
                  <a:pt x="0" y="159756"/>
                </a:lnTo>
                <a:lnTo>
                  <a:pt x="4693" y="135889"/>
                </a:lnTo>
                <a:lnTo>
                  <a:pt x="21131" y="0"/>
                </a:lnTo>
                <a:close/>
              </a:path>
            </a:pathLst>
          </a:custGeom>
          <a:gradFill rotWithShape="1">
            <a:gsLst>
              <a:gs pos="833">
                <a:srgbClr val="A9A9A9"/>
              </a:gs>
              <a:gs pos="31000">
                <a:srgbClr val="F9F9F9"/>
              </a:gs>
              <a:gs pos="100000">
                <a:srgbClr val="5F5F5F"/>
              </a:gs>
            </a:gsLst>
            <a:lin ang="5400000" scaled="1"/>
          </a:gradFill>
          <a:ln>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13" name="矩形 12"/>
          <p:cNvSpPr/>
          <p:nvPr/>
        </p:nvSpPr>
        <p:spPr>
          <a:xfrm>
            <a:off x="2944995" y="3626404"/>
            <a:ext cx="1236886" cy="1236886"/>
          </a:xfrm>
          <a:prstGeom prst="rect">
            <a:avLst/>
          </a:prstGeom>
          <a:solidFill>
            <a:srgbClr val="D7D7D7"/>
          </a:solidFill>
          <a:ln w="3175" cap="flat" cmpd="sng" algn="ctr">
            <a:solidFill>
              <a:srgbClr val="DDDDDD"/>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13335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TextBox 13"/>
          <p:cNvSpPr txBox="1"/>
          <p:nvPr/>
        </p:nvSpPr>
        <p:spPr>
          <a:xfrm>
            <a:off x="301682" y="1807515"/>
            <a:ext cx="1850164" cy="613373"/>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smtClean="0">
              <a:ln>
                <a:noFill/>
              </a:ln>
              <a:solidFill>
                <a:srgbClr val="4D4D4D"/>
              </a:solidFill>
              <a:effectLst/>
              <a:uLnTx/>
              <a:uFillTx/>
              <a:ea typeface="微软雅黑" pitchFamily="34" charset="-122"/>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a:ln>
                <a:noFill/>
              </a:ln>
              <a:solidFill>
                <a:srgbClr val="4D4D4D"/>
              </a:solidFill>
              <a:effectLst/>
              <a:uLnTx/>
              <a:uFillTx/>
              <a:ea typeface="微软雅黑" pitchFamily="34" charset="-122"/>
            </a:endParaRPr>
          </a:p>
        </p:txBody>
      </p:sp>
      <p:sp>
        <p:nvSpPr>
          <p:cNvPr id="15" name="TextBox 14"/>
          <p:cNvSpPr txBox="1"/>
          <p:nvPr/>
        </p:nvSpPr>
        <p:spPr>
          <a:xfrm>
            <a:off x="251520" y="2905035"/>
            <a:ext cx="1900326"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smtClean="0">
              <a:ln>
                <a:noFill/>
              </a:ln>
              <a:solidFill>
                <a:srgbClr val="4D4D4D"/>
              </a:solidFill>
              <a:effectLst/>
              <a:uLnTx/>
              <a:uFillTx/>
              <a:ea typeface="微软雅黑" pitchFamily="34" charset="-122"/>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a:ln>
                <a:noFill/>
              </a:ln>
              <a:solidFill>
                <a:srgbClr val="4D4D4D"/>
              </a:solidFill>
              <a:effectLst/>
              <a:uLnTx/>
              <a:uFillTx/>
              <a:ea typeface="微软雅黑" pitchFamily="34" charset="-122"/>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此处添加文本</a:t>
            </a:r>
          </a:p>
        </p:txBody>
      </p:sp>
    </p:spTree>
    <p:extLst>
      <p:ext uri="{BB962C8B-B14F-4D97-AF65-F5344CB8AC3E}">
        <p14:creationId xmlns:p14="http://schemas.microsoft.com/office/powerpoint/2010/main" val="234626491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83610" y="1571421"/>
            <a:ext cx="580206" cy="580206"/>
          </a:xfrm>
          <a:prstGeom prst="rect">
            <a:avLst/>
          </a:prstGeom>
          <a:solidFill>
            <a:srgbClr val="D7D7D7"/>
          </a:solidFill>
          <a:ln w="3175" cap="flat" cmpd="sng" algn="ctr">
            <a:solidFill>
              <a:srgbClr val="DDDDDD"/>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6223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 name="矩形 8"/>
          <p:cNvSpPr/>
          <p:nvPr/>
        </p:nvSpPr>
        <p:spPr>
          <a:xfrm rot="575289">
            <a:off x="2898392" y="2358159"/>
            <a:ext cx="2199433" cy="86510"/>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 fmla="*/ 2423 w 2176062"/>
              <a:gd name="connsiteY0" fmla="*/ 12467 h 86510"/>
              <a:gd name="connsiteX1" fmla="*/ 2176062 w 2176062"/>
              <a:gd name="connsiteY1" fmla="*/ 0 h 86510"/>
              <a:gd name="connsiteX2" fmla="*/ 2176062 w 2176062"/>
              <a:gd name="connsiteY2" fmla="*/ 86510 h 86510"/>
              <a:gd name="connsiteX3" fmla="*/ 0 w 2176062"/>
              <a:gd name="connsiteY3" fmla="*/ 86510 h 86510"/>
              <a:gd name="connsiteX4" fmla="*/ 2423 w 2176062"/>
              <a:gd name="connsiteY4" fmla="*/ 12467 h 86510"/>
              <a:gd name="connsiteX0" fmla="*/ 6058 w 2179697"/>
              <a:gd name="connsiteY0" fmla="*/ 12467 h 86510"/>
              <a:gd name="connsiteX1" fmla="*/ 2179697 w 2179697"/>
              <a:gd name="connsiteY1" fmla="*/ 0 h 86510"/>
              <a:gd name="connsiteX2" fmla="*/ 2179697 w 2179697"/>
              <a:gd name="connsiteY2" fmla="*/ 86510 h 86510"/>
              <a:gd name="connsiteX3" fmla="*/ 0 w 2179697"/>
              <a:gd name="connsiteY3" fmla="*/ 67810 h 86510"/>
              <a:gd name="connsiteX4" fmla="*/ 6058 w 2179697"/>
              <a:gd name="connsiteY4" fmla="*/ 12467 h 86510"/>
              <a:gd name="connsiteX0" fmla="*/ 15127 w 2188766"/>
              <a:gd name="connsiteY0" fmla="*/ 12467 h 86510"/>
              <a:gd name="connsiteX1" fmla="*/ 2188766 w 2188766"/>
              <a:gd name="connsiteY1" fmla="*/ 0 h 86510"/>
              <a:gd name="connsiteX2" fmla="*/ 2188766 w 2188766"/>
              <a:gd name="connsiteY2" fmla="*/ 86510 h 86510"/>
              <a:gd name="connsiteX3" fmla="*/ 9069 w 2188766"/>
              <a:gd name="connsiteY3" fmla="*/ 67810 h 86510"/>
              <a:gd name="connsiteX4" fmla="*/ 15127 w 2188766"/>
              <a:gd name="connsiteY4" fmla="*/ 12467 h 86510"/>
              <a:gd name="connsiteX0" fmla="*/ 25794 w 2199433"/>
              <a:gd name="connsiteY0" fmla="*/ 12467 h 86510"/>
              <a:gd name="connsiteX1" fmla="*/ 2199433 w 2199433"/>
              <a:gd name="connsiteY1" fmla="*/ 0 h 86510"/>
              <a:gd name="connsiteX2" fmla="*/ 2199433 w 2199433"/>
              <a:gd name="connsiteY2" fmla="*/ 86510 h 86510"/>
              <a:gd name="connsiteX3" fmla="*/ 19736 w 2199433"/>
              <a:gd name="connsiteY3" fmla="*/ 67810 h 86510"/>
              <a:gd name="connsiteX4" fmla="*/ 25794 w 2199433"/>
              <a:gd name="connsiteY4" fmla="*/ 12467 h 86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433" h="86510">
                <a:moveTo>
                  <a:pt x="25794" y="12467"/>
                </a:moveTo>
                <a:lnTo>
                  <a:pt x="2199433" y="0"/>
                </a:lnTo>
                <a:lnTo>
                  <a:pt x="2199433" y="86510"/>
                </a:lnTo>
                <a:lnTo>
                  <a:pt x="19736" y="67810"/>
                </a:lnTo>
                <a:cubicBezTo>
                  <a:pt x="-9908" y="61177"/>
                  <a:pt x="-4751" y="8968"/>
                  <a:pt x="25794" y="12467"/>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4" name="矩形 3"/>
          <p:cNvSpPr/>
          <p:nvPr/>
        </p:nvSpPr>
        <p:spPr>
          <a:xfrm>
            <a:off x="5011986" y="1843429"/>
            <a:ext cx="689950" cy="689950"/>
          </a:xfrm>
          <a:prstGeom prst="rect">
            <a:avLst/>
          </a:prstGeom>
          <a:solidFill>
            <a:srgbClr val="2676FF">
              <a:lumMod val="60000"/>
              <a:lumOff val="40000"/>
            </a:srgbClr>
          </a:solidFill>
          <a:ln w="3175" cap="flat" cmpd="sng" algn="ctr">
            <a:solidFill>
              <a:srgbClr val="2676FF"/>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762000" contourW="6350">
            <a:bevelT w="0" h="0"/>
            <a:contourClr>
              <a:srgbClr val="2676FF"/>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 name="矩形 23"/>
          <p:cNvSpPr/>
          <p:nvPr/>
        </p:nvSpPr>
        <p:spPr>
          <a:xfrm rot="20425981">
            <a:off x="3004463" y="2913624"/>
            <a:ext cx="2210176" cy="154848"/>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 fmla="*/ 0 w 2176062"/>
              <a:gd name="connsiteY0" fmla="*/ 0 h 118950"/>
              <a:gd name="connsiteX1" fmla="*/ 2176062 w 2176062"/>
              <a:gd name="connsiteY1" fmla="*/ 0 h 118950"/>
              <a:gd name="connsiteX2" fmla="*/ 2176062 w 2176062"/>
              <a:gd name="connsiteY2" fmla="*/ 86510 h 118950"/>
              <a:gd name="connsiteX3" fmla="*/ 15427 w 2176062"/>
              <a:gd name="connsiteY3" fmla="*/ 118950 h 118950"/>
              <a:gd name="connsiteX4" fmla="*/ 0 w 2176062"/>
              <a:gd name="connsiteY4" fmla="*/ 0 h 118950"/>
              <a:gd name="connsiteX0" fmla="*/ 0 w 2175666"/>
              <a:gd name="connsiteY0" fmla="*/ 0 h 139026"/>
              <a:gd name="connsiteX1" fmla="*/ 2175666 w 2175666"/>
              <a:gd name="connsiteY1" fmla="*/ 20076 h 139026"/>
              <a:gd name="connsiteX2" fmla="*/ 2175666 w 2175666"/>
              <a:gd name="connsiteY2" fmla="*/ 106586 h 139026"/>
              <a:gd name="connsiteX3" fmla="*/ 15031 w 2175666"/>
              <a:gd name="connsiteY3" fmla="*/ 139026 h 139026"/>
              <a:gd name="connsiteX4" fmla="*/ 0 w 2175666"/>
              <a:gd name="connsiteY4" fmla="*/ 0 h 139026"/>
              <a:gd name="connsiteX0" fmla="*/ 0 w 2175666"/>
              <a:gd name="connsiteY0" fmla="*/ 0 h 154848"/>
              <a:gd name="connsiteX1" fmla="*/ 2175666 w 2175666"/>
              <a:gd name="connsiteY1" fmla="*/ 20076 h 154848"/>
              <a:gd name="connsiteX2" fmla="*/ 2175666 w 2175666"/>
              <a:gd name="connsiteY2" fmla="*/ 106586 h 154848"/>
              <a:gd name="connsiteX3" fmla="*/ 2667 w 2175666"/>
              <a:gd name="connsiteY3" fmla="*/ 154848 h 154848"/>
              <a:gd name="connsiteX4" fmla="*/ 0 w 2175666"/>
              <a:gd name="connsiteY4" fmla="*/ 0 h 154848"/>
              <a:gd name="connsiteX0" fmla="*/ 0 w 2199286"/>
              <a:gd name="connsiteY0" fmla="*/ 0 h 154848"/>
              <a:gd name="connsiteX1" fmla="*/ 2175666 w 2199286"/>
              <a:gd name="connsiteY1" fmla="*/ 20076 h 154848"/>
              <a:gd name="connsiteX2" fmla="*/ 2175666 w 2199286"/>
              <a:gd name="connsiteY2" fmla="*/ 106586 h 154848"/>
              <a:gd name="connsiteX3" fmla="*/ 2667 w 2199286"/>
              <a:gd name="connsiteY3" fmla="*/ 154848 h 154848"/>
              <a:gd name="connsiteX4" fmla="*/ 0 w 2199286"/>
              <a:gd name="connsiteY4" fmla="*/ 0 h 154848"/>
              <a:gd name="connsiteX0" fmla="*/ 0 w 2197358"/>
              <a:gd name="connsiteY0" fmla="*/ 0 h 154848"/>
              <a:gd name="connsiteX1" fmla="*/ 2175666 w 2197358"/>
              <a:gd name="connsiteY1" fmla="*/ 20076 h 154848"/>
              <a:gd name="connsiteX2" fmla="*/ 2175666 w 2197358"/>
              <a:gd name="connsiteY2" fmla="*/ 106586 h 154848"/>
              <a:gd name="connsiteX3" fmla="*/ 2667 w 2197358"/>
              <a:gd name="connsiteY3" fmla="*/ 154848 h 154848"/>
              <a:gd name="connsiteX4" fmla="*/ 0 w 2197358"/>
              <a:gd name="connsiteY4" fmla="*/ 0 h 154848"/>
              <a:gd name="connsiteX0" fmla="*/ 0 w 2206211"/>
              <a:gd name="connsiteY0" fmla="*/ 0 h 154848"/>
              <a:gd name="connsiteX1" fmla="*/ 2175666 w 2206211"/>
              <a:gd name="connsiteY1" fmla="*/ 20076 h 154848"/>
              <a:gd name="connsiteX2" fmla="*/ 2175666 w 2206211"/>
              <a:gd name="connsiteY2" fmla="*/ 106586 h 154848"/>
              <a:gd name="connsiteX3" fmla="*/ 2667 w 2206211"/>
              <a:gd name="connsiteY3" fmla="*/ 154848 h 154848"/>
              <a:gd name="connsiteX4" fmla="*/ 0 w 2206211"/>
              <a:gd name="connsiteY4" fmla="*/ 0 h 154848"/>
              <a:gd name="connsiteX0" fmla="*/ 0 w 2210176"/>
              <a:gd name="connsiteY0" fmla="*/ 0 h 154848"/>
              <a:gd name="connsiteX1" fmla="*/ 2175666 w 2210176"/>
              <a:gd name="connsiteY1" fmla="*/ 20076 h 154848"/>
              <a:gd name="connsiteX2" fmla="*/ 2175666 w 2210176"/>
              <a:gd name="connsiteY2" fmla="*/ 106586 h 154848"/>
              <a:gd name="connsiteX3" fmla="*/ 2667 w 2210176"/>
              <a:gd name="connsiteY3" fmla="*/ 154848 h 154848"/>
              <a:gd name="connsiteX4" fmla="*/ 0 w 2210176"/>
              <a:gd name="connsiteY4" fmla="*/ 0 h 15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176" h="154848">
                <a:moveTo>
                  <a:pt x="0" y="0"/>
                </a:moveTo>
                <a:lnTo>
                  <a:pt x="2175666" y="20076"/>
                </a:lnTo>
                <a:cubicBezTo>
                  <a:pt x="2224475" y="18244"/>
                  <a:pt x="2218797" y="105714"/>
                  <a:pt x="2175666" y="106586"/>
                </a:cubicBezTo>
                <a:lnTo>
                  <a:pt x="2667" y="154848"/>
                </a:lnTo>
                <a:lnTo>
                  <a:pt x="0" y="0"/>
                </a:lnTo>
                <a:close/>
              </a:path>
            </a:pathLst>
          </a:custGeom>
          <a:gradFill rotWithShape="1">
            <a:gsLst>
              <a:gs pos="833">
                <a:srgbClr val="A9A9A9"/>
              </a:gs>
              <a:gs pos="31000">
                <a:srgbClr val="F9F9F9"/>
              </a:gs>
              <a:gs pos="100000">
                <a:srgbClr val="5F5F5F"/>
              </a:gs>
            </a:gsLst>
            <a:lin ang="5400000" scaled="1"/>
          </a:gradFill>
          <a:ln>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6" name="TextBox 5"/>
          <p:cNvSpPr txBox="1"/>
          <p:nvPr/>
        </p:nvSpPr>
        <p:spPr>
          <a:xfrm>
            <a:off x="7209289" y="3454742"/>
            <a:ext cx="1656184"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7" name="TextBox 6"/>
          <p:cNvSpPr txBox="1"/>
          <p:nvPr/>
        </p:nvSpPr>
        <p:spPr>
          <a:xfrm>
            <a:off x="6173059" y="2067718"/>
            <a:ext cx="1612293"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smtClean="0">
              <a:ln>
                <a:noFill/>
              </a:ln>
              <a:solidFill>
                <a:srgbClr val="4D4D4D"/>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a:ln>
                <a:noFill/>
              </a:ln>
              <a:solidFill>
                <a:srgbClr val="4D4D4D"/>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此处添加文本</a:t>
            </a:r>
          </a:p>
        </p:txBody>
      </p:sp>
      <p:sp>
        <p:nvSpPr>
          <p:cNvPr id="8" name="TextBox 7"/>
          <p:cNvSpPr txBox="1"/>
          <p:nvPr/>
        </p:nvSpPr>
        <p:spPr>
          <a:xfrm>
            <a:off x="5081111" y="5107329"/>
            <a:ext cx="2704241" cy="6463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此处添加文本</a:t>
            </a:r>
          </a:p>
        </p:txBody>
      </p:sp>
      <p:sp>
        <p:nvSpPr>
          <p:cNvPr id="9" name="矩形 8"/>
          <p:cNvSpPr/>
          <p:nvPr/>
        </p:nvSpPr>
        <p:spPr>
          <a:xfrm>
            <a:off x="2354508" y="2501084"/>
            <a:ext cx="894920" cy="894920"/>
          </a:xfrm>
          <a:prstGeom prst="rect">
            <a:avLst/>
          </a:prstGeom>
          <a:solidFill>
            <a:srgbClr val="D7D7D7"/>
          </a:solidFill>
          <a:ln w="3175" cap="flat" cmpd="sng" algn="ctr">
            <a:solidFill>
              <a:srgbClr val="DDDDDD"/>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9398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 name="矩形 8"/>
          <p:cNvSpPr/>
          <p:nvPr/>
        </p:nvSpPr>
        <p:spPr>
          <a:xfrm rot="660000">
            <a:off x="3089613" y="3600051"/>
            <a:ext cx="2462844" cy="175943"/>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 fmla="*/ 2423 w 2176062"/>
              <a:gd name="connsiteY0" fmla="*/ 12467 h 86510"/>
              <a:gd name="connsiteX1" fmla="*/ 2176062 w 2176062"/>
              <a:gd name="connsiteY1" fmla="*/ 0 h 86510"/>
              <a:gd name="connsiteX2" fmla="*/ 2176062 w 2176062"/>
              <a:gd name="connsiteY2" fmla="*/ 86510 h 86510"/>
              <a:gd name="connsiteX3" fmla="*/ 0 w 2176062"/>
              <a:gd name="connsiteY3" fmla="*/ 86510 h 86510"/>
              <a:gd name="connsiteX4" fmla="*/ 2423 w 2176062"/>
              <a:gd name="connsiteY4" fmla="*/ 12467 h 86510"/>
              <a:gd name="connsiteX0" fmla="*/ 6058 w 2179697"/>
              <a:gd name="connsiteY0" fmla="*/ 12467 h 86510"/>
              <a:gd name="connsiteX1" fmla="*/ 2179697 w 2179697"/>
              <a:gd name="connsiteY1" fmla="*/ 0 h 86510"/>
              <a:gd name="connsiteX2" fmla="*/ 2179697 w 2179697"/>
              <a:gd name="connsiteY2" fmla="*/ 86510 h 86510"/>
              <a:gd name="connsiteX3" fmla="*/ 0 w 2179697"/>
              <a:gd name="connsiteY3" fmla="*/ 67810 h 86510"/>
              <a:gd name="connsiteX4" fmla="*/ 6058 w 2179697"/>
              <a:gd name="connsiteY4" fmla="*/ 12467 h 86510"/>
              <a:gd name="connsiteX0" fmla="*/ 6058 w 2179697"/>
              <a:gd name="connsiteY0" fmla="*/ 58308 h 132351"/>
              <a:gd name="connsiteX1" fmla="*/ 2167314 w 2179697"/>
              <a:gd name="connsiteY1" fmla="*/ 0 h 132351"/>
              <a:gd name="connsiteX2" fmla="*/ 2179697 w 2179697"/>
              <a:gd name="connsiteY2" fmla="*/ 132351 h 132351"/>
              <a:gd name="connsiteX3" fmla="*/ 0 w 2179697"/>
              <a:gd name="connsiteY3" fmla="*/ 113651 h 132351"/>
              <a:gd name="connsiteX4" fmla="*/ 6058 w 2179697"/>
              <a:gd name="connsiteY4" fmla="*/ 58308 h 132351"/>
              <a:gd name="connsiteX0" fmla="*/ 6058 w 2167314"/>
              <a:gd name="connsiteY0" fmla="*/ 58308 h 159360"/>
              <a:gd name="connsiteX1" fmla="*/ 2167314 w 2167314"/>
              <a:gd name="connsiteY1" fmla="*/ 0 h 159360"/>
              <a:gd name="connsiteX2" fmla="*/ 2166959 w 2167314"/>
              <a:gd name="connsiteY2" fmla="*/ 159360 h 159360"/>
              <a:gd name="connsiteX3" fmla="*/ 0 w 2167314"/>
              <a:gd name="connsiteY3" fmla="*/ 113651 h 159360"/>
              <a:gd name="connsiteX4" fmla="*/ 6058 w 2167314"/>
              <a:gd name="connsiteY4" fmla="*/ 58308 h 159360"/>
              <a:gd name="connsiteX0" fmla="*/ 1152 w 2167314"/>
              <a:gd name="connsiteY0" fmla="*/ 30258 h 159360"/>
              <a:gd name="connsiteX1" fmla="*/ 2167314 w 2167314"/>
              <a:gd name="connsiteY1" fmla="*/ 0 h 159360"/>
              <a:gd name="connsiteX2" fmla="*/ 2166959 w 2167314"/>
              <a:gd name="connsiteY2" fmla="*/ 159360 h 159360"/>
              <a:gd name="connsiteX3" fmla="*/ 0 w 2167314"/>
              <a:gd name="connsiteY3" fmla="*/ 113651 h 159360"/>
              <a:gd name="connsiteX4" fmla="*/ 1152 w 2167314"/>
              <a:gd name="connsiteY4" fmla="*/ 30258 h 159360"/>
              <a:gd name="connsiteX0" fmla="*/ 10501 w 2176663"/>
              <a:gd name="connsiteY0" fmla="*/ 30258 h 159360"/>
              <a:gd name="connsiteX1" fmla="*/ 2176663 w 2176663"/>
              <a:gd name="connsiteY1" fmla="*/ 0 h 159360"/>
              <a:gd name="connsiteX2" fmla="*/ 2176308 w 2176663"/>
              <a:gd name="connsiteY2" fmla="*/ 159360 h 159360"/>
              <a:gd name="connsiteX3" fmla="*/ 0 w 2176663"/>
              <a:gd name="connsiteY3" fmla="*/ 135077 h 159360"/>
              <a:gd name="connsiteX4" fmla="*/ 10501 w 2176663"/>
              <a:gd name="connsiteY4" fmla="*/ 30258 h 159360"/>
              <a:gd name="connsiteX0" fmla="*/ 10501 w 2182623"/>
              <a:gd name="connsiteY0" fmla="*/ 46100 h 175202"/>
              <a:gd name="connsiteX1" fmla="*/ 2182623 w 2182623"/>
              <a:gd name="connsiteY1" fmla="*/ 0 h 175202"/>
              <a:gd name="connsiteX2" fmla="*/ 2176308 w 2182623"/>
              <a:gd name="connsiteY2" fmla="*/ 175202 h 175202"/>
              <a:gd name="connsiteX3" fmla="*/ 0 w 2182623"/>
              <a:gd name="connsiteY3" fmla="*/ 150919 h 175202"/>
              <a:gd name="connsiteX4" fmla="*/ 10501 w 2182623"/>
              <a:gd name="connsiteY4" fmla="*/ 46100 h 175202"/>
              <a:gd name="connsiteX0" fmla="*/ 10501 w 2182623"/>
              <a:gd name="connsiteY0" fmla="*/ 46100 h 184552"/>
              <a:gd name="connsiteX1" fmla="*/ 2182623 w 2182623"/>
              <a:gd name="connsiteY1" fmla="*/ 0 h 184552"/>
              <a:gd name="connsiteX2" fmla="*/ 2177944 w 2182623"/>
              <a:gd name="connsiteY2" fmla="*/ 184552 h 184552"/>
              <a:gd name="connsiteX3" fmla="*/ 0 w 2182623"/>
              <a:gd name="connsiteY3" fmla="*/ 150919 h 184552"/>
              <a:gd name="connsiteX4" fmla="*/ 10501 w 2182623"/>
              <a:gd name="connsiteY4" fmla="*/ 46100 h 184552"/>
              <a:gd name="connsiteX0" fmla="*/ 7698 w 2179820"/>
              <a:gd name="connsiteY0" fmla="*/ 46100 h 184552"/>
              <a:gd name="connsiteX1" fmla="*/ 2179820 w 2179820"/>
              <a:gd name="connsiteY1" fmla="*/ 0 h 184552"/>
              <a:gd name="connsiteX2" fmla="*/ 2175141 w 2179820"/>
              <a:gd name="connsiteY2" fmla="*/ 184552 h 184552"/>
              <a:gd name="connsiteX3" fmla="*/ 0 w 2179820"/>
              <a:gd name="connsiteY3" fmla="*/ 179423 h 184552"/>
              <a:gd name="connsiteX4" fmla="*/ 7698 w 2179820"/>
              <a:gd name="connsiteY4" fmla="*/ 46100 h 184552"/>
              <a:gd name="connsiteX0" fmla="*/ 9043 w 2179820"/>
              <a:gd name="connsiteY0" fmla="*/ 28828 h 184552"/>
              <a:gd name="connsiteX1" fmla="*/ 2179820 w 2179820"/>
              <a:gd name="connsiteY1" fmla="*/ 0 h 184552"/>
              <a:gd name="connsiteX2" fmla="*/ 2175141 w 2179820"/>
              <a:gd name="connsiteY2" fmla="*/ 184552 h 184552"/>
              <a:gd name="connsiteX3" fmla="*/ 0 w 2179820"/>
              <a:gd name="connsiteY3" fmla="*/ 179423 h 184552"/>
              <a:gd name="connsiteX4" fmla="*/ 9043 w 2179820"/>
              <a:gd name="connsiteY4" fmla="*/ 28828 h 184552"/>
              <a:gd name="connsiteX0" fmla="*/ 31209 w 2201986"/>
              <a:gd name="connsiteY0" fmla="*/ 28828 h 184552"/>
              <a:gd name="connsiteX1" fmla="*/ 2201986 w 2201986"/>
              <a:gd name="connsiteY1" fmla="*/ 0 h 184552"/>
              <a:gd name="connsiteX2" fmla="*/ 2197307 w 2201986"/>
              <a:gd name="connsiteY2" fmla="*/ 184552 h 184552"/>
              <a:gd name="connsiteX3" fmla="*/ 22166 w 2201986"/>
              <a:gd name="connsiteY3" fmla="*/ 179423 h 184552"/>
              <a:gd name="connsiteX4" fmla="*/ 31209 w 2201986"/>
              <a:gd name="connsiteY4" fmla="*/ 28828 h 184552"/>
              <a:gd name="connsiteX0" fmla="*/ 47379 w 2218156"/>
              <a:gd name="connsiteY0" fmla="*/ 28828 h 184552"/>
              <a:gd name="connsiteX1" fmla="*/ 2218156 w 2218156"/>
              <a:gd name="connsiteY1" fmla="*/ 0 h 184552"/>
              <a:gd name="connsiteX2" fmla="*/ 2213477 w 2218156"/>
              <a:gd name="connsiteY2" fmla="*/ 184552 h 184552"/>
              <a:gd name="connsiteX3" fmla="*/ 38336 w 2218156"/>
              <a:gd name="connsiteY3" fmla="*/ 179423 h 184552"/>
              <a:gd name="connsiteX4" fmla="*/ 47379 w 2218156"/>
              <a:gd name="connsiteY4" fmla="*/ 28828 h 184552"/>
              <a:gd name="connsiteX0" fmla="*/ 47379 w 2218156"/>
              <a:gd name="connsiteY0" fmla="*/ 28828 h 203303"/>
              <a:gd name="connsiteX1" fmla="*/ 2218156 w 2218156"/>
              <a:gd name="connsiteY1" fmla="*/ 0 h 203303"/>
              <a:gd name="connsiteX2" fmla="*/ 2211724 w 2218156"/>
              <a:gd name="connsiteY2" fmla="*/ 203303 h 203303"/>
              <a:gd name="connsiteX3" fmla="*/ 38336 w 2218156"/>
              <a:gd name="connsiteY3" fmla="*/ 179423 h 203303"/>
              <a:gd name="connsiteX4" fmla="*/ 47379 w 2218156"/>
              <a:gd name="connsiteY4" fmla="*/ 28828 h 203303"/>
              <a:gd name="connsiteX0" fmla="*/ 47379 w 2215703"/>
              <a:gd name="connsiteY0" fmla="*/ 46439 h 220914"/>
              <a:gd name="connsiteX1" fmla="*/ 2215703 w 2215703"/>
              <a:gd name="connsiteY1" fmla="*/ 0 h 220914"/>
              <a:gd name="connsiteX2" fmla="*/ 2211724 w 2215703"/>
              <a:gd name="connsiteY2" fmla="*/ 220914 h 220914"/>
              <a:gd name="connsiteX3" fmla="*/ 38336 w 2215703"/>
              <a:gd name="connsiteY3" fmla="*/ 197034 h 220914"/>
              <a:gd name="connsiteX4" fmla="*/ 47379 w 2215703"/>
              <a:gd name="connsiteY4" fmla="*/ 46439 h 220914"/>
              <a:gd name="connsiteX0" fmla="*/ 48281 w 2214852"/>
              <a:gd name="connsiteY0" fmla="*/ 27688 h 220914"/>
              <a:gd name="connsiteX1" fmla="*/ 2214852 w 2214852"/>
              <a:gd name="connsiteY1" fmla="*/ 0 h 220914"/>
              <a:gd name="connsiteX2" fmla="*/ 2210873 w 2214852"/>
              <a:gd name="connsiteY2" fmla="*/ 220914 h 220914"/>
              <a:gd name="connsiteX3" fmla="*/ 37485 w 2214852"/>
              <a:gd name="connsiteY3" fmla="*/ 197034 h 220914"/>
              <a:gd name="connsiteX4" fmla="*/ 48281 w 2214852"/>
              <a:gd name="connsiteY4" fmla="*/ 27688 h 220914"/>
              <a:gd name="connsiteX0" fmla="*/ 47025 w 2216050"/>
              <a:gd name="connsiteY0" fmla="*/ 10078 h 220914"/>
              <a:gd name="connsiteX1" fmla="*/ 2216050 w 2216050"/>
              <a:gd name="connsiteY1" fmla="*/ 0 h 220914"/>
              <a:gd name="connsiteX2" fmla="*/ 2212071 w 2216050"/>
              <a:gd name="connsiteY2" fmla="*/ 220914 h 220914"/>
              <a:gd name="connsiteX3" fmla="*/ 38683 w 2216050"/>
              <a:gd name="connsiteY3" fmla="*/ 197034 h 220914"/>
              <a:gd name="connsiteX4" fmla="*/ 47025 w 2216050"/>
              <a:gd name="connsiteY4" fmla="*/ 10078 h 220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6050" h="220914">
                <a:moveTo>
                  <a:pt x="47025" y="10078"/>
                </a:moveTo>
                <a:lnTo>
                  <a:pt x="2216050" y="0"/>
                </a:lnTo>
                <a:cubicBezTo>
                  <a:pt x="2215932" y="53120"/>
                  <a:pt x="2212189" y="167794"/>
                  <a:pt x="2212071" y="220914"/>
                </a:cubicBezTo>
                <a:lnTo>
                  <a:pt x="38683" y="197034"/>
                </a:lnTo>
                <a:cubicBezTo>
                  <a:pt x="-10637" y="197737"/>
                  <a:pt x="-17931" y="4952"/>
                  <a:pt x="47025" y="10078"/>
                </a:cubicBezTo>
                <a:close/>
              </a:path>
            </a:pathLst>
          </a:custGeom>
          <a:gradFill rotWithShape="1">
            <a:gsLst>
              <a:gs pos="833">
                <a:srgbClr val="A9A9A9"/>
              </a:gs>
              <a:gs pos="31000">
                <a:srgbClr val="F9F9F9"/>
              </a:gs>
              <a:gs pos="100000">
                <a:srgbClr val="5F5F5F"/>
              </a:gs>
            </a:gsLst>
            <a:lin ang="5400000" scaled="1"/>
          </a:gradFill>
          <a:ln>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charset="0"/>
              <a:ea typeface="微软雅黑" pitchFamily="34" charset="-122"/>
            </a:endParaRPr>
          </a:p>
        </p:txBody>
      </p:sp>
      <p:sp>
        <p:nvSpPr>
          <p:cNvPr id="11" name="矩形 10"/>
          <p:cNvSpPr/>
          <p:nvPr/>
        </p:nvSpPr>
        <p:spPr>
          <a:xfrm>
            <a:off x="5678406" y="2962426"/>
            <a:ext cx="989306" cy="989306"/>
          </a:xfrm>
          <a:prstGeom prst="rect">
            <a:avLst/>
          </a:prstGeom>
          <a:solidFill>
            <a:srgbClr val="D7D7D7"/>
          </a:solidFill>
          <a:ln w="3175" cap="flat" cmpd="sng" algn="ctr">
            <a:solidFill>
              <a:srgbClr val="DDDDDD"/>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10541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矩形 23"/>
          <p:cNvSpPr/>
          <p:nvPr/>
        </p:nvSpPr>
        <p:spPr>
          <a:xfrm rot="20206631">
            <a:off x="3710768" y="4354725"/>
            <a:ext cx="2250373" cy="276923"/>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 fmla="*/ 0 w 2176062"/>
              <a:gd name="connsiteY0" fmla="*/ 0 h 118950"/>
              <a:gd name="connsiteX1" fmla="*/ 2176062 w 2176062"/>
              <a:gd name="connsiteY1" fmla="*/ 0 h 118950"/>
              <a:gd name="connsiteX2" fmla="*/ 2176062 w 2176062"/>
              <a:gd name="connsiteY2" fmla="*/ 86510 h 118950"/>
              <a:gd name="connsiteX3" fmla="*/ 15427 w 2176062"/>
              <a:gd name="connsiteY3" fmla="*/ 118950 h 118950"/>
              <a:gd name="connsiteX4" fmla="*/ 0 w 2176062"/>
              <a:gd name="connsiteY4" fmla="*/ 0 h 118950"/>
              <a:gd name="connsiteX0" fmla="*/ 0 w 2175666"/>
              <a:gd name="connsiteY0" fmla="*/ 0 h 139026"/>
              <a:gd name="connsiteX1" fmla="*/ 2175666 w 2175666"/>
              <a:gd name="connsiteY1" fmla="*/ 20076 h 139026"/>
              <a:gd name="connsiteX2" fmla="*/ 2175666 w 2175666"/>
              <a:gd name="connsiteY2" fmla="*/ 106586 h 139026"/>
              <a:gd name="connsiteX3" fmla="*/ 15031 w 2175666"/>
              <a:gd name="connsiteY3" fmla="*/ 139026 h 139026"/>
              <a:gd name="connsiteX4" fmla="*/ 0 w 2175666"/>
              <a:gd name="connsiteY4" fmla="*/ 0 h 139026"/>
              <a:gd name="connsiteX0" fmla="*/ 0 w 2175666"/>
              <a:gd name="connsiteY0" fmla="*/ 0 h 154848"/>
              <a:gd name="connsiteX1" fmla="*/ 2175666 w 2175666"/>
              <a:gd name="connsiteY1" fmla="*/ 20076 h 154848"/>
              <a:gd name="connsiteX2" fmla="*/ 2175666 w 2175666"/>
              <a:gd name="connsiteY2" fmla="*/ 106586 h 154848"/>
              <a:gd name="connsiteX3" fmla="*/ 2667 w 2175666"/>
              <a:gd name="connsiteY3" fmla="*/ 154848 h 154848"/>
              <a:gd name="connsiteX4" fmla="*/ 0 w 2175666"/>
              <a:gd name="connsiteY4" fmla="*/ 0 h 154848"/>
              <a:gd name="connsiteX0" fmla="*/ 0 w 2175666"/>
              <a:gd name="connsiteY0" fmla="*/ 0 h 154848"/>
              <a:gd name="connsiteX1" fmla="*/ 2144870 w 2175666"/>
              <a:gd name="connsiteY1" fmla="*/ 4431 h 154848"/>
              <a:gd name="connsiteX2" fmla="*/ 2175666 w 2175666"/>
              <a:gd name="connsiteY2" fmla="*/ 106586 h 154848"/>
              <a:gd name="connsiteX3" fmla="*/ 2667 w 2175666"/>
              <a:gd name="connsiteY3" fmla="*/ 154848 h 154848"/>
              <a:gd name="connsiteX4" fmla="*/ 0 w 2175666"/>
              <a:gd name="connsiteY4" fmla="*/ 0 h 154848"/>
              <a:gd name="connsiteX0" fmla="*/ 17921 w 2172999"/>
              <a:gd name="connsiteY0" fmla="*/ 27783 h 150417"/>
              <a:gd name="connsiteX1" fmla="*/ 2142203 w 2172999"/>
              <a:gd name="connsiteY1" fmla="*/ 0 h 150417"/>
              <a:gd name="connsiteX2" fmla="*/ 2172999 w 2172999"/>
              <a:gd name="connsiteY2" fmla="*/ 102155 h 150417"/>
              <a:gd name="connsiteX3" fmla="*/ 0 w 2172999"/>
              <a:gd name="connsiteY3" fmla="*/ 150417 h 150417"/>
              <a:gd name="connsiteX4" fmla="*/ 17921 w 2172999"/>
              <a:gd name="connsiteY4" fmla="*/ 27783 h 150417"/>
              <a:gd name="connsiteX0" fmla="*/ 31633 w 2186711"/>
              <a:gd name="connsiteY0" fmla="*/ 27783 h 198924"/>
              <a:gd name="connsiteX1" fmla="*/ 2155915 w 2186711"/>
              <a:gd name="connsiteY1" fmla="*/ 0 h 198924"/>
              <a:gd name="connsiteX2" fmla="*/ 2186711 w 2186711"/>
              <a:gd name="connsiteY2" fmla="*/ 102155 h 198924"/>
              <a:gd name="connsiteX3" fmla="*/ 0 w 2186711"/>
              <a:gd name="connsiteY3" fmla="*/ 198924 h 198924"/>
              <a:gd name="connsiteX4" fmla="*/ 31633 w 2186711"/>
              <a:gd name="connsiteY4" fmla="*/ 27783 h 198924"/>
              <a:gd name="connsiteX0" fmla="*/ 31633 w 2186711"/>
              <a:gd name="connsiteY0" fmla="*/ 2931 h 174072"/>
              <a:gd name="connsiteX1" fmla="*/ 2140603 w 2186711"/>
              <a:gd name="connsiteY1" fmla="*/ 0 h 174072"/>
              <a:gd name="connsiteX2" fmla="*/ 2186711 w 2186711"/>
              <a:gd name="connsiteY2" fmla="*/ 77303 h 174072"/>
              <a:gd name="connsiteX3" fmla="*/ 0 w 2186711"/>
              <a:gd name="connsiteY3" fmla="*/ 174072 h 174072"/>
              <a:gd name="connsiteX4" fmla="*/ 31633 w 2186711"/>
              <a:gd name="connsiteY4" fmla="*/ 2931 h 174072"/>
              <a:gd name="connsiteX0" fmla="*/ 31633 w 2186711"/>
              <a:gd name="connsiteY0" fmla="*/ 12688 h 183829"/>
              <a:gd name="connsiteX1" fmla="*/ 2138527 w 2186711"/>
              <a:gd name="connsiteY1" fmla="*/ 0 h 183829"/>
              <a:gd name="connsiteX2" fmla="*/ 2186711 w 2186711"/>
              <a:gd name="connsiteY2" fmla="*/ 87060 h 183829"/>
              <a:gd name="connsiteX3" fmla="*/ 0 w 2186711"/>
              <a:gd name="connsiteY3" fmla="*/ 183829 h 183829"/>
              <a:gd name="connsiteX4" fmla="*/ 31633 w 2186711"/>
              <a:gd name="connsiteY4" fmla="*/ 12688 h 183829"/>
              <a:gd name="connsiteX0" fmla="*/ 31633 w 2191815"/>
              <a:gd name="connsiteY0" fmla="*/ 12688 h 183829"/>
              <a:gd name="connsiteX1" fmla="*/ 2138527 w 2191815"/>
              <a:gd name="connsiteY1" fmla="*/ 0 h 183829"/>
              <a:gd name="connsiteX2" fmla="*/ 2191815 w 2191815"/>
              <a:gd name="connsiteY2" fmla="*/ 78776 h 183829"/>
              <a:gd name="connsiteX3" fmla="*/ 0 w 2191815"/>
              <a:gd name="connsiteY3" fmla="*/ 183829 h 183829"/>
              <a:gd name="connsiteX4" fmla="*/ 31633 w 2191815"/>
              <a:gd name="connsiteY4" fmla="*/ 12688 h 183829"/>
              <a:gd name="connsiteX0" fmla="*/ 31633 w 2191815"/>
              <a:gd name="connsiteY0" fmla="*/ 12688 h 199821"/>
              <a:gd name="connsiteX1" fmla="*/ 2138527 w 2191815"/>
              <a:gd name="connsiteY1" fmla="*/ 0 h 199821"/>
              <a:gd name="connsiteX2" fmla="*/ 2191815 w 2191815"/>
              <a:gd name="connsiteY2" fmla="*/ 78776 h 199821"/>
              <a:gd name="connsiteX3" fmla="*/ 38473 w 2191815"/>
              <a:gd name="connsiteY3" fmla="*/ 199821 h 199821"/>
              <a:gd name="connsiteX4" fmla="*/ 0 w 2191815"/>
              <a:gd name="connsiteY4" fmla="*/ 183829 h 199821"/>
              <a:gd name="connsiteX5" fmla="*/ 31633 w 2191815"/>
              <a:gd name="connsiteY5" fmla="*/ 12688 h 199821"/>
              <a:gd name="connsiteX0" fmla="*/ 50145 w 2191815"/>
              <a:gd name="connsiteY0" fmla="*/ 35145 h 199821"/>
              <a:gd name="connsiteX1" fmla="*/ 2138527 w 2191815"/>
              <a:gd name="connsiteY1" fmla="*/ 0 h 199821"/>
              <a:gd name="connsiteX2" fmla="*/ 2191815 w 2191815"/>
              <a:gd name="connsiteY2" fmla="*/ 78776 h 199821"/>
              <a:gd name="connsiteX3" fmla="*/ 38473 w 2191815"/>
              <a:gd name="connsiteY3" fmla="*/ 199821 h 199821"/>
              <a:gd name="connsiteX4" fmla="*/ 0 w 2191815"/>
              <a:gd name="connsiteY4" fmla="*/ 183829 h 199821"/>
              <a:gd name="connsiteX5" fmla="*/ 50145 w 2191815"/>
              <a:gd name="connsiteY5" fmla="*/ 35145 h 199821"/>
              <a:gd name="connsiteX0" fmla="*/ 50145 w 2201071"/>
              <a:gd name="connsiteY0" fmla="*/ 35145 h 199821"/>
              <a:gd name="connsiteX1" fmla="*/ 2138527 w 2201071"/>
              <a:gd name="connsiteY1" fmla="*/ 0 h 199821"/>
              <a:gd name="connsiteX2" fmla="*/ 2201071 w 2201071"/>
              <a:gd name="connsiteY2" fmla="*/ 90004 h 199821"/>
              <a:gd name="connsiteX3" fmla="*/ 38473 w 2201071"/>
              <a:gd name="connsiteY3" fmla="*/ 199821 h 199821"/>
              <a:gd name="connsiteX4" fmla="*/ 0 w 2201071"/>
              <a:gd name="connsiteY4" fmla="*/ 183829 h 199821"/>
              <a:gd name="connsiteX5" fmla="*/ 50145 w 2201071"/>
              <a:gd name="connsiteY5" fmla="*/ 35145 h 199821"/>
              <a:gd name="connsiteX0" fmla="*/ 31998 w 2182924"/>
              <a:gd name="connsiteY0" fmla="*/ 35145 h 199821"/>
              <a:gd name="connsiteX1" fmla="*/ 2120380 w 2182924"/>
              <a:gd name="connsiteY1" fmla="*/ 0 h 199821"/>
              <a:gd name="connsiteX2" fmla="*/ 2182924 w 2182924"/>
              <a:gd name="connsiteY2" fmla="*/ 90004 h 199821"/>
              <a:gd name="connsiteX3" fmla="*/ 20326 w 2182924"/>
              <a:gd name="connsiteY3" fmla="*/ 199821 h 199821"/>
              <a:gd name="connsiteX4" fmla="*/ 0 w 2182924"/>
              <a:gd name="connsiteY4" fmla="*/ 181719 h 199821"/>
              <a:gd name="connsiteX5" fmla="*/ 31998 w 2182924"/>
              <a:gd name="connsiteY5" fmla="*/ 35145 h 199821"/>
              <a:gd name="connsiteX0" fmla="*/ 31998 w 2182924"/>
              <a:gd name="connsiteY0" fmla="*/ 7302 h 171978"/>
              <a:gd name="connsiteX1" fmla="*/ 2123443 w 2182924"/>
              <a:gd name="connsiteY1" fmla="*/ 0 h 171978"/>
              <a:gd name="connsiteX2" fmla="*/ 2182924 w 2182924"/>
              <a:gd name="connsiteY2" fmla="*/ 62161 h 171978"/>
              <a:gd name="connsiteX3" fmla="*/ 20326 w 2182924"/>
              <a:gd name="connsiteY3" fmla="*/ 171978 h 171978"/>
              <a:gd name="connsiteX4" fmla="*/ 0 w 2182924"/>
              <a:gd name="connsiteY4" fmla="*/ 153876 h 171978"/>
              <a:gd name="connsiteX5" fmla="*/ 31998 w 2182924"/>
              <a:gd name="connsiteY5" fmla="*/ 7302 h 171978"/>
              <a:gd name="connsiteX0" fmla="*/ 40235 w 2182924"/>
              <a:gd name="connsiteY0" fmla="*/ 0 h 199921"/>
              <a:gd name="connsiteX1" fmla="*/ 2123443 w 2182924"/>
              <a:gd name="connsiteY1" fmla="*/ 27943 h 199921"/>
              <a:gd name="connsiteX2" fmla="*/ 2182924 w 2182924"/>
              <a:gd name="connsiteY2" fmla="*/ 90104 h 199921"/>
              <a:gd name="connsiteX3" fmla="*/ 20326 w 2182924"/>
              <a:gd name="connsiteY3" fmla="*/ 199921 h 199921"/>
              <a:gd name="connsiteX4" fmla="*/ 0 w 2182924"/>
              <a:gd name="connsiteY4" fmla="*/ 181819 h 199921"/>
              <a:gd name="connsiteX5" fmla="*/ 40235 w 2182924"/>
              <a:gd name="connsiteY5" fmla="*/ 0 h 199921"/>
              <a:gd name="connsiteX0" fmla="*/ 40235 w 2179158"/>
              <a:gd name="connsiteY0" fmla="*/ 0 h 199921"/>
              <a:gd name="connsiteX1" fmla="*/ 2123443 w 2179158"/>
              <a:gd name="connsiteY1" fmla="*/ 27943 h 199921"/>
              <a:gd name="connsiteX2" fmla="*/ 2179158 w 2179158"/>
              <a:gd name="connsiteY2" fmla="*/ 109103 h 199921"/>
              <a:gd name="connsiteX3" fmla="*/ 20326 w 2179158"/>
              <a:gd name="connsiteY3" fmla="*/ 199921 h 199921"/>
              <a:gd name="connsiteX4" fmla="*/ 0 w 2179158"/>
              <a:gd name="connsiteY4" fmla="*/ 181819 h 199921"/>
              <a:gd name="connsiteX5" fmla="*/ 40235 w 2179158"/>
              <a:gd name="connsiteY5" fmla="*/ 0 h 199921"/>
              <a:gd name="connsiteX0" fmla="*/ 40235 w 2179158"/>
              <a:gd name="connsiteY0" fmla="*/ 0 h 187655"/>
              <a:gd name="connsiteX1" fmla="*/ 2123443 w 2179158"/>
              <a:gd name="connsiteY1" fmla="*/ 27943 h 187655"/>
              <a:gd name="connsiteX2" fmla="*/ 2179158 w 2179158"/>
              <a:gd name="connsiteY2" fmla="*/ 109103 h 187655"/>
              <a:gd name="connsiteX3" fmla="*/ 19084 w 2179158"/>
              <a:gd name="connsiteY3" fmla="*/ 187655 h 187655"/>
              <a:gd name="connsiteX4" fmla="*/ 0 w 2179158"/>
              <a:gd name="connsiteY4" fmla="*/ 181819 h 187655"/>
              <a:gd name="connsiteX5" fmla="*/ 40235 w 2179158"/>
              <a:gd name="connsiteY5" fmla="*/ 0 h 187655"/>
              <a:gd name="connsiteX0" fmla="*/ 40235 w 2172899"/>
              <a:gd name="connsiteY0" fmla="*/ 0 h 187655"/>
              <a:gd name="connsiteX1" fmla="*/ 2123443 w 2172899"/>
              <a:gd name="connsiteY1" fmla="*/ 27943 h 187655"/>
              <a:gd name="connsiteX2" fmla="*/ 2172899 w 2172899"/>
              <a:gd name="connsiteY2" fmla="*/ 117519 h 187655"/>
              <a:gd name="connsiteX3" fmla="*/ 19084 w 2172899"/>
              <a:gd name="connsiteY3" fmla="*/ 187655 h 187655"/>
              <a:gd name="connsiteX4" fmla="*/ 0 w 2172899"/>
              <a:gd name="connsiteY4" fmla="*/ 181819 h 187655"/>
              <a:gd name="connsiteX5" fmla="*/ 40235 w 2172899"/>
              <a:gd name="connsiteY5" fmla="*/ 0 h 187655"/>
              <a:gd name="connsiteX0" fmla="*/ 40235 w 2172899"/>
              <a:gd name="connsiteY0" fmla="*/ 0 h 187655"/>
              <a:gd name="connsiteX1" fmla="*/ 2113862 w 2172899"/>
              <a:gd name="connsiteY1" fmla="*/ 17600 h 187655"/>
              <a:gd name="connsiteX2" fmla="*/ 2172899 w 2172899"/>
              <a:gd name="connsiteY2" fmla="*/ 117519 h 187655"/>
              <a:gd name="connsiteX3" fmla="*/ 19084 w 2172899"/>
              <a:gd name="connsiteY3" fmla="*/ 187655 h 187655"/>
              <a:gd name="connsiteX4" fmla="*/ 0 w 2172899"/>
              <a:gd name="connsiteY4" fmla="*/ 181819 h 187655"/>
              <a:gd name="connsiteX5" fmla="*/ 40235 w 2172899"/>
              <a:gd name="connsiteY5" fmla="*/ 0 h 187655"/>
              <a:gd name="connsiteX0" fmla="*/ 21151 w 2153815"/>
              <a:gd name="connsiteY0" fmla="*/ 0 h 187655"/>
              <a:gd name="connsiteX1" fmla="*/ 2094778 w 2153815"/>
              <a:gd name="connsiteY1" fmla="*/ 17600 h 187655"/>
              <a:gd name="connsiteX2" fmla="*/ 2153815 w 2153815"/>
              <a:gd name="connsiteY2" fmla="*/ 117519 h 187655"/>
              <a:gd name="connsiteX3" fmla="*/ 0 w 2153815"/>
              <a:gd name="connsiteY3" fmla="*/ 187655 h 187655"/>
              <a:gd name="connsiteX4" fmla="*/ 2613 w 2153815"/>
              <a:gd name="connsiteY4" fmla="*/ 157293 h 187655"/>
              <a:gd name="connsiteX5" fmla="*/ 21151 w 2153815"/>
              <a:gd name="connsiteY5" fmla="*/ 0 h 187655"/>
              <a:gd name="connsiteX0" fmla="*/ 22807 w 2155471"/>
              <a:gd name="connsiteY0" fmla="*/ 0 h 171300"/>
              <a:gd name="connsiteX1" fmla="*/ 2096434 w 2155471"/>
              <a:gd name="connsiteY1" fmla="*/ 17600 h 171300"/>
              <a:gd name="connsiteX2" fmla="*/ 2155471 w 2155471"/>
              <a:gd name="connsiteY2" fmla="*/ 117519 h 171300"/>
              <a:gd name="connsiteX3" fmla="*/ 0 w 2155471"/>
              <a:gd name="connsiteY3" fmla="*/ 171300 h 171300"/>
              <a:gd name="connsiteX4" fmla="*/ 4269 w 2155471"/>
              <a:gd name="connsiteY4" fmla="*/ 157293 h 171300"/>
              <a:gd name="connsiteX5" fmla="*/ 22807 w 2155471"/>
              <a:gd name="connsiteY5" fmla="*/ 0 h 171300"/>
              <a:gd name="connsiteX0" fmla="*/ 22807 w 2155471"/>
              <a:gd name="connsiteY0" fmla="*/ 0 h 171300"/>
              <a:gd name="connsiteX1" fmla="*/ 2096434 w 2155471"/>
              <a:gd name="connsiteY1" fmla="*/ 17600 h 171300"/>
              <a:gd name="connsiteX2" fmla="*/ 2155471 w 2155471"/>
              <a:gd name="connsiteY2" fmla="*/ 117519 h 171300"/>
              <a:gd name="connsiteX3" fmla="*/ 0 w 2155471"/>
              <a:gd name="connsiteY3" fmla="*/ 171300 h 171300"/>
              <a:gd name="connsiteX4" fmla="*/ 6369 w 2155471"/>
              <a:gd name="connsiteY4" fmla="*/ 135889 h 171300"/>
              <a:gd name="connsiteX5" fmla="*/ 22807 w 2155471"/>
              <a:gd name="connsiteY5" fmla="*/ 0 h 171300"/>
              <a:gd name="connsiteX0" fmla="*/ 21131 w 2153795"/>
              <a:gd name="connsiteY0" fmla="*/ 0 h 159756"/>
              <a:gd name="connsiteX1" fmla="*/ 2094758 w 2153795"/>
              <a:gd name="connsiteY1" fmla="*/ 17600 h 159756"/>
              <a:gd name="connsiteX2" fmla="*/ 2153795 w 2153795"/>
              <a:gd name="connsiteY2" fmla="*/ 117519 h 159756"/>
              <a:gd name="connsiteX3" fmla="*/ 0 w 2153795"/>
              <a:gd name="connsiteY3" fmla="*/ 159756 h 159756"/>
              <a:gd name="connsiteX4" fmla="*/ 4693 w 2153795"/>
              <a:gd name="connsiteY4" fmla="*/ 135889 h 159756"/>
              <a:gd name="connsiteX5" fmla="*/ 21131 w 2153795"/>
              <a:gd name="connsiteY5" fmla="*/ 0 h 159756"/>
              <a:gd name="connsiteX0" fmla="*/ 21131 w 2182307"/>
              <a:gd name="connsiteY0" fmla="*/ 0 h 159756"/>
              <a:gd name="connsiteX1" fmla="*/ 2182307 w 2182307"/>
              <a:gd name="connsiteY1" fmla="*/ 18343 h 159756"/>
              <a:gd name="connsiteX2" fmla="*/ 2153795 w 2182307"/>
              <a:gd name="connsiteY2" fmla="*/ 117519 h 159756"/>
              <a:gd name="connsiteX3" fmla="*/ 0 w 2182307"/>
              <a:gd name="connsiteY3" fmla="*/ 159756 h 159756"/>
              <a:gd name="connsiteX4" fmla="*/ 4693 w 2182307"/>
              <a:gd name="connsiteY4" fmla="*/ 135889 h 159756"/>
              <a:gd name="connsiteX5" fmla="*/ 21131 w 2182307"/>
              <a:gd name="connsiteY5" fmla="*/ 0 h 159756"/>
              <a:gd name="connsiteX0" fmla="*/ 21131 w 2182307"/>
              <a:gd name="connsiteY0" fmla="*/ 0 h 159756"/>
              <a:gd name="connsiteX1" fmla="*/ 2182307 w 2182307"/>
              <a:gd name="connsiteY1" fmla="*/ 18343 h 159756"/>
              <a:gd name="connsiteX2" fmla="*/ 2108143 w 2182307"/>
              <a:gd name="connsiteY2" fmla="*/ 119673 h 159756"/>
              <a:gd name="connsiteX3" fmla="*/ 0 w 2182307"/>
              <a:gd name="connsiteY3" fmla="*/ 159756 h 159756"/>
              <a:gd name="connsiteX4" fmla="*/ 4693 w 2182307"/>
              <a:gd name="connsiteY4" fmla="*/ 135889 h 159756"/>
              <a:gd name="connsiteX5" fmla="*/ 21131 w 2182307"/>
              <a:gd name="connsiteY5" fmla="*/ 0 h 159756"/>
              <a:gd name="connsiteX0" fmla="*/ 21131 w 2182307"/>
              <a:gd name="connsiteY0" fmla="*/ 0 h 159756"/>
              <a:gd name="connsiteX1" fmla="*/ 2182307 w 2182307"/>
              <a:gd name="connsiteY1" fmla="*/ 18343 h 159756"/>
              <a:gd name="connsiteX2" fmla="*/ 2108143 w 2182307"/>
              <a:gd name="connsiteY2" fmla="*/ 119673 h 159756"/>
              <a:gd name="connsiteX3" fmla="*/ 0 w 2182307"/>
              <a:gd name="connsiteY3" fmla="*/ 159756 h 159756"/>
              <a:gd name="connsiteX4" fmla="*/ 4693 w 2182307"/>
              <a:gd name="connsiteY4" fmla="*/ 135889 h 159756"/>
              <a:gd name="connsiteX5" fmla="*/ 21131 w 2182307"/>
              <a:gd name="connsiteY5" fmla="*/ 0 h 159756"/>
              <a:gd name="connsiteX0" fmla="*/ 21131 w 2190711"/>
              <a:gd name="connsiteY0" fmla="*/ 0 h 159756"/>
              <a:gd name="connsiteX1" fmla="*/ 2182307 w 2190711"/>
              <a:gd name="connsiteY1" fmla="*/ 18343 h 159756"/>
              <a:gd name="connsiteX2" fmla="*/ 2108143 w 2190711"/>
              <a:gd name="connsiteY2" fmla="*/ 119673 h 159756"/>
              <a:gd name="connsiteX3" fmla="*/ 0 w 2190711"/>
              <a:gd name="connsiteY3" fmla="*/ 159756 h 159756"/>
              <a:gd name="connsiteX4" fmla="*/ 4693 w 2190711"/>
              <a:gd name="connsiteY4" fmla="*/ 135889 h 159756"/>
              <a:gd name="connsiteX5" fmla="*/ 21131 w 2190711"/>
              <a:gd name="connsiteY5" fmla="*/ 0 h 159756"/>
              <a:gd name="connsiteX0" fmla="*/ 21131 w 2210713"/>
              <a:gd name="connsiteY0" fmla="*/ 0 h 159756"/>
              <a:gd name="connsiteX1" fmla="*/ 2182307 w 2210713"/>
              <a:gd name="connsiteY1" fmla="*/ 18343 h 159756"/>
              <a:gd name="connsiteX2" fmla="*/ 2108143 w 2210713"/>
              <a:gd name="connsiteY2" fmla="*/ 119673 h 159756"/>
              <a:gd name="connsiteX3" fmla="*/ 0 w 2210713"/>
              <a:gd name="connsiteY3" fmla="*/ 159756 h 159756"/>
              <a:gd name="connsiteX4" fmla="*/ 4693 w 2210713"/>
              <a:gd name="connsiteY4" fmla="*/ 135889 h 159756"/>
              <a:gd name="connsiteX5" fmla="*/ 21131 w 2210713"/>
              <a:gd name="connsiteY5" fmla="*/ 0 h 159756"/>
              <a:gd name="connsiteX0" fmla="*/ 21131 w 2218046"/>
              <a:gd name="connsiteY0" fmla="*/ 0 h 159756"/>
              <a:gd name="connsiteX1" fmla="*/ 2182307 w 2218046"/>
              <a:gd name="connsiteY1" fmla="*/ 18343 h 159756"/>
              <a:gd name="connsiteX2" fmla="*/ 2108143 w 2218046"/>
              <a:gd name="connsiteY2" fmla="*/ 119673 h 159756"/>
              <a:gd name="connsiteX3" fmla="*/ 0 w 2218046"/>
              <a:gd name="connsiteY3" fmla="*/ 159756 h 159756"/>
              <a:gd name="connsiteX4" fmla="*/ 4693 w 2218046"/>
              <a:gd name="connsiteY4" fmla="*/ 135889 h 159756"/>
              <a:gd name="connsiteX5" fmla="*/ 21131 w 2218046"/>
              <a:gd name="connsiteY5" fmla="*/ 0 h 159756"/>
              <a:gd name="connsiteX0" fmla="*/ 21131 w 2219921"/>
              <a:gd name="connsiteY0" fmla="*/ 0 h 159756"/>
              <a:gd name="connsiteX1" fmla="*/ 2182307 w 2219921"/>
              <a:gd name="connsiteY1" fmla="*/ 18343 h 159756"/>
              <a:gd name="connsiteX2" fmla="*/ 2108143 w 2219921"/>
              <a:gd name="connsiteY2" fmla="*/ 119673 h 159756"/>
              <a:gd name="connsiteX3" fmla="*/ 0 w 2219921"/>
              <a:gd name="connsiteY3" fmla="*/ 159756 h 159756"/>
              <a:gd name="connsiteX4" fmla="*/ 4693 w 2219921"/>
              <a:gd name="connsiteY4" fmla="*/ 135889 h 159756"/>
              <a:gd name="connsiteX5" fmla="*/ 21131 w 2219921"/>
              <a:gd name="connsiteY5" fmla="*/ 0 h 159756"/>
              <a:gd name="connsiteX0" fmla="*/ 21131 w 2237084"/>
              <a:gd name="connsiteY0" fmla="*/ 0 h 159756"/>
              <a:gd name="connsiteX1" fmla="*/ 2182307 w 2237084"/>
              <a:gd name="connsiteY1" fmla="*/ 18343 h 159756"/>
              <a:gd name="connsiteX2" fmla="*/ 2167554 w 2237084"/>
              <a:gd name="connsiteY2" fmla="*/ 116441 h 159756"/>
              <a:gd name="connsiteX3" fmla="*/ 0 w 2237084"/>
              <a:gd name="connsiteY3" fmla="*/ 159756 h 159756"/>
              <a:gd name="connsiteX4" fmla="*/ 4693 w 2237084"/>
              <a:gd name="connsiteY4" fmla="*/ 135889 h 159756"/>
              <a:gd name="connsiteX5" fmla="*/ 21131 w 2237084"/>
              <a:gd name="connsiteY5" fmla="*/ 0 h 159756"/>
              <a:gd name="connsiteX0" fmla="*/ 21131 w 2241460"/>
              <a:gd name="connsiteY0" fmla="*/ 0 h 159756"/>
              <a:gd name="connsiteX1" fmla="*/ 2182307 w 2241460"/>
              <a:gd name="connsiteY1" fmla="*/ 18343 h 159756"/>
              <a:gd name="connsiteX2" fmla="*/ 2178185 w 2241460"/>
              <a:gd name="connsiteY2" fmla="*/ 116083 h 159756"/>
              <a:gd name="connsiteX3" fmla="*/ 0 w 2241460"/>
              <a:gd name="connsiteY3" fmla="*/ 159756 h 159756"/>
              <a:gd name="connsiteX4" fmla="*/ 4693 w 2241460"/>
              <a:gd name="connsiteY4" fmla="*/ 135889 h 159756"/>
              <a:gd name="connsiteX5" fmla="*/ 21131 w 2241460"/>
              <a:gd name="connsiteY5" fmla="*/ 0 h 159756"/>
              <a:gd name="connsiteX0" fmla="*/ 21131 w 2250373"/>
              <a:gd name="connsiteY0" fmla="*/ 0 h 159756"/>
              <a:gd name="connsiteX1" fmla="*/ 2182307 w 2250373"/>
              <a:gd name="connsiteY1" fmla="*/ 18343 h 159756"/>
              <a:gd name="connsiteX2" fmla="*/ 2178185 w 2250373"/>
              <a:gd name="connsiteY2" fmla="*/ 116083 h 159756"/>
              <a:gd name="connsiteX3" fmla="*/ 0 w 2250373"/>
              <a:gd name="connsiteY3" fmla="*/ 159756 h 159756"/>
              <a:gd name="connsiteX4" fmla="*/ 4693 w 2250373"/>
              <a:gd name="connsiteY4" fmla="*/ 135889 h 159756"/>
              <a:gd name="connsiteX5" fmla="*/ 21131 w 2250373"/>
              <a:gd name="connsiteY5" fmla="*/ 0 h 159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0373" h="159756">
                <a:moveTo>
                  <a:pt x="21131" y="0"/>
                </a:moveTo>
                <a:lnTo>
                  <a:pt x="2182307" y="18343"/>
                </a:lnTo>
                <a:cubicBezTo>
                  <a:pt x="2273614" y="18056"/>
                  <a:pt x="2273864" y="108839"/>
                  <a:pt x="2178185" y="116083"/>
                </a:cubicBezTo>
                <a:lnTo>
                  <a:pt x="0" y="159756"/>
                </a:lnTo>
                <a:lnTo>
                  <a:pt x="4693" y="135889"/>
                </a:lnTo>
                <a:lnTo>
                  <a:pt x="21131" y="0"/>
                </a:lnTo>
                <a:close/>
              </a:path>
            </a:pathLst>
          </a:custGeom>
          <a:gradFill rotWithShape="1">
            <a:gsLst>
              <a:gs pos="833">
                <a:srgbClr val="A9A9A9"/>
              </a:gs>
              <a:gs pos="31000">
                <a:srgbClr val="F9F9F9"/>
              </a:gs>
              <a:gs pos="100000">
                <a:srgbClr val="5F5F5F"/>
              </a:gs>
            </a:gsLst>
            <a:lin ang="5400000" scaled="1"/>
          </a:gradFill>
          <a:ln>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13" name="矩形 12"/>
          <p:cNvSpPr/>
          <p:nvPr/>
        </p:nvSpPr>
        <p:spPr>
          <a:xfrm>
            <a:off x="2944995" y="3626404"/>
            <a:ext cx="1236886" cy="1236886"/>
          </a:xfrm>
          <a:prstGeom prst="rect">
            <a:avLst/>
          </a:prstGeom>
          <a:solidFill>
            <a:srgbClr val="D7D7D7"/>
          </a:solidFill>
          <a:ln w="3175" cap="flat" cmpd="sng" algn="ctr">
            <a:solidFill>
              <a:srgbClr val="DDDDDD"/>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13335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TextBox 13"/>
          <p:cNvSpPr txBox="1"/>
          <p:nvPr/>
        </p:nvSpPr>
        <p:spPr>
          <a:xfrm>
            <a:off x="301682" y="1807515"/>
            <a:ext cx="1850164" cy="613373"/>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smtClean="0">
              <a:ln>
                <a:noFill/>
              </a:ln>
              <a:solidFill>
                <a:srgbClr val="4D4D4D"/>
              </a:solidFill>
              <a:effectLst/>
              <a:uLnTx/>
              <a:uFillTx/>
              <a:ea typeface="微软雅黑" pitchFamily="34" charset="-122"/>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a:ln>
                <a:noFill/>
              </a:ln>
              <a:solidFill>
                <a:srgbClr val="4D4D4D"/>
              </a:solidFill>
              <a:effectLst/>
              <a:uLnTx/>
              <a:uFillTx/>
              <a:ea typeface="微软雅黑" pitchFamily="34" charset="-122"/>
            </a:endParaRPr>
          </a:p>
        </p:txBody>
      </p:sp>
      <p:sp>
        <p:nvSpPr>
          <p:cNvPr id="15" name="TextBox 14"/>
          <p:cNvSpPr txBox="1"/>
          <p:nvPr/>
        </p:nvSpPr>
        <p:spPr>
          <a:xfrm>
            <a:off x="251520" y="2905035"/>
            <a:ext cx="1900326"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smtClean="0">
              <a:ln>
                <a:noFill/>
              </a:ln>
              <a:solidFill>
                <a:srgbClr val="4D4D4D"/>
              </a:solidFill>
              <a:effectLst/>
              <a:uLnTx/>
              <a:uFillTx/>
              <a:ea typeface="微软雅黑" pitchFamily="34" charset="-122"/>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a:ln>
                <a:noFill/>
              </a:ln>
              <a:solidFill>
                <a:srgbClr val="4D4D4D"/>
              </a:solidFill>
              <a:effectLst/>
              <a:uLnTx/>
              <a:uFillTx/>
              <a:ea typeface="微软雅黑" pitchFamily="34" charset="-122"/>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此处添加文本</a:t>
            </a:r>
          </a:p>
        </p:txBody>
      </p:sp>
    </p:spTree>
    <p:extLst>
      <p:ext uri="{BB962C8B-B14F-4D97-AF65-F5344CB8AC3E}">
        <p14:creationId xmlns:p14="http://schemas.microsoft.com/office/powerpoint/2010/main" val="162336552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83610" y="1571421"/>
            <a:ext cx="580206" cy="580206"/>
          </a:xfrm>
          <a:prstGeom prst="rect">
            <a:avLst/>
          </a:prstGeom>
          <a:solidFill>
            <a:srgbClr val="D7D7D7"/>
          </a:solidFill>
          <a:ln w="3175" cap="flat" cmpd="sng" algn="ctr">
            <a:solidFill>
              <a:srgbClr val="DDDDDD"/>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6223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 name="矩形 8"/>
          <p:cNvSpPr/>
          <p:nvPr/>
        </p:nvSpPr>
        <p:spPr>
          <a:xfrm rot="575289">
            <a:off x="2898392" y="2358159"/>
            <a:ext cx="2199433" cy="86510"/>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 fmla="*/ 2423 w 2176062"/>
              <a:gd name="connsiteY0" fmla="*/ 12467 h 86510"/>
              <a:gd name="connsiteX1" fmla="*/ 2176062 w 2176062"/>
              <a:gd name="connsiteY1" fmla="*/ 0 h 86510"/>
              <a:gd name="connsiteX2" fmla="*/ 2176062 w 2176062"/>
              <a:gd name="connsiteY2" fmla="*/ 86510 h 86510"/>
              <a:gd name="connsiteX3" fmla="*/ 0 w 2176062"/>
              <a:gd name="connsiteY3" fmla="*/ 86510 h 86510"/>
              <a:gd name="connsiteX4" fmla="*/ 2423 w 2176062"/>
              <a:gd name="connsiteY4" fmla="*/ 12467 h 86510"/>
              <a:gd name="connsiteX0" fmla="*/ 6058 w 2179697"/>
              <a:gd name="connsiteY0" fmla="*/ 12467 h 86510"/>
              <a:gd name="connsiteX1" fmla="*/ 2179697 w 2179697"/>
              <a:gd name="connsiteY1" fmla="*/ 0 h 86510"/>
              <a:gd name="connsiteX2" fmla="*/ 2179697 w 2179697"/>
              <a:gd name="connsiteY2" fmla="*/ 86510 h 86510"/>
              <a:gd name="connsiteX3" fmla="*/ 0 w 2179697"/>
              <a:gd name="connsiteY3" fmla="*/ 67810 h 86510"/>
              <a:gd name="connsiteX4" fmla="*/ 6058 w 2179697"/>
              <a:gd name="connsiteY4" fmla="*/ 12467 h 86510"/>
              <a:gd name="connsiteX0" fmla="*/ 15127 w 2188766"/>
              <a:gd name="connsiteY0" fmla="*/ 12467 h 86510"/>
              <a:gd name="connsiteX1" fmla="*/ 2188766 w 2188766"/>
              <a:gd name="connsiteY1" fmla="*/ 0 h 86510"/>
              <a:gd name="connsiteX2" fmla="*/ 2188766 w 2188766"/>
              <a:gd name="connsiteY2" fmla="*/ 86510 h 86510"/>
              <a:gd name="connsiteX3" fmla="*/ 9069 w 2188766"/>
              <a:gd name="connsiteY3" fmla="*/ 67810 h 86510"/>
              <a:gd name="connsiteX4" fmla="*/ 15127 w 2188766"/>
              <a:gd name="connsiteY4" fmla="*/ 12467 h 86510"/>
              <a:gd name="connsiteX0" fmla="*/ 25794 w 2199433"/>
              <a:gd name="connsiteY0" fmla="*/ 12467 h 86510"/>
              <a:gd name="connsiteX1" fmla="*/ 2199433 w 2199433"/>
              <a:gd name="connsiteY1" fmla="*/ 0 h 86510"/>
              <a:gd name="connsiteX2" fmla="*/ 2199433 w 2199433"/>
              <a:gd name="connsiteY2" fmla="*/ 86510 h 86510"/>
              <a:gd name="connsiteX3" fmla="*/ 19736 w 2199433"/>
              <a:gd name="connsiteY3" fmla="*/ 67810 h 86510"/>
              <a:gd name="connsiteX4" fmla="*/ 25794 w 2199433"/>
              <a:gd name="connsiteY4" fmla="*/ 12467 h 86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433" h="86510">
                <a:moveTo>
                  <a:pt x="25794" y="12467"/>
                </a:moveTo>
                <a:lnTo>
                  <a:pt x="2199433" y="0"/>
                </a:lnTo>
                <a:lnTo>
                  <a:pt x="2199433" y="86510"/>
                </a:lnTo>
                <a:lnTo>
                  <a:pt x="19736" y="67810"/>
                </a:lnTo>
                <a:cubicBezTo>
                  <a:pt x="-9908" y="61177"/>
                  <a:pt x="-4751" y="8968"/>
                  <a:pt x="25794" y="12467"/>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4" name="矩形 3"/>
          <p:cNvSpPr/>
          <p:nvPr/>
        </p:nvSpPr>
        <p:spPr>
          <a:xfrm>
            <a:off x="5011986" y="1843429"/>
            <a:ext cx="689950" cy="689950"/>
          </a:xfrm>
          <a:prstGeom prst="rect">
            <a:avLst/>
          </a:prstGeom>
          <a:solidFill>
            <a:srgbClr val="D7D7D7"/>
          </a:solidFill>
          <a:ln w="3175" cap="flat" cmpd="sng" algn="ctr">
            <a:solidFill>
              <a:srgbClr val="DDDDDD"/>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7620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 name="矩形 23"/>
          <p:cNvSpPr/>
          <p:nvPr/>
        </p:nvSpPr>
        <p:spPr>
          <a:xfrm rot="20425981">
            <a:off x="3004463" y="2913624"/>
            <a:ext cx="2210176" cy="154848"/>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 fmla="*/ 0 w 2176062"/>
              <a:gd name="connsiteY0" fmla="*/ 0 h 118950"/>
              <a:gd name="connsiteX1" fmla="*/ 2176062 w 2176062"/>
              <a:gd name="connsiteY1" fmla="*/ 0 h 118950"/>
              <a:gd name="connsiteX2" fmla="*/ 2176062 w 2176062"/>
              <a:gd name="connsiteY2" fmla="*/ 86510 h 118950"/>
              <a:gd name="connsiteX3" fmla="*/ 15427 w 2176062"/>
              <a:gd name="connsiteY3" fmla="*/ 118950 h 118950"/>
              <a:gd name="connsiteX4" fmla="*/ 0 w 2176062"/>
              <a:gd name="connsiteY4" fmla="*/ 0 h 118950"/>
              <a:gd name="connsiteX0" fmla="*/ 0 w 2175666"/>
              <a:gd name="connsiteY0" fmla="*/ 0 h 139026"/>
              <a:gd name="connsiteX1" fmla="*/ 2175666 w 2175666"/>
              <a:gd name="connsiteY1" fmla="*/ 20076 h 139026"/>
              <a:gd name="connsiteX2" fmla="*/ 2175666 w 2175666"/>
              <a:gd name="connsiteY2" fmla="*/ 106586 h 139026"/>
              <a:gd name="connsiteX3" fmla="*/ 15031 w 2175666"/>
              <a:gd name="connsiteY3" fmla="*/ 139026 h 139026"/>
              <a:gd name="connsiteX4" fmla="*/ 0 w 2175666"/>
              <a:gd name="connsiteY4" fmla="*/ 0 h 139026"/>
              <a:gd name="connsiteX0" fmla="*/ 0 w 2175666"/>
              <a:gd name="connsiteY0" fmla="*/ 0 h 154848"/>
              <a:gd name="connsiteX1" fmla="*/ 2175666 w 2175666"/>
              <a:gd name="connsiteY1" fmla="*/ 20076 h 154848"/>
              <a:gd name="connsiteX2" fmla="*/ 2175666 w 2175666"/>
              <a:gd name="connsiteY2" fmla="*/ 106586 h 154848"/>
              <a:gd name="connsiteX3" fmla="*/ 2667 w 2175666"/>
              <a:gd name="connsiteY3" fmla="*/ 154848 h 154848"/>
              <a:gd name="connsiteX4" fmla="*/ 0 w 2175666"/>
              <a:gd name="connsiteY4" fmla="*/ 0 h 154848"/>
              <a:gd name="connsiteX0" fmla="*/ 0 w 2199286"/>
              <a:gd name="connsiteY0" fmla="*/ 0 h 154848"/>
              <a:gd name="connsiteX1" fmla="*/ 2175666 w 2199286"/>
              <a:gd name="connsiteY1" fmla="*/ 20076 h 154848"/>
              <a:gd name="connsiteX2" fmla="*/ 2175666 w 2199286"/>
              <a:gd name="connsiteY2" fmla="*/ 106586 h 154848"/>
              <a:gd name="connsiteX3" fmla="*/ 2667 w 2199286"/>
              <a:gd name="connsiteY3" fmla="*/ 154848 h 154848"/>
              <a:gd name="connsiteX4" fmla="*/ 0 w 2199286"/>
              <a:gd name="connsiteY4" fmla="*/ 0 h 154848"/>
              <a:gd name="connsiteX0" fmla="*/ 0 w 2197358"/>
              <a:gd name="connsiteY0" fmla="*/ 0 h 154848"/>
              <a:gd name="connsiteX1" fmla="*/ 2175666 w 2197358"/>
              <a:gd name="connsiteY1" fmla="*/ 20076 h 154848"/>
              <a:gd name="connsiteX2" fmla="*/ 2175666 w 2197358"/>
              <a:gd name="connsiteY2" fmla="*/ 106586 h 154848"/>
              <a:gd name="connsiteX3" fmla="*/ 2667 w 2197358"/>
              <a:gd name="connsiteY3" fmla="*/ 154848 h 154848"/>
              <a:gd name="connsiteX4" fmla="*/ 0 w 2197358"/>
              <a:gd name="connsiteY4" fmla="*/ 0 h 154848"/>
              <a:gd name="connsiteX0" fmla="*/ 0 w 2206211"/>
              <a:gd name="connsiteY0" fmla="*/ 0 h 154848"/>
              <a:gd name="connsiteX1" fmla="*/ 2175666 w 2206211"/>
              <a:gd name="connsiteY1" fmla="*/ 20076 h 154848"/>
              <a:gd name="connsiteX2" fmla="*/ 2175666 w 2206211"/>
              <a:gd name="connsiteY2" fmla="*/ 106586 h 154848"/>
              <a:gd name="connsiteX3" fmla="*/ 2667 w 2206211"/>
              <a:gd name="connsiteY3" fmla="*/ 154848 h 154848"/>
              <a:gd name="connsiteX4" fmla="*/ 0 w 2206211"/>
              <a:gd name="connsiteY4" fmla="*/ 0 h 154848"/>
              <a:gd name="connsiteX0" fmla="*/ 0 w 2210176"/>
              <a:gd name="connsiteY0" fmla="*/ 0 h 154848"/>
              <a:gd name="connsiteX1" fmla="*/ 2175666 w 2210176"/>
              <a:gd name="connsiteY1" fmla="*/ 20076 h 154848"/>
              <a:gd name="connsiteX2" fmla="*/ 2175666 w 2210176"/>
              <a:gd name="connsiteY2" fmla="*/ 106586 h 154848"/>
              <a:gd name="connsiteX3" fmla="*/ 2667 w 2210176"/>
              <a:gd name="connsiteY3" fmla="*/ 154848 h 154848"/>
              <a:gd name="connsiteX4" fmla="*/ 0 w 2210176"/>
              <a:gd name="connsiteY4" fmla="*/ 0 h 15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176" h="154848">
                <a:moveTo>
                  <a:pt x="0" y="0"/>
                </a:moveTo>
                <a:lnTo>
                  <a:pt x="2175666" y="20076"/>
                </a:lnTo>
                <a:cubicBezTo>
                  <a:pt x="2224475" y="18244"/>
                  <a:pt x="2218797" y="105714"/>
                  <a:pt x="2175666" y="106586"/>
                </a:cubicBezTo>
                <a:lnTo>
                  <a:pt x="2667" y="154848"/>
                </a:lnTo>
                <a:lnTo>
                  <a:pt x="0" y="0"/>
                </a:lnTo>
                <a:close/>
              </a:path>
            </a:pathLst>
          </a:custGeom>
          <a:gradFill rotWithShape="1">
            <a:gsLst>
              <a:gs pos="833">
                <a:srgbClr val="A9A9A9"/>
              </a:gs>
              <a:gs pos="31000">
                <a:srgbClr val="F9F9F9"/>
              </a:gs>
              <a:gs pos="100000">
                <a:srgbClr val="5F5F5F"/>
              </a:gs>
            </a:gsLst>
            <a:lin ang="5400000" scaled="1"/>
          </a:gradFill>
          <a:ln>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6" name="TextBox 5"/>
          <p:cNvSpPr txBox="1"/>
          <p:nvPr/>
        </p:nvSpPr>
        <p:spPr>
          <a:xfrm>
            <a:off x="7209289" y="3454742"/>
            <a:ext cx="1656184"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7" name="TextBox 6"/>
          <p:cNvSpPr txBox="1"/>
          <p:nvPr/>
        </p:nvSpPr>
        <p:spPr>
          <a:xfrm>
            <a:off x="6173059" y="2067718"/>
            <a:ext cx="1612293"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smtClean="0">
              <a:ln>
                <a:noFill/>
              </a:ln>
              <a:solidFill>
                <a:srgbClr val="4D4D4D"/>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a:ln>
                <a:noFill/>
              </a:ln>
              <a:solidFill>
                <a:srgbClr val="4D4D4D"/>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此处添加文本</a:t>
            </a:r>
          </a:p>
        </p:txBody>
      </p:sp>
      <p:sp>
        <p:nvSpPr>
          <p:cNvPr id="8" name="TextBox 7"/>
          <p:cNvSpPr txBox="1"/>
          <p:nvPr/>
        </p:nvSpPr>
        <p:spPr>
          <a:xfrm>
            <a:off x="5081111" y="5107329"/>
            <a:ext cx="2704241" cy="6463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此处添加文本</a:t>
            </a:r>
          </a:p>
        </p:txBody>
      </p:sp>
      <p:sp>
        <p:nvSpPr>
          <p:cNvPr id="9" name="矩形 8"/>
          <p:cNvSpPr/>
          <p:nvPr/>
        </p:nvSpPr>
        <p:spPr>
          <a:xfrm>
            <a:off x="2354508" y="2501084"/>
            <a:ext cx="894920" cy="894920"/>
          </a:xfrm>
          <a:prstGeom prst="rect">
            <a:avLst/>
          </a:prstGeom>
          <a:solidFill>
            <a:srgbClr val="D7D7D7"/>
          </a:solidFill>
          <a:ln w="3175" cap="flat" cmpd="sng" algn="ctr">
            <a:solidFill>
              <a:srgbClr val="DDDDDD"/>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9398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 name="矩形 8"/>
          <p:cNvSpPr/>
          <p:nvPr/>
        </p:nvSpPr>
        <p:spPr>
          <a:xfrm rot="660000">
            <a:off x="3089613" y="3600051"/>
            <a:ext cx="2462844" cy="175943"/>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 fmla="*/ 2423 w 2176062"/>
              <a:gd name="connsiteY0" fmla="*/ 12467 h 86510"/>
              <a:gd name="connsiteX1" fmla="*/ 2176062 w 2176062"/>
              <a:gd name="connsiteY1" fmla="*/ 0 h 86510"/>
              <a:gd name="connsiteX2" fmla="*/ 2176062 w 2176062"/>
              <a:gd name="connsiteY2" fmla="*/ 86510 h 86510"/>
              <a:gd name="connsiteX3" fmla="*/ 0 w 2176062"/>
              <a:gd name="connsiteY3" fmla="*/ 86510 h 86510"/>
              <a:gd name="connsiteX4" fmla="*/ 2423 w 2176062"/>
              <a:gd name="connsiteY4" fmla="*/ 12467 h 86510"/>
              <a:gd name="connsiteX0" fmla="*/ 6058 w 2179697"/>
              <a:gd name="connsiteY0" fmla="*/ 12467 h 86510"/>
              <a:gd name="connsiteX1" fmla="*/ 2179697 w 2179697"/>
              <a:gd name="connsiteY1" fmla="*/ 0 h 86510"/>
              <a:gd name="connsiteX2" fmla="*/ 2179697 w 2179697"/>
              <a:gd name="connsiteY2" fmla="*/ 86510 h 86510"/>
              <a:gd name="connsiteX3" fmla="*/ 0 w 2179697"/>
              <a:gd name="connsiteY3" fmla="*/ 67810 h 86510"/>
              <a:gd name="connsiteX4" fmla="*/ 6058 w 2179697"/>
              <a:gd name="connsiteY4" fmla="*/ 12467 h 86510"/>
              <a:gd name="connsiteX0" fmla="*/ 6058 w 2179697"/>
              <a:gd name="connsiteY0" fmla="*/ 58308 h 132351"/>
              <a:gd name="connsiteX1" fmla="*/ 2167314 w 2179697"/>
              <a:gd name="connsiteY1" fmla="*/ 0 h 132351"/>
              <a:gd name="connsiteX2" fmla="*/ 2179697 w 2179697"/>
              <a:gd name="connsiteY2" fmla="*/ 132351 h 132351"/>
              <a:gd name="connsiteX3" fmla="*/ 0 w 2179697"/>
              <a:gd name="connsiteY3" fmla="*/ 113651 h 132351"/>
              <a:gd name="connsiteX4" fmla="*/ 6058 w 2179697"/>
              <a:gd name="connsiteY4" fmla="*/ 58308 h 132351"/>
              <a:gd name="connsiteX0" fmla="*/ 6058 w 2167314"/>
              <a:gd name="connsiteY0" fmla="*/ 58308 h 159360"/>
              <a:gd name="connsiteX1" fmla="*/ 2167314 w 2167314"/>
              <a:gd name="connsiteY1" fmla="*/ 0 h 159360"/>
              <a:gd name="connsiteX2" fmla="*/ 2166959 w 2167314"/>
              <a:gd name="connsiteY2" fmla="*/ 159360 h 159360"/>
              <a:gd name="connsiteX3" fmla="*/ 0 w 2167314"/>
              <a:gd name="connsiteY3" fmla="*/ 113651 h 159360"/>
              <a:gd name="connsiteX4" fmla="*/ 6058 w 2167314"/>
              <a:gd name="connsiteY4" fmla="*/ 58308 h 159360"/>
              <a:gd name="connsiteX0" fmla="*/ 1152 w 2167314"/>
              <a:gd name="connsiteY0" fmla="*/ 30258 h 159360"/>
              <a:gd name="connsiteX1" fmla="*/ 2167314 w 2167314"/>
              <a:gd name="connsiteY1" fmla="*/ 0 h 159360"/>
              <a:gd name="connsiteX2" fmla="*/ 2166959 w 2167314"/>
              <a:gd name="connsiteY2" fmla="*/ 159360 h 159360"/>
              <a:gd name="connsiteX3" fmla="*/ 0 w 2167314"/>
              <a:gd name="connsiteY3" fmla="*/ 113651 h 159360"/>
              <a:gd name="connsiteX4" fmla="*/ 1152 w 2167314"/>
              <a:gd name="connsiteY4" fmla="*/ 30258 h 159360"/>
              <a:gd name="connsiteX0" fmla="*/ 10501 w 2176663"/>
              <a:gd name="connsiteY0" fmla="*/ 30258 h 159360"/>
              <a:gd name="connsiteX1" fmla="*/ 2176663 w 2176663"/>
              <a:gd name="connsiteY1" fmla="*/ 0 h 159360"/>
              <a:gd name="connsiteX2" fmla="*/ 2176308 w 2176663"/>
              <a:gd name="connsiteY2" fmla="*/ 159360 h 159360"/>
              <a:gd name="connsiteX3" fmla="*/ 0 w 2176663"/>
              <a:gd name="connsiteY3" fmla="*/ 135077 h 159360"/>
              <a:gd name="connsiteX4" fmla="*/ 10501 w 2176663"/>
              <a:gd name="connsiteY4" fmla="*/ 30258 h 159360"/>
              <a:gd name="connsiteX0" fmla="*/ 10501 w 2182623"/>
              <a:gd name="connsiteY0" fmla="*/ 46100 h 175202"/>
              <a:gd name="connsiteX1" fmla="*/ 2182623 w 2182623"/>
              <a:gd name="connsiteY1" fmla="*/ 0 h 175202"/>
              <a:gd name="connsiteX2" fmla="*/ 2176308 w 2182623"/>
              <a:gd name="connsiteY2" fmla="*/ 175202 h 175202"/>
              <a:gd name="connsiteX3" fmla="*/ 0 w 2182623"/>
              <a:gd name="connsiteY3" fmla="*/ 150919 h 175202"/>
              <a:gd name="connsiteX4" fmla="*/ 10501 w 2182623"/>
              <a:gd name="connsiteY4" fmla="*/ 46100 h 175202"/>
              <a:gd name="connsiteX0" fmla="*/ 10501 w 2182623"/>
              <a:gd name="connsiteY0" fmla="*/ 46100 h 184552"/>
              <a:gd name="connsiteX1" fmla="*/ 2182623 w 2182623"/>
              <a:gd name="connsiteY1" fmla="*/ 0 h 184552"/>
              <a:gd name="connsiteX2" fmla="*/ 2177944 w 2182623"/>
              <a:gd name="connsiteY2" fmla="*/ 184552 h 184552"/>
              <a:gd name="connsiteX3" fmla="*/ 0 w 2182623"/>
              <a:gd name="connsiteY3" fmla="*/ 150919 h 184552"/>
              <a:gd name="connsiteX4" fmla="*/ 10501 w 2182623"/>
              <a:gd name="connsiteY4" fmla="*/ 46100 h 184552"/>
              <a:gd name="connsiteX0" fmla="*/ 7698 w 2179820"/>
              <a:gd name="connsiteY0" fmla="*/ 46100 h 184552"/>
              <a:gd name="connsiteX1" fmla="*/ 2179820 w 2179820"/>
              <a:gd name="connsiteY1" fmla="*/ 0 h 184552"/>
              <a:gd name="connsiteX2" fmla="*/ 2175141 w 2179820"/>
              <a:gd name="connsiteY2" fmla="*/ 184552 h 184552"/>
              <a:gd name="connsiteX3" fmla="*/ 0 w 2179820"/>
              <a:gd name="connsiteY3" fmla="*/ 179423 h 184552"/>
              <a:gd name="connsiteX4" fmla="*/ 7698 w 2179820"/>
              <a:gd name="connsiteY4" fmla="*/ 46100 h 184552"/>
              <a:gd name="connsiteX0" fmla="*/ 9043 w 2179820"/>
              <a:gd name="connsiteY0" fmla="*/ 28828 h 184552"/>
              <a:gd name="connsiteX1" fmla="*/ 2179820 w 2179820"/>
              <a:gd name="connsiteY1" fmla="*/ 0 h 184552"/>
              <a:gd name="connsiteX2" fmla="*/ 2175141 w 2179820"/>
              <a:gd name="connsiteY2" fmla="*/ 184552 h 184552"/>
              <a:gd name="connsiteX3" fmla="*/ 0 w 2179820"/>
              <a:gd name="connsiteY3" fmla="*/ 179423 h 184552"/>
              <a:gd name="connsiteX4" fmla="*/ 9043 w 2179820"/>
              <a:gd name="connsiteY4" fmla="*/ 28828 h 184552"/>
              <a:gd name="connsiteX0" fmla="*/ 31209 w 2201986"/>
              <a:gd name="connsiteY0" fmla="*/ 28828 h 184552"/>
              <a:gd name="connsiteX1" fmla="*/ 2201986 w 2201986"/>
              <a:gd name="connsiteY1" fmla="*/ 0 h 184552"/>
              <a:gd name="connsiteX2" fmla="*/ 2197307 w 2201986"/>
              <a:gd name="connsiteY2" fmla="*/ 184552 h 184552"/>
              <a:gd name="connsiteX3" fmla="*/ 22166 w 2201986"/>
              <a:gd name="connsiteY3" fmla="*/ 179423 h 184552"/>
              <a:gd name="connsiteX4" fmla="*/ 31209 w 2201986"/>
              <a:gd name="connsiteY4" fmla="*/ 28828 h 184552"/>
              <a:gd name="connsiteX0" fmla="*/ 47379 w 2218156"/>
              <a:gd name="connsiteY0" fmla="*/ 28828 h 184552"/>
              <a:gd name="connsiteX1" fmla="*/ 2218156 w 2218156"/>
              <a:gd name="connsiteY1" fmla="*/ 0 h 184552"/>
              <a:gd name="connsiteX2" fmla="*/ 2213477 w 2218156"/>
              <a:gd name="connsiteY2" fmla="*/ 184552 h 184552"/>
              <a:gd name="connsiteX3" fmla="*/ 38336 w 2218156"/>
              <a:gd name="connsiteY3" fmla="*/ 179423 h 184552"/>
              <a:gd name="connsiteX4" fmla="*/ 47379 w 2218156"/>
              <a:gd name="connsiteY4" fmla="*/ 28828 h 184552"/>
              <a:gd name="connsiteX0" fmla="*/ 47379 w 2218156"/>
              <a:gd name="connsiteY0" fmla="*/ 28828 h 203303"/>
              <a:gd name="connsiteX1" fmla="*/ 2218156 w 2218156"/>
              <a:gd name="connsiteY1" fmla="*/ 0 h 203303"/>
              <a:gd name="connsiteX2" fmla="*/ 2211724 w 2218156"/>
              <a:gd name="connsiteY2" fmla="*/ 203303 h 203303"/>
              <a:gd name="connsiteX3" fmla="*/ 38336 w 2218156"/>
              <a:gd name="connsiteY3" fmla="*/ 179423 h 203303"/>
              <a:gd name="connsiteX4" fmla="*/ 47379 w 2218156"/>
              <a:gd name="connsiteY4" fmla="*/ 28828 h 203303"/>
              <a:gd name="connsiteX0" fmla="*/ 47379 w 2215703"/>
              <a:gd name="connsiteY0" fmla="*/ 46439 h 220914"/>
              <a:gd name="connsiteX1" fmla="*/ 2215703 w 2215703"/>
              <a:gd name="connsiteY1" fmla="*/ 0 h 220914"/>
              <a:gd name="connsiteX2" fmla="*/ 2211724 w 2215703"/>
              <a:gd name="connsiteY2" fmla="*/ 220914 h 220914"/>
              <a:gd name="connsiteX3" fmla="*/ 38336 w 2215703"/>
              <a:gd name="connsiteY3" fmla="*/ 197034 h 220914"/>
              <a:gd name="connsiteX4" fmla="*/ 47379 w 2215703"/>
              <a:gd name="connsiteY4" fmla="*/ 46439 h 220914"/>
              <a:gd name="connsiteX0" fmla="*/ 48281 w 2214852"/>
              <a:gd name="connsiteY0" fmla="*/ 27688 h 220914"/>
              <a:gd name="connsiteX1" fmla="*/ 2214852 w 2214852"/>
              <a:gd name="connsiteY1" fmla="*/ 0 h 220914"/>
              <a:gd name="connsiteX2" fmla="*/ 2210873 w 2214852"/>
              <a:gd name="connsiteY2" fmla="*/ 220914 h 220914"/>
              <a:gd name="connsiteX3" fmla="*/ 37485 w 2214852"/>
              <a:gd name="connsiteY3" fmla="*/ 197034 h 220914"/>
              <a:gd name="connsiteX4" fmla="*/ 48281 w 2214852"/>
              <a:gd name="connsiteY4" fmla="*/ 27688 h 220914"/>
              <a:gd name="connsiteX0" fmla="*/ 47025 w 2216050"/>
              <a:gd name="connsiteY0" fmla="*/ 10078 h 220914"/>
              <a:gd name="connsiteX1" fmla="*/ 2216050 w 2216050"/>
              <a:gd name="connsiteY1" fmla="*/ 0 h 220914"/>
              <a:gd name="connsiteX2" fmla="*/ 2212071 w 2216050"/>
              <a:gd name="connsiteY2" fmla="*/ 220914 h 220914"/>
              <a:gd name="connsiteX3" fmla="*/ 38683 w 2216050"/>
              <a:gd name="connsiteY3" fmla="*/ 197034 h 220914"/>
              <a:gd name="connsiteX4" fmla="*/ 47025 w 2216050"/>
              <a:gd name="connsiteY4" fmla="*/ 10078 h 220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6050" h="220914">
                <a:moveTo>
                  <a:pt x="47025" y="10078"/>
                </a:moveTo>
                <a:lnTo>
                  <a:pt x="2216050" y="0"/>
                </a:lnTo>
                <a:cubicBezTo>
                  <a:pt x="2215932" y="53120"/>
                  <a:pt x="2212189" y="167794"/>
                  <a:pt x="2212071" y="220914"/>
                </a:cubicBezTo>
                <a:lnTo>
                  <a:pt x="38683" y="197034"/>
                </a:lnTo>
                <a:cubicBezTo>
                  <a:pt x="-10637" y="197737"/>
                  <a:pt x="-17931" y="4952"/>
                  <a:pt x="47025" y="10078"/>
                </a:cubicBezTo>
                <a:close/>
              </a:path>
            </a:pathLst>
          </a:custGeom>
          <a:gradFill rotWithShape="1">
            <a:gsLst>
              <a:gs pos="833">
                <a:srgbClr val="A9A9A9"/>
              </a:gs>
              <a:gs pos="31000">
                <a:srgbClr val="F9F9F9"/>
              </a:gs>
              <a:gs pos="100000">
                <a:srgbClr val="5F5F5F"/>
              </a:gs>
            </a:gsLst>
            <a:lin ang="5400000" scaled="1"/>
          </a:gradFill>
          <a:ln>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charset="0"/>
              <a:ea typeface="微软雅黑" pitchFamily="34" charset="-122"/>
            </a:endParaRPr>
          </a:p>
        </p:txBody>
      </p:sp>
      <p:sp>
        <p:nvSpPr>
          <p:cNvPr id="11" name="矩形 10"/>
          <p:cNvSpPr/>
          <p:nvPr/>
        </p:nvSpPr>
        <p:spPr>
          <a:xfrm>
            <a:off x="5678406" y="2962426"/>
            <a:ext cx="989306" cy="989306"/>
          </a:xfrm>
          <a:prstGeom prst="rect">
            <a:avLst/>
          </a:prstGeom>
          <a:solidFill>
            <a:srgbClr val="2676FF">
              <a:lumMod val="60000"/>
              <a:lumOff val="40000"/>
            </a:srgbClr>
          </a:solidFill>
          <a:ln w="3175" cap="flat" cmpd="sng" algn="ctr">
            <a:solidFill>
              <a:srgbClr val="2676FF"/>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10541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矩形 23"/>
          <p:cNvSpPr/>
          <p:nvPr/>
        </p:nvSpPr>
        <p:spPr>
          <a:xfrm rot="20206631">
            <a:off x="3710768" y="4354725"/>
            <a:ext cx="2250373" cy="276923"/>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 fmla="*/ 0 w 2176062"/>
              <a:gd name="connsiteY0" fmla="*/ 0 h 118950"/>
              <a:gd name="connsiteX1" fmla="*/ 2176062 w 2176062"/>
              <a:gd name="connsiteY1" fmla="*/ 0 h 118950"/>
              <a:gd name="connsiteX2" fmla="*/ 2176062 w 2176062"/>
              <a:gd name="connsiteY2" fmla="*/ 86510 h 118950"/>
              <a:gd name="connsiteX3" fmla="*/ 15427 w 2176062"/>
              <a:gd name="connsiteY3" fmla="*/ 118950 h 118950"/>
              <a:gd name="connsiteX4" fmla="*/ 0 w 2176062"/>
              <a:gd name="connsiteY4" fmla="*/ 0 h 118950"/>
              <a:gd name="connsiteX0" fmla="*/ 0 w 2175666"/>
              <a:gd name="connsiteY0" fmla="*/ 0 h 139026"/>
              <a:gd name="connsiteX1" fmla="*/ 2175666 w 2175666"/>
              <a:gd name="connsiteY1" fmla="*/ 20076 h 139026"/>
              <a:gd name="connsiteX2" fmla="*/ 2175666 w 2175666"/>
              <a:gd name="connsiteY2" fmla="*/ 106586 h 139026"/>
              <a:gd name="connsiteX3" fmla="*/ 15031 w 2175666"/>
              <a:gd name="connsiteY3" fmla="*/ 139026 h 139026"/>
              <a:gd name="connsiteX4" fmla="*/ 0 w 2175666"/>
              <a:gd name="connsiteY4" fmla="*/ 0 h 139026"/>
              <a:gd name="connsiteX0" fmla="*/ 0 w 2175666"/>
              <a:gd name="connsiteY0" fmla="*/ 0 h 154848"/>
              <a:gd name="connsiteX1" fmla="*/ 2175666 w 2175666"/>
              <a:gd name="connsiteY1" fmla="*/ 20076 h 154848"/>
              <a:gd name="connsiteX2" fmla="*/ 2175666 w 2175666"/>
              <a:gd name="connsiteY2" fmla="*/ 106586 h 154848"/>
              <a:gd name="connsiteX3" fmla="*/ 2667 w 2175666"/>
              <a:gd name="connsiteY3" fmla="*/ 154848 h 154848"/>
              <a:gd name="connsiteX4" fmla="*/ 0 w 2175666"/>
              <a:gd name="connsiteY4" fmla="*/ 0 h 154848"/>
              <a:gd name="connsiteX0" fmla="*/ 0 w 2175666"/>
              <a:gd name="connsiteY0" fmla="*/ 0 h 154848"/>
              <a:gd name="connsiteX1" fmla="*/ 2144870 w 2175666"/>
              <a:gd name="connsiteY1" fmla="*/ 4431 h 154848"/>
              <a:gd name="connsiteX2" fmla="*/ 2175666 w 2175666"/>
              <a:gd name="connsiteY2" fmla="*/ 106586 h 154848"/>
              <a:gd name="connsiteX3" fmla="*/ 2667 w 2175666"/>
              <a:gd name="connsiteY3" fmla="*/ 154848 h 154848"/>
              <a:gd name="connsiteX4" fmla="*/ 0 w 2175666"/>
              <a:gd name="connsiteY4" fmla="*/ 0 h 154848"/>
              <a:gd name="connsiteX0" fmla="*/ 17921 w 2172999"/>
              <a:gd name="connsiteY0" fmla="*/ 27783 h 150417"/>
              <a:gd name="connsiteX1" fmla="*/ 2142203 w 2172999"/>
              <a:gd name="connsiteY1" fmla="*/ 0 h 150417"/>
              <a:gd name="connsiteX2" fmla="*/ 2172999 w 2172999"/>
              <a:gd name="connsiteY2" fmla="*/ 102155 h 150417"/>
              <a:gd name="connsiteX3" fmla="*/ 0 w 2172999"/>
              <a:gd name="connsiteY3" fmla="*/ 150417 h 150417"/>
              <a:gd name="connsiteX4" fmla="*/ 17921 w 2172999"/>
              <a:gd name="connsiteY4" fmla="*/ 27783 h 150417"/>
              <a:gd name="connsiteX0" fmla="*/ 31633 w 2186711"/>
              <a:gd name="connsiteY0" fmla="*/ 27783 h 198924"/>
              <a:gd name="connsiteX1" fmla="*/ 2155915 w 2186711"/>
              <a:gd name="connsiteY1" fmla="*/ 0 h 198924"/>
              <a:gd name="connsiteX2" fmla="*/ 2186711 w 2186711"/>
              <a:gd name="connsiteY2" fmla="*/ 102155 h 198924"/>
              <a:gd name="connsiteX3" fmla="*/ 0 w 2186711"/>
              <a:gd name="connsiteY3" fmla="*/ 198924 h 198924"/>
              <a:gd name="connsiteX4" fmla="*/ 31633 w 2186711"/>
              <a:gd name="connsiteY4" fmla="*/ 27783 h 198924"/>
              <a:gd name="connsiteX0" fmla="*/ 31633 w 2186711"/>
              <a:gd name="connsiteY0" fmla="*/ 2931 h 174072"/>
              <a:gd name="connsiteX1" fmla="*/ 2140603 w 2186711"/>
              <a:gd name="connsiteY1" fmla="*/ 0 h 174072"/>
              <a:gd name="connsiteX2" fmla="*/ 2186711 w 2186711"/>
              <a:gd name="connsiteY2" fmla="*/ 77303 h 174072"/>
              <a:gd name="connsiteX3" fmla="*/ 0 w 2186711"/>
              <a:gd name="connsiteY3" fmla="*/ 174072 h 174072"/>
              <a:gd name="connsiteX4" fmla="*/ 31633 w 2186711"/>
              <a:gd name="connsiteY4" fmla="*/ 2931 h 174072"/>
              <a:gd name="connsiteX0" fmla="*/ 31633 w 2186711"/>
              <a:gd name="connsiteY0" fmla="*/ 12688 h 183829"/>
              <a:gd name="connsiteX1" fmla="*/ 2138527 w 2186711"/>
              <a:gd name="connsiteY1" fmla="*/ 0 h 183829"/>
              <a:gd name="connsiteX2" fmla="*/ 2186711 w 2186711"/>
              <a:gd name="connsiteY2" fmla="*/ 87060 h 183829"/>
              <a:gd name="connsiteX3" fmla="*/ 0 w 2186711"/>
              <a:gd name="connsiteY3" fmla="*/ 183829 h 183829"/>
              <a:gd name="connsiteX4" fmla="*/ 31633 w 2186711"/>
              <a:gd name="connsiteY4" fmla="*/ 12688 h 183829"/>
              <a:gd name="connsiteX0" fmla="*/ 31633 w 2191815"/>
              <a:gd name="connsiteY0" fmla="*/ 12688 h 183829"/>
              <a:gd name="connsiteX1" fmla="*/ 2138527 w 2191815"/>
              <a:gd name="connsiteY1" fmla="*/ 0 h 183829"/>
              <a:gd name="connsiteX2" fmla="*/ 2191815 w 2191815"/>
              <a:gd name="connsiteY2" fmla="*/ 78776 h 183829"/>
              <a:gd name="connsiteX3" fmla="*/ 0 w 2191815"/>
              <a:gd name="connsiteY3" fmla="*/ 183829 h 183829"/>
              <a:gd name="connsiteX4" fmla="*/ 31633 w 2191815"/>
              <a:gd name="connsiteY4" fmla="*/ 12688 h 183829"/>
              <a:gd name="connsiteX0" fmla="*/ 31633 w 2191815"/>
              <a:gd name="connsiteY0" fmla="*/ 12688 h 199821"/>
              <a:gd name="connsiteX1" fmla="*/ 2138527 w 2191815"/>
              <a:gd name="connsiteY1" fmla="*/ 0 h 199821"/>
              <a:gd name="connsiteX2" fmla="*/ 2191815 w 2191815"/>
              <a:gd name="connsiteY2" fmla="*/ 78776 h 199821"/>
              <a:gd name="connsiteX3" fmla="*/ 38473 w 2191815"/>
              <a:gd name="connsiteY3" fmla="*/ 199821 h 199821"/>
              <a:gd name="connsiteX4" fmla="*/ 0 w 2191815"/>
              <a:gd name="connsiteY4" fmla="*/ 183829 h 199821"/>
              <a:gd name="connsiteX5" fmla="*/ 31633 w 2191815"/>
              <a:gd name="connsiteY5" fmla="*/ 12688 h 199821"/>
              <a:gd name="connsiteX0" fmla="*/ 50145 w 2191815"/>
              <a:gd name="connsiteY0" fmla="*/ 35145 h 199821"/>
              <a:gd name="connsiteX1" fmla="*/ 2138527 w 2191815"/>
              <a:gd name="connsiteY1" fmla="*/ 0 h 199821"/>
              <a:gd name="connsiteX2" fmla="*/ 2191815 w 2191815"/>
              <a:gd name="connsiteY2" fmla="*/ 78776 h 199821"/>
              <a:gd name="connsiteX3" fmla="*/ 38473 w 2191815"/>
              <a:gd name="connsiteY3" fmla="*/ 199821 h 199821"/>
              <a:gd name="connsiteX4" fmla="*/ 0 w 2191815"/>
              <a:gd name="connsiteY4" fmla="*/ 183829 h 199821"/>
              <a:gd name="connsiteX5" fmla="*/ 50145 w 2191815"/>
              <a:gd name="connsiteY5" fmla="*/ 35145 h 199821"/>
              <a:gd name="connsiteX0" fmla="*/ 50145 w 2201071"/>
              <a:gd name="connsiteY0" fmla="*/ 35145 h 199821"/>
              <a:gd name="connsiteX1" fmla="*/ 2138527 w 2201071"/>
              <a:gd name="connsiteY1" fmla="*/ 0 h 199821"/>
              <a:gd name="connsiteX2" fmla="*/ 2201071 w 2201071"/>
              <a:gd name="connsiteY2" fmla="*/ 90004 h 199821"/>
              <a:gd name="connsiteX3" fmla="*/ 38473 w 2201071"/>
              <a:gd name="connsiteY3" fmla="*/ 199821 h 199821"/>
              <a:gd name="connsiteX4" fmla="*/ 0 w 2201071"/>
              <a:gd name="connsiteY4" fmla="*/ 183829 h 199821"/>
              <a:gd name="connsiteX5" fmla="*/ 50145 w 2201071"/>
              <a:gd name="connsiteY5" fmla="*/ 35145 h 199821"/>
              <a:gd name="connsiteX0" fmla="*/ 31998 w 2182924"/>
              <a:gd name="connsiteY0" fmla="*/ 35145 h 199821"/>
              <a:gd name="connsiteX1" fmla="*/ 2120380 w 2182924"/>
              <a:gd name="connsiteY1" fmla="*/ 0 h 199821"/>
              <a:gd name="connsiteX2" fmla="*/ 2182924 w 2182924"/>
              <a:gd name="connsiteY2" fmla="*/ 90004 h 199821"/>
              <a:gd name="connsiteX3" fmla="*/ 20326 w 2182924"/>
              <a:gd name="connsiteY3" fmla="*/ 199821 h 199821"/>
              <a:gd name="connsiteX4" fmla="*/ 0 w 2182924"/>
              <a:gd name="connsiteY4" fmla="*/ 181719 h 199821"/>
              <a:gd name="connsiteX5" fmla="*/ 31998 w 2182924"/>
              <a:gd name="connsiteY5" fmla="*/ 35145 h 199821"/>
              <a:gd name="connsiteX0" fmla="*/ 31998 w 2182924"/>
              <a:gd name="connsiteY0" fmla="*/ 7302 h 171978"/>
              <a:gd name="connsiteX1" fmla="*/ 2123443 w 2182924"/>
              <a:gd name="connsiteY1" fmla="*/ 0 h 171978"/>
              <a:gd name="connsiteX2" fmla="*/ 2182924 w 2182924"/>
              <a:gd name="connsiteY2" fmla="*/ 62161 h 171978"/>
              <a:gd name="connsiteX3" fmla="*/ 20326 w 2182924"/>
              <a:gd name="connsiteY3" fmla="*/ 171978 h 171978"/>
              <a:gd name="connsiteX4" fmla="*/ 0 w 2182924"/>
              <a:gd name="connsiteY4" fmla="*/ 153876 h 171978"/>
              <a:gd name="connsiteX5" fmla="*/ 31998 w 2182924"/>
              <a:gd name="connsiteY5" fmla="*/ 7302 h 171978"/>
              <a:gd name="connsiteX0" fmla="*/ 40235 w 2182924"/>
              <a:gd name="connsiteY0" fmla="*/ 0 h 199921"/>
              <a:gd name="connsiteX1" fmla="*/ 2123443 w 2182924"/>
              <a:gd name="connsiteY1" fmla="*/ 27943 h 199921"/>
              <a:gd name="connsiteX2" fmla="*/ 2182924 w 2182924"/>
              <a:gd name="connsiteY2" fmla="*/ 90104 h 199921"/>
              <a:gd name="connsiteX3" fmla="*/ 20326 w 2182924"/>
              <a:gd name="connsiteY3" fmla="*/ 199921 h 199921"/>
              <a:gd name="connsiteX4" fmla="*/ 0 w 2182924"/>
              <a:gd name="connsiteY4" fmla="*/ 181819 h 199921"/>
              <a:gd name="connsiteX5" fmla="*/ 40235 w 2182924"/>
              <a:gd name="connsiteY5" fmla="*/ 0 h 199921"/>
              <a:gd name="connsiteX0" fmla="*/ 40235 w 2179158"/>
              <a:gd name="connsiteY0" fmla="*/ 0 h 199921"/>
              <a:gd name="connsiteX1" fmla="*/ 2123443 w 2179158"/>
              <a:gd name="connsiteY1" fmla="*/ 27943 h 199921"/>
              <a:gd name="connsiteX2" fmla="*/ 2179158 w 2179158"/>
              <a:gd name="connsiteY2" fmla="*/ 109103 h 199921"/>
              <a:gd name="connsiteX3" fmla="*/ 20326 w 2179158"/>
              <a:gd name="connsiteY3" fmla="*/ 199921 h 199921"/>
              <a:gd name="connsiteX4" fmla="*/ 0 w 2179158"/>
              <a:gd name="connsiteY4" fmla="*/ 181819 h 199921"/>
              <a:gd name="connsiteX5" fmla="*/ 40235 w 2179158"/>
              <a:gd name="connsiteY5" fmla="*/ 0 h 199921"/>
              <a:gd name="connsiteX0" fmla="*/ 40235 w 2179158"/>
              <a:gd name="connsiteY0" fmla="*/ 0 h 187655"/>
              <a:gd name="connsiteX1" fmla="*/ 2123443 w 2179158"/>
              <a:gd name="connsiteY1" fmla="*/ 27943 h 187655"/>
              <a:gd name="connsiteX2" fmla="*/ 2179158 w 2179158"/>
              <a:gd name="connsiteY2" fmla="*/ 109103 h 187655"/>
              <a:gd name="connsiteX3" fmla="*/ 19084 w 2179158"/>
              <a:gd name="connsiteY3" fmla="*/ 187655 h 187655"/>
              <a:gd name="connsiteX4" fmla="*/ 0 w 2179158"/>
              <a:gd name="connsiteY4" fmla="*/ 181819 h 187655"/>
              <a:gd name="connsiteX5" fmla="*/ 40235 w 2179158"/>
              <a:gd name="connsiteY5" fmla="*/ 0 h 187655"/>
              <a:gd name="connsiteX0" fmla="*/ 40235 w 2172899"/>
              <a:gd name="connsiteY0" fmla="*/ 0 h 187655"/>
              <a:gd name="connsiteX1" fmla="*/ 2123443 w 2172899"/>
              <a:gd name="connsiteY1" fmla="*/ 27943 h 187655"/>
              <a:gd name="connsiteX2" fmla="*/ 2172899 w 2172899"/>
              <a:gd name="connsiteY2" fmla="*/ 117519 h 187655"/>
              <a:gd name="connsiteX3" fmla="*/ 19084 w 2172899"/>
              <a:gd name="connsiteY3" fmla="*/ 187655 h 187655"/>
              <a:gd name="connsiteX4" fmla="*/ 0 w 2172899"/>
              <a:gd name="connsiteY4" fmla="*/ 181819 h 187655"/>
              <a:gd name="connsiteX5" fmla="*/ 40235 w 2172899"/>
              <a:gd name="connsiteY5" fmla="*/ 0 h 187655"/>
              <a:gd name="connsiteX0" fmla="*/ 40235 w 2172899"/>
              <a:gd name="connsiteY0" fmla="*/ 0 h 187655"/>
              <a:gd name="connsiteX1" fmla="*/ 2113862 w 2172899"/>
              <a:gd name="connsiteY1" fmla="*/ 17600 h 187655"/>
              <a:gd name="connsiteX2" fmla="*/ 2172899 w 2172899"/>
              <a:gd name="connsiteY2" fmla="*/ 117519 h 187655"/>
              <a:gd name="connsiteX3" fmla="*/ 19084 w 2172899"/>
              <a:gd name="connsiteY3" fmla="*/ 187655 h 187655"/>
              <a:gd name="connsiteX4" fmla="*/ 0 w 2172899"/>
              <a:gd name="connsiteY4" fmla="*/ 181819 h 187655"/>
              <a:gd name="connsiteX5" fmla="*/ 40235 w 2172899"/>
              <a:gd name="connsiteY5" fmla="*/ 0 h 187655"/>
              <a:gd name="connsiteX0" fmla="*/ 21151 w 2153815"/>
              <a:gd name="connsiteY0" fmla="*/ 0 h 187655"/>
              <a:gd name="connsiteX1" fmla="*/ 2094778 w 2153815"/>
              <a:gd name="connsiteY1" fmla="*/ 17600 h 187655"/>
              <a:gd name="connsiteX2" fmla="*/ 2153815 w 2153815"/>
              <a:gd name="connsiteY2" fmla="*/ 117519 h 187655"/>
              <a:gd name="connsiteX3" fmla="*/ 0 w 2153815"/>
              <a:gd name="connsiteY3" fmla="*/ 187655 h 187655"/>
              <a:gd name="connsiteX4" fmla="*/ 2613 w 2153815"/>
              <a:gd name="connsiteY4" fmla="*/ 157293 h 187655"/>
              <a:gd name="connsiteX5" fmla="*/ 21151 w 2153815"/>
              <a:gd name="connsiteY5" fmla="*/ 0 h 187655"/>
              <a:gd name="connsiteX0" fmla="*/ 22807 w 2155471"/>
              <a:gd name="connsiteY0" fmla="*/ 0 h 171300"/>
              <a:gd name="connsiteX1" fmla="*/ 2096434 w 2155471"/>
              <a:gd name="connsiteY1" fmla="*/ 17600 h 171300"/>
              <a:gd name="connsiteX2" fmla="*/ 2155471 w 2155471"/>
              <a:gd name="connsiteY2" fmla="*/ 117519 h 171300"/>
              <a:gd name="connsiteX3" fmla="*/ 0 w 2155471"/>
              <a:gd name="connsiteY3" fmla="*/ 171300 h 171300"/>
              <a:gd name="connsiteX4" fmla="*/ 4269 w 2155471"/>
              <a:gd name="connsiteY4" fmla="*/ 157293 h 171300"/>
              <a:gd name="connsiteX5" fmla="*/ 22807 w 2155471"/>
              <a:gd name="connsiteY5" fmla="*/ 0 h 171300"/>
              <a:gd name="connsiteX0" fmla="*/ 22807 w 2155471"/>
              <a:gd name="connsiteY0" fmla="*/ 0 h 171300"/>
              <a:gd name="connsiteX1" fmla="*/ 2096434 w 2155471"/>
              <a:gd name="connsiteY1" fmla="*/ 17600 h 171300"/>
              <a:gd name="connsiteX2" fmla="*/ 2155471 w 2155471"/>
              <a:gd name="connsiteY2" fmla="*/ 117519 h 171300"/>
              <a:gd name="connsiteX3" fmla="*/ 0 w 2155471"/>
              <a:gd name="connsiteY3" fmla="*/ 171300 h 171300"/>
              <a:gd name="connsiteX4" fmla="*/ 6369 w 2155471"/>
              <a:gd name="connsiteY4" fmla="*/ 135889 h 171300"/>
              <a:gd name="connsiteX5" fmla="*/ 22807 w 2155471"/>
              <a:gd name="connsiteY5" fmla="*/ 0 h 171300"/>
              <a:gd name="connsiteX0" fmla="*/ 21131 w 2153795"/>
              <a:gd name="connsiteY0" fmla="*/ 0 h 159756"/>
              <a:gd name="connsiteX1" fmla="*/ 2094758 w 2153795"/>
              <a:gd name="connsiteY1" fmla="*/ 17600 h 159756"/>
              <a:gd name="connsiteX2" fmla="*/ 2153795 w 2153795"/>
              <a:gd name="connsiteY2" fmla="*/ 117519 h 159756"/>
              <a:gd name="connsiteX3" fmla="*/ 0 w 2153795"/>
              <a:gd name="connsiteY3" fmla="*/ 159756 h 159756"/>
              <a:gd name="connsiteX4" fmla="*/ 4693 w 2153795"/>
              <a:gd name="connsiteY4" fmla="*/ 135889 h 159756"/>
              <a:gd name="connsiteX5" fmla="*/ 21131 w 2153795"/>
              <a:gd name="connsiteY5" fmla="*/ 0 h 159756"/>
              <a:gd name="connsiteX0" fmla="*/ 21131 w 2182307"/>
              <a:gd name="connsiteY0" fmla="*/ 0 h 159756"/>
              <a:gd name="connsiteX1" fmla="*/ 2182307 w 2182307"/>
              <a:gd name="connsiteY1" fmla="*/ 18343 h 159756"/>
              <a:gd name="connsiteX2" fmla="*/ 2153795 w 2182307"/>
              <a:gd name="connsiteY2" fmla="*/ 117519 h 159756"/>
              <a:gd name="connsiteX3" fmla="*/ 0 w 2182307"/>
              <a:gd name="connsiteY3" fmla="*/ 159756 h 159756"/>
              <a:gd name="connsiteX4" fmla="*/ 4693 w 2182307"/>
              <a:gd name="connsiteY4" fmla="*/ 135889 h 159756"/>
              <a:gd name="connsiteX5" fmla="*/ 21131 w 2182307"/>
              <a:gd name="connsiteY5" fmla="*/ 0 h 159756"/>
              <a:gd name="connsiteX0" fmla="*/ 21131 w 2182307"/>
              <a:gd name="connsiteY0" fmla="*/ 0 h 159756"/>
              <a:gd name="connsiteX1" fmla="*/ 2182307 w 2182307"/>
              <a:gd name="connsiteY1" fmla="*/ 18343 h 159756"/>
              <a:gd name="connsiteX2" fmla="*/ 2108143 w 2182307"/>
              <a:gd name="connsiteY2" fmla="*/ 119673 h 159756"/>
              <a:gd name="connsiteX3" fmla="*/ 0 w 2182307"/>
              <a:gd name="connsiteY3" fmla="*/ 159756 h 159756"/>
              <a:gd name="connsiteX4" fmla="*/ 4693 w 2182307"/>
              <a:gd name="connsiteY4" fmla="*/ 135889 h 159756"/>
              <a:gd name="connsiteX5" fmla="*/ 21131 w 2182307"/>
              <a:gd name="connsiteY5" fmla="*/ 0 h 159756"/>
              <a:gd name="connsiteX0" fmla="*/ 21131 w 2182307"/>
              <a:gd name="connsiteY0" fmla="*/ 0 h 159756"/>
              <a:gd name="connsiteX1" fmla="*/ 2182307 w 2182307"/>
              <a:gd name="connsiteY1" fmla="*/ 18343 h 159756"/>
              <a:gd name="connsiteX2" fmla="*/ 2108143 w 2182307"/>
              <a:gd name="connsiteY2" fmla="*/ 119673 h 159756"/>
              <a:gd name="connsiteX3" fmla="*/ 0 w 2182307"/>
              <a:gd name="connsiteY3" fmla="*/ 159756 h 159756"/>
              <a:gd name="connsiteX4" fmla="*/ 4693 w 2182307"/>
              <a:gd name="connsiteY4" fmla="*/ 135889 h 159756"/>
              <a:gd name="connsiteX5" fmla="*/ 21131 w 2182307"/>
              <a:gd name="connsiteY5" fmla="*/ 0 h 159756"/>
              <a:gd name="connsiteX0" fmla="*/ 21131 w 2190711"/>
              <a:gd name="connsiteY0" fmla="*/ 0 h 159756"/>
              <a:gd name="connsiteX1" fmla="*/ 2182307 w 2190711"/>
              <a:gd name="connsiteY1" fmla="*/ 18343 h 159756"/>
              <a:gd name="connsiteX2" fmla="*/ 2108143 w 2190711"/>
              <a:gd name="connsiteY2" fmla="*/ 119673 h 159756"/>
              <a:gd name="connsiteX3" fmla="*/ 0 w 2190711"/>
              <a:gd name="connsiteY3" fmla="*/ 159756 h 159756"/>
              <a:gd name="connsiteX4" fmla="*/ 4693 w 2190711"/>
              <a:gd name="connsiteY4" fmla="*/ 135889 h 159756"/>
              <a:gd name="connsiteX5" fmla="*/ 21131 w 2190711"/>
              <a:gd name="connsiteY5" fmla="*/ 0 h 159756"/>
              <a:gd name="connsiteX0" fmla="*/ 21131 w 2210713"/>
              <a:gd name="connsiteY0" fmla="*/ 0 h 159756"/>
              <a:gd name="connsiteX1" fmla="*/ 2182307 w 2210713"/>
              <a:gd name="connsiteY1" fmla="*/ 18343 h 159756"/>
              <a:gd name="connsiteX2" fmla="*/ 2108143 w 2210713"/>
              <a:gd name="connsiteY2" fmla="*/ 119673 h 159756"/>
              <a:gd name="connsiteX3" fmla="*/ 0 w 2210713"/>
              <a:gd name="connsiteY3" fmla="*/ 159756 h 159756"/>
              <a:gd name="connsiteX4" fmla="*/ 4693 w 2210713"/>
              <a:gd name="connsiteY4" fmla="*/ 135889 h 159756"/>
              <a:gd name="connsiteX5" fmla="*/ 21131 w 2210713"/>
              <a:gd name="connsiteY5" fmla="*/ 0 h 159756"/>
              <a:gd name="connsiteX0" fmla="*/ 21131 w 2218046"/>
              <a:gd name="connsiteY0" fmla="*/ 0 h 159756"/>
              <a:gd name="connsiteX1" fmla="*/ 2182307 w 2218046"/>
              <a:gd name="connsiteY1" fmla="*/ 18343 h 159756"/>
              <a:gd name="connsiteX2" fmla="*/ 2108143 w 2218046"/>
              <a:gd name="connsiteY2" fmla="*/ 119673 h 159756"/>
              <a:gd name="connsiteX3" fmla="*/ 0 w 2218046"/>
              <a:gd name="connsiteY3" fmla="*/ 159756 h 159756"/>
              <a:gd name="connsiteX4" fmla="*/ 4693 w 2218046"/>
              <a:gd name="connsiteY4" fmla="*/ 135889 h 159756"/>
              <a:gd name="connsiteX5" fmla="*/ 21131 w 2218046"/>
              <a:gd name="connsiteY5" fmla="*/ 0 h 159756"/>
              <a:gd name="connsiteX0" fmla="*/ 21131 w 2219921"/>
              <a:gd name="connsiteY0" fmla="*/ 0 h 159756"/>
              <a:gd name="connsiteX1" fmla="*/ 2182307 w 2219921"/>
              <a:gd name="connsiteY1" fmla="*/ 18343 h 159756"/>
              <a:gd name="connsiteX2" fmla="*/ 2108143 w 2219921"/>
              <a:gd name="connsiteY2" fmla="*/ 119673 h 159756"/>
              <a:gd name="connsiteX3" fmla="*/ 0 w 2219921"/>
              <a:gd name="connsiteY3" fmla="*/ 159756 h 159756"/>
              <a:gd name="connsiteX4" fmla="*/ 4693 w 2219921"/>
              <a:gd name="connsiteY4" fmla="*/ 135889 h 159756"/>
              <a:gd name="connsiteX5" fmla="*/ 21131 w 2219921"/>
              <a:gd name="connsiteY5" fmla="*/ 0 h 159756"/>
              <a:gd name="connsiteX0" fmla="*/ 21131 w 2237084"/>
              <a:gd name="connsiteY0" fmla="*/ 0 h 159756"/>
              <a:gd name="connsiteX1" fmla="*/ 2182307 w 2237084"/>
              <a:gd name="connsiteY1" fmla="*/ 18343 h 159756"/>
              <a:gd name="connsiteX2" fmla="*/ 2167554 w 2237084"/>
              <a:gd name="connsiteY2" fmla="*/ 116441 h 159756"/>
              <a:gd name="connsiteX3" fmla="*/ 0 w 2237084"/>
              <a:gd name="connsiteY3" fmla="*/ 159756 h 159756"/>
              <a:gd name="connsiteX4" fmla="*/ 4693 w 2237084"/>
              <a:gd name="connsiteY4" fmla="*/ 135889 h 159756"/>
              <a:gd name="connsiteX5" fmla="*/ 21131 w 2237084"/>
              <a:gd name="connsiteY5" fmla="*/ 0 h 159756"/>
              <a:gd name="connsiteX0" fmla="*/ 21131 w 2241460"/>
              <a:gd name="connsiteY0" fmla="*/ 0 h 159756"/>
              <a:gd name="connsiteX1" fmla="*/ 2182307 w 2241460"/>
              <a:gd name="connsiteY1" fmla="*/ 18343 h 159756"/>
              <a:gd name="connsiteX2" fmla="*/ 2178185 w 2241460"/>
              <a:gd name="connsiteY2" fmla="*/ 116083 h 159756"/>
              <a:gd name="connsiteX3" fmla="*/ 0 w 2241460"/>
              <a:gd name="connsiteY3" fmla="*/ 159756 h 159756"/>
              <a:gd name="connsiteX4" fmla="*/ 4693 w 2241460"/>
              <a:gd name="connsiteY4" fmla="*/ 135889 h 159756"/>
              <a:gd name="connsiteX5" fmla="*/ 21131 w 2241460"/>
              <a:gd name="connsiteY5" fmla="*/ 0 h 159756"/>
              <a:gd name="connsiteX0" fmla="*/ 21131 w 2250373"/>
              <a:gd name="connsiteY0" fmla="*/ 0 h 159756"/>
              <a:gd name="connsiteX1" fmla="*/ 2182307 w 2250373"/>
              <a:gd name="connsiteY1" fmla="*/ 18343 h 159756"/>
              <a:gd name="connsiteX2" fmla="*/ 2178185 w 2250373"/>
              <a:gd name="connsiteY2" fmla="*/ 116083 h 159756"/>
              <a:gd name="connsiteX3" fmla="*/ 0 w 2250373"/>
              <a:gd name="connsiteY3" fmla="*/ 159756 h 159756"/>
              <a:gd name="connsiteX4" fmla="*/ 4693 w 2250373"/>
              <a:gd name="connsiteY4" fmla="*/ 135889 h 159756"/>
              <a:gd name="connsiteX5" fmla="*/ 21131 w 2250373"/>
              <a:gd name="connsiteY5" fmla="*/ 0 h 159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0373" h="159756">
                <a:moveTo>
                  <a:pt x="21131" y="0"/>
                </a:moveTo>
                <a:lnTo>
                  <a:pt x="2182307" y="18343"/>
                </a:lnTo>
                <a:cubicBezTo>
                  <a:pt x="2273614" y="18056"/>
                  <a:pt x="2273864" y="108839"/>
                  <a:pt x="2178185" y="116083"/>
                </a:cubicBezTo>
                <a:lnTo>
                  <a:pt x="0" y="159756"/>
                </a:lnTo>
                <a:lnTo>
                  <a:pt x="4693" y="135889"/>
                </a:lnTo>
                <a:lnTo>
                  <a:pt x="21131" y="0"/>
                </a:lnTo>
                <a:close/>
              </a:path>
            </a:pathLst>
          </a:custGeom>
          <a:gradFill rotWithShape="1">
            <a:gsLst>
              <a:gs pos="833">
                <a:srgbClr val="A9A9A9"/>
              </a:gs>
              <a:gs pos="31000">
                <a:srgbClr val="F9F9F9"/>
              </a:gs>
              <a:gs pos="100000">
                <a:srgbClr val="5F5F5F"/>
              </a:gs>
            </a:gsLst>
            <a:lin ang="5400000" scaled="1"/>
          </a:gradFill>
          <a:ln>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13" name="矩形 12"/>
          <p:cNvSpPr/>
          <p:nvPr/>
        </p:nvSpPr>
        <p:spPr>
          <a:xfrm>
            <a:off x="2944995" y="3626404"/>
            <a:ext cx="1236886" cy="1236886"/>
          </a:xfrm>
          <a:prstGeom prst="rect">
            <a:avLst/>
          </a:prstGeom>
          <a:solidFill>
            <a:srgbClr val="D7D7D7"/>
          </a:solidFill>
          <a:ln w="3175" cap="flat" cmpd="sng" algn="ctr">
            <a:solidFill>
              <a:srgbClr val="DDDDDD"/>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13335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TextBox 13"/>
          <p:cNvSpPr txBox="1"/>
          <p:nvPr/>
        </p:nvSpPr>
        <p:spPr>
          <a:xfrm>
            <a:off x="301682" y="1807515"/>
            <a:ext cx="1850164" cy="613373"/>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smtClean="0">
              <a:ln>
                <a:noFill/>
              </a:ln>
              <a:solidFill>
                <a:srgbClr val="4D4D4D"/>
              </a:solidFill>
              <a:effectLst/>
              <a:uLnTx/>
              <a:uFillTx/>
              <a:ea typeface="微软雅黑" pitchFamily="34" charset="-122"/>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a:ln>
                <a:noFill/>
              </a:ln>
              <a:solidFill>
                <a:srgbClr val="4D4D4D"/>
              </a:solidFill>
              <a:effectLst/>
              <a:uLnTx/>
              <a:uFillTx/>
              <a:ea typeface="微软雅黑" pitchFamily="34" charset="-122"/>
            </a:endParaRPr>
          </a:p>
        </p:txBody>
      </p:sp>
      <p:sp>
        <p:nvSpPr>
          <p:cNvPr id="15" name="TextBox 14"/>
          <p:cNvSpPr txBox="1"/>
          <p:nvPr/>
        </p:nvSpPr>
        <p:spPr>
          <a:xfrm>
            <a:off x="251520" y="2905035"/>
            <a:ext cx="1900326"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smtClean="0">
              <a:ln>
                <a:noFill/>
              </a:ln>
              <a:solidFill>
                <a:srgbClr val="4D4D4D"/>
              </a:solidFill>
              <a:effectLst/>
              <a:uLnTx/>
              <a:uFillTx/>
              <a:ea typeface="微软雅黑" pitchFamily="34" charset="-122"/>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a:ln>
                <a:noFill/>
              </a:ln>
              <a:solidFill>
                <a:srgbClr val="4D4D4D"/>
              </a:solidFill>
              <a:effectLst/>
              <a:uLnTx/>
              <a:uFillTx/>
              <a:ea typeface="微软雅黑" pitchFamily="34" charset="-122"/>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此处添加文本</a:t>
            </a:r>
          </a:p>
        </p:txBody>
      </p:sp>
    </p:spTree>
    <p:extLst>
      <p:ext uri="{BB962C8B-B14F-4D97-AF65-F5344CB8AC3E}">
        <p14:creationId xmlns:p14="http://schemas.microsoft.com/office/powerpoint/2010/main" val="19528735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75656" y="1268760"/>
            <a:ext cx="6097960" cy="5377214"/>
            <a:chOff x="1570979" y="1268760"/>
            <a:chExt cx="6097960" cy="5377214"/>
          </a:xfrm>
        </p:grpSpPr>
        <p:sp>
          <p:nvSpPr>
            <p:cNvPr id="3" name="Oval 4"/>
            <p:cNvSpPr>
              <a:spLocks noChangeArrowheads="1"/>
            </p:cNvSpPr>
            <p:nvPr/>
          </p:nvSpPr>
          <p:spPr bwMode="gray">
            <a:xfrm>
              <a:off x="2752578" y="1638648"/>
              <a:ext cx="3956050" cy="3881437"/>
            </a:xfrm>
            <a:prstGeom prst="ellipse">
              <a:avLst/>
            </a:prstGeom>
            <a:noFill/>
            <a:ln w="12700">
              <a:solidFill>
                <a:sysClr val="window" lastClr="FFFFFF">
                  <a:lumMod val="50000"/>
                </a:sysClr>
              </a:solidFill>
              <a:prstDash val="sysDot"/>
              <a:round/>
              <a:headEnd/>
              <a:tailE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 name="Oval 5"/>
            <p:cNvSpPr>
              <a:spLocks noChangeArrowheads="1"/>
            </p:cNvSpPr>
            <p:nvPr/>
          </p:nvSpPr>
          <p:spPr bwMode="gray">
            <a:xfrm>
              <a:off x="2970065" y="1845023"/>
              <a:ext cx="3490913" cy="3490912"/>
            </a:xfrm>
            <a:prstGeom prst="ellipse">
              <a:avLst/>
            </a:prstGeom>
            <a:noFill/>
            <a:ln w="12700">
              <a:solidFill>
                <a:sysClr val="window" lastClr="FFFFFF">
                  <a:lumMod val="50000"/>
                </a:sysClr>
              </a:solidFill>
              <a:prstDash val="sysDot"/>
              <a:round/>
              <a:headEnd/>
              <a:tailE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5" name="Oval 6"/>
            <p:cNvSpPr>
              <a:spLocks noChangeArrowheads="1"/>
            </p:cNvSpPr>
            <p:nvPr/>
          </p:nvSpPr>
          <p:spPr bwMode="gray">
            <a:xfrm>
              <a:off x="3185965" y="2172048"/>
              <a:ext cx="2973388" cy="2973387"/>
            </a:xfrm>
            <a:prstGeom prst="ellipse">
              <a:avLst/>
            </a:prstGeom>
            <a:noFill/>
            <a:ln w="12700">
              <a:solidFill>
                <a:sysClr val="window" lastClr="FFFFFF">
                  <a:lumMod val="50000"/>
                </a:sysClr>
              </a:solidFill>
              <a:prstDash val="sysDot"/>
              <a:round/>
              <a:headEnd/>
              <a:tailE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6" name="AutoShape 7"/>
            <p:cNvSpPr>
              <a:spLocks noChangeArrowheads="1"/>
            </p:cNvSpPr>
            <p:nvPr/>
          </p:nvSpPr>
          <p:spPr bwMode="gray">
            <a:xfrm rot="9044363">
              <a:off x="2428728" y="3470623"/>
              <a:ext cx="1871662" cy="1855787"/>
            </a:xfrm>
            <a:prstGeom prst="chevron">
              <a:avLst>
                <a:gd name="adj" fmla="val 28655"/>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a:ext uri="{91240B29-F687-4F45-9708-019B960494DF}">
                <a14:hiddenLine xmlns:a14="http://schemas.microsoft.com/office/drawing/2010/main" w="9525">
                  <a:no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7" name="AutoShape 8"/>
            <p:cNvSpPr>
              <a:spLocks noChangeArrowheads="1"/>
            </p:cNvSpPr>
            <p:nvPr/>
          </p:nvSpPr>
          <p:spPr bwMode="gray">
            <a:xfrm rot="16200000">
              <a:off x="3706665" y="1276698"/>
              <a:ext cx="1871663" cy="1855787"/>
            </a:xfrm>
            <a:prstGeom prst="chevron">
              <a:avLst>
                <a:gd name="adj" fmla="val 28655"/>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a:ext uri="{91240B29-F687-4F45-9708-019B960494DF}">
                <a14:hiddenLine xmlns:a14="http://schemas.microsoft.com/office/drawing/2010/main" w="9525">
                  <a:no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 name="AutoShape 9"/>
            <p:cNvSpPr>
              <a:spLocks noChangeArrowheads="1"/>
            </p:cNvSpPr>
            <p:nvPr/>
          </p:nvSpPr>
          <p:spPr bwMode="gray">
            <a:xfrm rot="1788254">
              <a:off x="4975078" y="3483323"/>
              <a:ext cx="1871662" cy="1855787"/>
            </a:xfrm>
            <a:prstGeom prst="chevron">
              <a:avLst>
                <a:gd name="adj" fmla="val 28655"/>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a:ext uri="{91240B29-F687-4F45-9708-019B960494DF}">
                <a14:hiddenLine xmlns:a14="http://schemas.microsoft.com/office/drawing/2010/main" w="9525">
                  <a:no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9" name="Text Box 10"/>
            <p:cNvSpPr txBox="1">
              <a:spLocks noChangeArrowheads="1"/>
            </p:cNvSpPr>
            <p:nvPr/>
          </p:nvSpPr>
          <p:spPr bwMode="gray">
            <a:xfrm>
              <a:off x="3707904" y="3573016"/>
              <a:ext cx="18557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9C4A06"/>
                  </a:solidFill>
                  <a:effectLst/>
                  <a:uLnTx/>
                  <a:uFillTx/>
                  <a:latin typeface="微软雅黑" pitchFamily="34" charset="-122"/>
                  <a:ea typeface="微软雅黑" pitchFamily="34" charset="-122"/>
                  <a:cs typeface="+mn-cs"/>
                </a:rPr>
                <a:t>这里添加文字</a:t>
              </a:r>
              <a:endParaRPr kumimoji="0" lang="en-US" altLang="zh-CN" sz="1200" b="0" i="0" u="none" strike="noStrike" kern="1200" cap="none" spc="0" normalizeH="0" baseline="0" noProof="0" dirty="0">
                <a:ln>
                  <a:noFill/>
                </a:ln>
                <a:solidFill>
                  <a:srgbClr val="1C1C1C"/>
                </a:solidFill>
                <a:effectLst/>
                <a:uLnTx/>
                <a:uFillTx/>
                <a:latin typeface="微软雅黑" pitchFamily="34" charset="-122"/>
                <a:ea typeface="微软雅黑" pitchFamily="34" charset="-122"/>
                <a:cs typeface="+mn-cs"/>
              </a:endParaRPr>
            </a:p>
          </p:txBody>
        </p:sp>
        <p:sp>
          <p:nvSpPr>
            <p:cNvPr id="10" name="Rectangle 11"/>
            <p:cNvSpPr>
              <a:spLocks noChangeArrowheads="1"/>
            </p:cNvSpPr>
            <p:nvPr/>
          </p:nvSpPr>
          <p:spPr bwMode="gray">
            <a:xfrm>
              <a:off x="3617765" y="2019648"/>
              <a:ext cx="20431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r>
                <a:rPr kumimoji="0" lang="zh-CN" altLang="en-US"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1" name="Rectangle 12"/>
            <p:cNvSpPr>
              <a:spLocks noChangeArrowheads="1"/>
            </p:cNvSpPr>
            <p:nvPr/>
          </p:nvSpPr>
          <p:spPr bwMode="gray">
            <a:xfrm>
              <a:off x="2627784" y="4343896"/>
              <a:ext cx="116046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r>
                <a:rPr kumimoji="0" lang="zh-CN" altLang="en-US"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2" name="Rectangle 13"/>
            <p:cNvSpPr>
              <a:spLocks noChangeArrowheads="1"/>
            </p:cNvSpPr>
            <p:nvPr/>
          </p:nvSpPr>
          <p:spPr bwMode="gray">
            <a:xfrm>
              <a:off x="5524996" y="4309988"/>
              <a:ext cx="116046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r>
                <a:rPr kumimoji="0" lang="zh-CN" altLang="en-US"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3" name="TextBox 20"/>
            <p:cNvSpPr txBox="1"/>
            <p:nvPr/>
          </p:nvSpPr>
          <p:spPr bwMode="auto">
            <a:xfrm>
              <a:off x="3746647" y="5612934"/>
              <a:ext cx="1728788" cy="1033040"/>
            </a:xfrm>
            <a:prstGeom prst="rect">
              <a:avLst/>
            </a:prstGeom>
            <a:noFill/>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050" b="0"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14" name="TextBox 19"/>
            <p:cNvSpPr txBox="1">
              <a:spLocks noChangeArrowheads="1"/>
            </p:cNvSpPr>
            <p:nvPr/>
          </p:nvSpPr>
          <p:spPr bwMode="auto">
            <a:xfrm>
              <a:off x="3778102" y="5335935"/>
              <a:ext cx="1728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1200" cap="none" spc="0" normalizeH="0" baseline="0" noProof="0" dirty="0" smtClean="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1200" cap="none" spc="0" normalizeH="0" baseline="0" noProof="0" dirty="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endParaRPr>
            </a:p>
          </p:txBody>
        </p:sp>
        <p:sp>
          <p:nvSpPr>
            <p:cNvPr id="15" name="TextBox 20"/>
            <p:cNvSpPr txBox="1"/>
            <p:nvPr/>
          </p:nvSpPr>
          <p:spPr bwMode="auto">
            <a:xfrm>
              <a:off x="1570979" y="2155377"/>
              <a:ext cx="1728788" cy="1033040"/>
            </a:xfrm>
            <a:prstGeom prst="rect">
              <a:avLst/>
            </a:prstGeom>
            <a:noFill/>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050" b="0"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16" name="TextBox 19"/>
            <p:cNvSpPr txBox="1">
              <a:spLocks noChangeArrowheads="1"/>
            </p:cNvSpPr>
            <p:nvPr/>
          </p:nvSpPr>
          <p:spPr bwMode="auto">
            <a:xfrm>
              <a:off x="1602434" y="1878378"/>
              <a:ext cx="1728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1200" cap="none" spc="0" normalizeH="0" baseline="0" noProof="0" dirty="0" smtClean="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1200" cap="none" spc="0" normalizeH="0" baseline="0" noProof="0" dirty="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endParaRPr>
            </a:p>
          </p:txBody>
        </p:sp>
        <p:sp>
          <p:nvSpPr>
            <p:cNvPr id="17" name="TextBox 20"/>
            <p:cNvSpPr txBox="1"/>
            <p:nvPr/>
          </p:nvSpPr>
          <p:spPr bwMode="auto">
            <a:xfrm>
              <a:off x="5908697" y="2121823"/>
              <a:ext cx="1728788" cy="1033040"/>
            </a:xfrm>
            <a:prstGeom prst="rect">
              <a:avLst/>
            </a:prstGeom>
            <a:noFill/>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050" b="0"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18" name="TextBox 19"/>
            <p:cNvSpPr txBox="1">
              <a:spLocks noChangeArrowheads="1"/>
            </p:cNvSpPr>
            <p:nvPr/>
          </p:nvSpPr>
          <p:spPr bwMode="auto">
            <a:xfrm>
              <a:off x="5940152" y="1844824"/>
              <a:ext cx="1728787"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zh-CN" sz="12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标题</a:t>
              </a:r>
              <a:endParaRPr kumimoji="0" lang="zh-CN" altLang="zh-CN"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2094855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83610" y="1571421"/>
            <a:ext cx="580206" cy="580206"/>
          </a:xfrm>
          <a:prstGeom prst="rect">
            <a:avLst/>
          </a:prstGeom>
          <a:solidFill>
            <a:srgbClr val="D7D7D7"/>
          </a:solidFill>
          <a:ln w="3175" cap="flat" cmpd="sng" algn="ctr">
            <a:solidFill>
              <a:srgbClr val="DDDDDD"/>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6223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 name="矩形 8"/>
          <p:cNvSpPr/>
          <p:nvPr/>
        </p:nvSpPr>
        <p:spPr>
          <a:xfrm rot="575289">
            <a:off x="2898392" y="2358159"/>
            <a:ext cx="2199433" cy="86510"/>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 fmla="*/ 2423 w 2176062"/>
              <a:gd name="connsiteY0" fmla="*/ 12467 h 86510"/>
              <a:gd name="connsiteX1" fmla="*/ 2176062 w 2176062"/>
              <a:gd name="connsiteY1" fmla="*/ 0 h 86510"/>
              <a:gd name="connsiteX2" fmla="*/ 2176062 w 2176062"/>
              <a:gd name="connsiteY2" fmla="*/ 86510 h 86510"/>
              <a:gd name="connsiteX3" fmla="*/ 0 w 2176062"/>
              <a:gd name="connsiteY3" fmla="*/ 86510 h 86510"/>
              <a:gd name="connsiteX4" fmla="*/ 2423 w 2176062"/>
              <a:gd name="connsiteY4" fmla="*/ 12467 h 86510"/>
              <a:gd name="connsiteX0" fmla="*/ 6058 w 2179697"/>
              <a:gd name="connsiteY0" fmla="*/ 12467 h 86510"/>
              <a:gd name="connsiteX1" fmla="*/ 2179697 w 2179697"/>
              <a:gd name="connsiteY1" fmla="*/ 0 h 86510"/>
              <a:gd name="connsiteX2" fmla="*/ 2179697 w 2179697"/>
              <a:gd name="connsiteY2" fmla="*/ 86510 h 86510"/>
              <a:gd name="connsiteX3" fmla="*/ 0 w 2179697"/>
              <a:gd name="connsiteY3" fmla="*/ 67810 h 86510"/>
              <a:gd name="connsiteX4" fmla="*/ 6058 w 2179697"/>
              <a:gd name="connsiteY4" fmla="*/ 12467 h 86510"/>
              <a:gd name="connsiteX0" fmla="*/ 15127 w 2188766"/>
              <a:gd name="connsiteY0" fmla="*/ 12467 h 86510"/>
              <a:gd name="connsiteX1" fmla="*/ 2188766 w 2188766"/>
              <a:gd name="connsiteY1" fmla="*/ 0 h 86510"/>
              <a:gd name="connsiteX2" fmla="*/ 2188766 w 2188766"/>
              <a:gd name="connsiteY2" fmla="*/ 86510 h 86510"/>
              <a:gd name="connsiteX3" fmla="*/ 9069 w 2188766"/>
              <a:gd name="connsiteY3" fmla="*/ 67810 h 86510"/>
              <a:gd name="connsiteX4" fmla="*/ 15127 w 2188766"/>
              <a:gd name="connsiteY4" fmla="*/ 12467 h 86510"/>
              <a:gd name="connsiteX0" fmla="*/ 25794 w 2199433"/>
              <a:gd name="connsiteY0" fmla="*/ 12467 h 86510"/>
              <a:gd name="connsiteX1" fmla="*/ 2199433 w 2199433"/>
              <a:gd name="connsiteY1" fmla="*/ 0 h 86510"/>
              <a:gd name="connsiteX2" fmla="*/ 2199433 w 2199433"/>
              <a:gd name="connsiteY2" fmla="*/ 86510 h 86510"/>
              <a:gd name="connsiteX3" fmla="*/ 19736 w 2199433"/>
              <a:gd name="connsiteY3" fmla="*/ 67810 h 86510"/>
              <a:gd name="connsiteX4" fmla="*/ 25794 w 2199433"/>
              <a:gd name="connsiteY4" fmla="*/ 12467 h 86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433" h="86510">
                <a:moveTo>
                  <a:pt x="25794" y="12467"/>
                </a:moveTo>
                <a:lnTo>
                  <a:pt x="2199433" y="0"/>
                </a:lnTo>
                <a:lnTo>
                  <a:pt x="2199433" y="86510"/>
                </a:lnTo>
                <a:lnTo>
                  <a:pt x="19736" y="67810"/>
                </a:lnTo>
                <a:cubicBezTo>
                  <a:pt x="-9908" y="61177"/>
                  <a:pt x="-4751" y="8968"/>
                  <a:pt x="25794" y="12467"/>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4" name="矩形 3"/>
          <p:cNvSpPr/>
          <p:nvPr/>
        </p:nvSpPr>
        <p:spPr>
          <a:xfrm>
            <a:off x="5011986" y="1843429"/>
            <a:ext cx="689950" cy="689950"/>
          </a:xfrm>
          <a:prstGeom prst="rect">
            <a:avLst/>
          </a:prstGeom>
          <a:solidFill>
            <a:srgbClr val="D7D7D7"/>
          </a:solidFill>
          <a:ln w="3175" cap="flat" cmpd="sng" algn="ctr">
            <a:solidFill>
              <a:srgbClr val="DDDDDD"/>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7620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 name="矩形 23"/>
          <p:cNvSpPr/>
          <p:nvPr/>
        </p:nvSpPr>
        <p:spPr>
          <a:xfrm rot="20425981">
            <a:off x="3004463" y="2913624"/>
            <a:ext cx="2210176" cy="154848"/>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 fmla="*/ 0 w 2176062"/>
              <a:gd name="connsiteY0" fmla="*/ 0 h 118950"/>
              <a:gd name="connsiteX1" fmla="*/ 2176062 w 2176062"/>
              <a:gd name="connsiteY1" fmla="*/ 0 h 118950"/>
              <a:gd name="connsiteX2" fmla="*/ 2176062 w 2176062"/>
              <a:gd name="connsiteY2" fmla="*/ 86510 h 118950"/>
              <a:gd name="connsiteX3" fmla="*/ 15427 w 2176062"/>
              <a:gd name="connsiteY3" fmla="*/ 118950 h 118950"/>
              <a:gd name="connsiteX4" fmla="*/ 0 w 2176062"/>
              <a:gd name="connsiteY4" fmla="*/ 0 h 118950"/>
              <a:gd name="connsiteX0" fmla="*/ 0 w 2175666"/>
              <a:gd name="connsiteY0" fmla="*/ 0 h 139026"/>
              <a:gd name="connsiteX1" fmla="*/ 2175666 w 2175666"/>
              <a:gd name="connsiteY1" fmla="*/ 20076 h 139026"/>
              <a:gd name="connsiteX2" fmla="*/ 2175666 w 2175666"/>
              <a:gd name="connsiteY2" fmla="*/ 106586 h 139026"/>
              <a:gd name="connsiteX3" fmla="*/ 15031 w 2175666"/>
              <a:gd name="connsiteY3" fmla="*/ 139026 h 139026"/>
              <a:gd name="connsiteX4" fmla="*/ 0 w 2175666"/>
              <a:gd name="connsiteY4" fmla="*/ 0 h 139026"/>
              <a:gd name="connsiteX0" fmla="*/ 0 w 2175666"/>
              <a:gd name="connsiteY0" fmla="*/ 0 h 154848"/>
              <a:gd name="connsiteX1" fmla="*/ 2175666 w 2175666"/>
              <a:gd name="connsiteY1" fmla="*/ 20076 h 154848"/>
              <a:gd name="connsiteX2" fmla="*/ 2175666 w 2175666"/>
              <a:gd name="connsiteY2" fmla="*/ 106586 h 154848"/>
              <a:gd name="connsiteX3" fmla="*/ 2667 w 2175666"/>
              <a:gd name="connsiteY3" fmla="*/ 154848 h 154848"/>
              <a:gd name="connsiteX4" fmla="*/ 0 w 2175666"/>
              <a:gd name="connsiteY4" fmla="*/ 0 h 154848"/>
              <a:gd name="connsiteX0" fmla="*/ 0 w 2199286"/>
              <a:gd name="connsiteY0" fmla="*/ 0 h 154848"/>
              <a:gd name="connsiteX1" fmla="*/ 2175666 w 2199286"/>
              <a:gd name="connsiteY1" fmla="*/ 20076 h 154848"/>
              <a:gd name="connsiteX2" fmla="*/ 2175666 w 2199286"/>
              <a:gd name="connsiteY2" fmla="*/ 106586 h 154848"/>
              <a:gd name="connsiteX3" fmla="*/ 2667 w 2199286"/>
              <a:gd name="connsiteY3" fmla="*/ 154848 h 154848"/>
              <a:gd name="connsiteX4" fmla="*/ 0 w 2199286"/>
              <a:gd name="connsiteY4" fmla="*/ 0 h 154848"/>
              <a:gd name="connsiteX0" fmla="*/ 0 w 2197358"/>
              <a:gd name="connsiteY0" fmla="*/ 0 h 154848"/>
              <a:gd name="connsiteX1" fmla="*/ 2175666 w 2197358"/>
              <a:gd name="connsiteY1" fmla="*/ 20076 h 154848"/>
              <a:gd name="connsiteX2" fmla="*/ 2175666 w 2197358"/>
              <a:gd name="connsiteY2" fmla="*/ 106586 h 154848"/>
              <a:gd name="connsiteX3" fmla="*/ 2667 w 2197358"/>
              <a:gd name="connsiteY3" fmla="*/ 154848 h 154848"/>
              <a:gd name="connsiteX4" fmla="*/ 0 w 2197358"/>
              <a:gd name="connsiteY4" fmla="*/ 0 h 154848"/>
              <a:gd name="connsiteX0" fmla="*/ 0 w 2206211"/>
              <a:gd name="connsiteY0" fmla="*/ 0 h 154848"/>
              <a:gd name="connsiteX1" fmla="*/ 2175666 w 2206211"/>
              <a:gd name="connsiteY1" fmla="*/ 20076 h 154848"/>
              <a:gd name="connsiteX2" fmla="*/ 2175666 w 2206211"/>
              <a:gd name="connsiteY2" fmla="*/ 106586 h 154848"/>
              <a:gd name="connsiteX3" fmla="*/ 2667 w 2206211"/>
              <a:gd name="connsiteY3" fmla="*/ 154848 h 154848"/>
              <a:gd name="connsiteX4" fmla="*/ 0 w 2206211"/>
              <a:gd name="connsiteY4" fmla="*/ 0 h 154848"/>
              <a:gd name="connsiteX0" fmla="*/ 0 w 2210176"/>
              <a:gd name="connsiteY0" fmla="*/ 0 h 154848"/>
              <a:gd name="connsiteX1" fmla="*/ 2175666 w 2210176"/>
              <a:gd name="connsiteY1" fmla="*/ 20076 h 154848"/>
              <a:gd name="connsiteX2" fmla="*/ 2175666 w 2210176"/>
              <a:gd name="connsiteY2" fmla="*/ 106586 h 154848"/>
              <a:gd name="connsiteX3" fmla="*/ 2667 w 2210176"/>
              <a:gd name="connsiteY3" fmla="*/ 154848 h 154848"/>
              <a:gd name="connsiteX4" fmla="*/ 0 w 2210176"/>
              <a:gd name="connsiteY4" fmla="*/ 0 h 15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176" h="154848">
                <a:moveTo>
                  <a:pt x="0" y="0"/>
                </a:moveTo>
                <a:lnTo>
                  <a:pt x="2175666" y="20076"/>
                </a:lnTo>
                <a:cubicBezTo>
                  <a:pt x="2224475" y="18244"/>
                  <a:pt x="2218797" y="105714"/>
                  <a:pt x="2175666" y="106586"/>
                </a:cubicBezTo>
                <a:lnTo>
                  <a:pt x="2667" y="154848"/>
                </a:lnTo>
                <a:lnTo>
                  <a:pt x="0" y="0"/>
                </a:lnTo>
                <a:close/>
              </a:path>
            </a:pathLst>
          </a:custGeom>
          <a:gradFill rotWithShape="1">
            <a:gsLst>
              <a:gs pos="833">
                <a:srgbClr val="A9A9A9"/>
              </a:gs>
              <a:gs pos="31000">
                <a:srgbClr val="F9F9F9"/>
              </a:gs>
              <a:gs pos="100000">
                <a:srgbClr val="5F5F5F"/>
              </a:gs>
            </a:gsLst>
            <a:lin ang="5400000" scaled="1"/>
          </a:gradFill>
          <a:ln>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6" name="TextBox 5"/>
          <p:cNvSpPr txBox="1"/>
          <p:nvPr/>
        </p:nvSpPr>
        <p:spPr>
          <a:xfrm>
            <a:off x="7209289" y="3454742"/>
            <a:ext cx="1656184"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7" name="TextBox 6"/>
          <p:cNvSpPr txBox="1"/>
          <p:nvPr/>
        </p:nvSpPr>
        <p:spPr>
          <a:xfrm>
            <a:off x="6173059" y="2067718"/>
            <a:ext cx="1612293"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smtClean="0">
              <a:ln>
                <a:noFill/>
              </a:ln>
              <a:solidFill>
                <a:srgbClr val="4D4D4D"/>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a:ln>
                <a:noFill/>
              </a:ln>
              <a:solidFill>
                <a:srgbClr val="4D4D4D"/>
              </a:solidFill>
              <a:effectLst/>
              <a:uLnTx/>
              <a:uFillTx/>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此处添加文本</a:t>
            </a:r>
          </a:p>
        </p:txBody>
      </p:sp>
      <p:sp>
        <p:nvSpPr>
          <p:cNvPr id="8" name="TextBox 7"/>
          <p:cNvSpPr txBox="1"/>
          <p:nvPr/>
        </p:nvSpPr>
        <p:spPr>
          <a:xfrm>
            <a:off x="5081111" y="5107329"/>
            <a:ext cx="2704241" cy="6463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此处添加文本</a:t>
            </a:r>
          </a:p>
        </p:txBody>
      </p:sp>
      <p:sp>
        <p:nvSpPr>
          <p:cNvPr id="9" name="矩形 8"/>
          <p:cNvSpPr/>
          <p:nvPr/>
        </p:nvSpPr>
        <p:spPr>
          <a:xfrm>
            <a:off x="2354508" y="2501084"/>
            <a:ext cx="894920" cy="894920"/>
          </a:xfrm>
          <a:prstGeom prst="rect">
            <a:avLst/>
          </a:prstGeom>
          <a:solidFill>
            <a:srgbClr val="D7D7D7"/>
          </a:solidFill>
          <a:ln w="3175" cap="flat" cmpd="sng" algn="ctr">
            <a:solidFill>
              <a:srgbClr val="DDDDDD"/>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9398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 name="矩形 8"/>
          <p:cNvSpPr/>
          <p:nvPr/>
        </p:nvSpPr>
        <p:spPr>
          <a:xfrm rot="660000">
            <a:off x="3089613" y="3600051"/>
            <a:ext cx="2462844" cy="175943"/>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 fmla="*/ 2423 w 2176062"/>
              <a:gd name="connsiteY0" fmla="*/ 12467 h 86510"/>
              <a:gd name="connsiteX1" fmla="*/ 2176062 w 2176062"/>
              <a:gd name="connsiteY1" fmla="*/ 0 h 86510"/>
              <a:gd name="connsiteX2" fmla="*/ 2176062 w 2176062"/>
              <a:gd name="connsiteY2" fmla="*/ 86510 h 86510"/>
              <a:gd name="connsiteX3" fmla="*/ 0 w 2176062"/>
              <a:gd name="connsiteY3" fmla="*/ 86510 h 86510"/>
              <a:gd name="connsiteX4" fmla="*/ 2423 w 2176062"/>
              <a:gd name="connsiteY4" fmla="*/ 12467 h 86510"/>
              <a:gd name="connsiteX0" fmla="*/ 6058 w 2179697"/>
              <a:gd name="connsiteY0" fmla="*/ 12467 h 86510"/>
              <a:gd name="connsiteX1" fmla="*/ 2179697 w 2179697"/>
              <a:gd name="connsiteY1" fmla="*/ 0 h 86510"/>
              <a:gd name="connsiteX2" fmla="*/ 2179697 w 2179697"/>
              <a:gd name="connsiteY2" fmla="*/ 86510 h 86510"/>
              <a:gd name="connsiteX3" fmla="*/ 0 w 2179697"/>
              <a:gd name="connsiteY3" fmla="*/ 67810 h 86510"/>
              <a:gd name="connsiteX4" fmla="*/ 6058 w 2179697"/>
              <a:gd name="connsiteY4" fmla="*/ 12467 h 86510"/>
              <a:gd name="connsiteX0" fmla="*/ 6058 w 2179697"/>
              <a:gd name="connsiteY0" fmla="*/ 58308 h 132351"/>
              <a:gd name="connsiteX1" fmla="*/ 2167314 w 2179697"/>
              <a:gd name="connsiteY1" fmla="*/ 0 h 132351"/>
              <a:gd name="connsiteX2" fmla="*/ 2179697 w 2179697"/>
              <a:gd name="connsiteY2" fmla="*/ 132351 h 132351"/>
              <a:gd name="connsiteX3" fmla="*/ 0 w 2179697"/>
              <a:gd name="connsiteY3" fmla="*/ 113651 h 132351"/>
              <a:gd name="connsiteX4" fmla="*/ 6058 w 2179697"/>
              <a:gd name="connsiteY4" fmla="*/ 58308 h 132351"/>
              <a:gd name="connsiteX0" fmla="*/ 6058 w 2167314"/>
              <a:gd name="connsiteY0" fmla="*/ 58308 h 159360"/>
              <a:gd name="connsiteX1" fmla="*/ 2167314 w 2167314"/>
              <a:gd name="connsiteY1" fmla="*/ 0 h 159360"/>
              <a:gd name="connsiteX2" fmla="*/ 2166959 w 2167314"/>
              <a:gd name="connsiteY2" fmla="*/ 159360 h 159360"/>
              <a:gd name="connsiteX3" fmla="*/ 0 w 2167314"/>
              <a:gd name="connsiteY3" fmla="*/ 113651 h 159360"/>
              <a:gd name="connsiteX4" fmla="*/ 6058 w 2167314"/>
              <a:gd name="connsiteY4" fmla="*/ 58308 h 159360"/>
              <a:gd name="connsiteX0" fmla="*/ 1152 w 2167314"/>
              <a:gd name="connsiteY0" fmla="*/ 30258 h 159360"/>
              <a:gd name="connsiteX1" fmla="*/ 2167314 w 2167314"/>
              <a:gd name="connsiteY1" fmla="*/ 0 h 159360"/>
              <a:gd name="connsiteX2" fmla="*/ 2166959 w 2167314"/>
              <a:gd name="connsiteY2" fmla="*/ 159360 h 159360"/>
              <a:gd name="connsiteX3" fmla="*/ 0 w 2167314"/>
              <a:gd name="connsiteY3" fmla="*/ 113651 h 159360"/>
              <a:gd name="connsiteX4" fmla="*/ 1152 w 2167314"/>
              <a:gd name="connsiteY4" fmla="*/ 30258 h 159360"/>
              <a:gd name="connsiteX0" fmla="*/ 10501 w 2176663"/>
              <a:gd name="connsiteY0" fmla="*/ 30258 h 159360"/>
              <a:gd name="connsiteX1" fmla="*/ 2176663 w 2176663"/>
              <a:gd name="connsiteY1" fmla="*/ 0 h 159360"/>
              <a:gd name="connsiteX2" fmla="*/ 2176308 w 2176663"/>
              <a:gd name="connsiteY2" fmla="*/ 159360 h 159360"/>
              <a:gd name="connsiteX3" fmla="*/ 0 w 2176663"/>
              <a:gd name="connsiteY3" fmla="*/ 135077 h 159360"/>
              <a:gd name="connsiteX4" fmla="*/ 10501 w 2176663"/>
              <a:gd name="connsiteY4" fmla="*/ 30258 h 159360"/>
              <a:gd name="connsiteX0" fmla="*/ 10501 w 2182623"/>
              <a:gd name="connsiteY0" fmla="*/ 46100 h 175202"/>
              <a:gd name="connsiteX1" fmla="*/ 2182623 w 2182623"/>
              <a:gd name="connsiteY1" fmla="*/ 0 h 175202"/>
              <a:gd name="connsiteX2" fmla="*/ 2176308 w 2182623"/>
              <a:gd name="connsiteY2" fmla="*/ 175202 h 175202"/>
              <a:gd name="connsiteX3" fmla="*/ 0 w 2182623"/>
              <a:gd name="connsiteY3" fmla="*/ 150919 h 175202"/>
              <a:gd name="connsiteX4" fmla="*/ 10501 w 2182623"/>
              <a:gd name="connsiteY4" fmla="*/ 46100 h 175202"/>
              <a:gd name="connsiteX0" fmla="*/ 10501 w 2182623"/>
              <a:gd name="connsiteY0" fmla="*/ 46100 h 184552"/>
              <a:gd name="connsiteX1" fmla="*/ 2182623 w 2182623"/>
              <a:gd name="connsiteY1" fmla="*/ 0 h 184552"/>
              <a:gd name="connsiteX2" fmla="*/ 2177944 w 2182623"/>
              <a:gd name="connsiteY2" fmla="*/ 184552 h 184552"/>
              <a:gd name="connsiteX3" fmla="*/ 0 w 2182623"/>
              <a:gd name="connsiteY3" fmla="*/ 150919 h 184552"/>
              <a:gd name="connsiteX4" fmla="*/ 10501 w 2182623"/>
              <a:gd name="connsiteY4" fmla="*/ 46100 h 184552"/>
              <a:gd name="connsiteX0" fmla="*/ 7698 w 2179820"/>
              <a:gd name="connsiteY0" fmla="*/ 46100 h 184552"/>
              <a:gd name="connsiteX1" fmla="*/ 2179820 w 2179820"/>
              <a:gd name="connsiteY1" fmla="*/ 0 h 184552"/>
              <a:gd name="connsiteX2" fmla="*/ 2175141 w 2179820"/>
              <a:gd name="connsiteY2" fmla="*/ 184552 h 184552"/>
              <a:gd name="connsiteX3" fmla="*/ 0 w 2179820"/>
              <a:gd name="connsiteY3" fmla="*/ 179423 h 184552"/>
              <a:gd name="connsiteX4" fmla="*/ 7698 w 2179820"/>
              <a:gd name="connsiteY4" fmla="*/ 46100 h 184552"/>
              <a:gd name="connsiteX0" fmla="*/ 9043 w 2179820"/>
              <a:gd name="connsiteY0" fmla="*/ 28828 h 184552"/>
              <a:gd name="connsiteX1" fmla="*/ 2179820 w 2179820"/>
              <a:gd name="connsiteY1" fmla="*/ 0 h 184552"/>
              <a:gd name="connsiteX2" fmla="*/ 2175141 w 2179820"/>
              <a:gd name="connsiteY2" fmla="*/ 184552 h 184552"/>
              <a:gd name="connsiteX3" fmla="*/ 0 w 2179820"/>
              <a:gd name="connsiteY3" fmla="*/ 179423 h 184552"/>
              <a:gd name="connsiteX4" fmla="*/ 9043 w 2179820"/>
              <a:gd name="connsiteY4" fmla="*/ 28828 h 184552"/>
              <a:gd name="connsiteX0" fmla="*/ 31209 w 2201986"/>
              <a:gd name="connsiteY0" fmla="*/ 28828 h 184552"/>
              <a:gd name="connsiteX1" fmla="*/ 2201986 w 2201986"/>
              <a:gd name="connsiteY1" fmla="*/ 0 h 184552"/>
              <a:gd name="connsiteX2" fmla="*/ 2197307 w 2201986"/>
              <a:gd name="connsiteY2" fmla="*/ 184552 h 184552"/>
              <a:gd name="connsiteX3" fmla="*/ 22166 w 2201986"/>
              <a:gd name="connsiteY3" fmla="*/ 179423 h 184552"/>
              <a:gd name="connsiteX4" fmla="*/ 31209 w 2201986"/>
              <a:gd name="connsiteY4" fmla="*/ 28828 h 184552"/>
              <a:gd name="connsiteX0" fmla="*/ 47379 w 2218156"/>
              <a:gd name="connsiteY0" fmla="*/ 28828 h 184552"/>
              <a:gd name="connsiteX1" fmla="*/ 2218156 w 2218156"/>
              <a:gd name="connsiteY1" fmla="*/ 0 h 184552"/>
              <a:gd name="connsiteX2" fmla="*/ 2213477 w 2218156"/>
              <a:gd name="connsiteY2" fmla="*/ 184552 h 184552"/>
              <a:gd name="connsiteX3" fmla="*/ 38336 w 2218156"/>
              <a:gd name="connsiteY3" fmla="*/ 179423 h 184552"/>
              <a:gd name="connsiteX4" fmla="*/ 47379 w 2218156"/>
              <a:gd name="connsiteY4" fmla="*/ 28828 h 184552"/>
              <a:gd name="connsiteX0" fmla="*/ 47379 w 2218156"/>
              <a:gd name="connsiteY0" fmla="*/ 28828 h 203303"/>
              <a:gd name="connsiteX1" fmla="*/ 2218156 w 2218156"/>
              <a:gd name="connsiteY1" fmla="*/ 0 h 203303"/>
              <a:gd name="connsiteX2" fmla="*/ 2211724 w 2218156"/>
              <a:gd name="connsiteY2" fmla="*/ 203303 h 203303"/>
              <a:gd name="connsiteX3" fmla="*/ 38336 w 2218156"/>
              <a:gd name="connsiteY3" fmla="*/ 179423 h 203303"/>
              <a:gd name="connsiteX4" fmla="*/ 47379 w 2218156"/>
              <a:gd name="connsiteY4" fmla="*/ 28828 h 203303"/>
              <a:gd name="connsiteX0" fmla="*/ 47379 w 2215703"/>
              <a:gd name="connsiteY0" fmla="*/ 46439 h 220914"/>
              <a:gd name="connsiteX1" fmla="*/ 2215703 w 2215703"/>
              <a:gd name="connsiteY1" fmla="*/ 0 h 220914"/>
              <a:gd name="connsiteX2" fmla="*/ 2211724 w 2215703"/>
              <a:gd name="connsiteY2" fmla="*/ 220914 h 220914"/>
              <a:gd name="connsiteX3" fmla="*/ 38336 w 2215703"/>
              <a:gd name="connsiteY3" fmla="*/ 197034 h 220914"/>
              <a:gd name="connsiteX4" fmla="*/ 47379 w 2215703"/>
              <a:gd name="connsiteY4" fmla="*/ 46439 h 220914"/>
              <a:gd name="connsiteX0" fmla="*/ 48281 w 2214852"/>
              <a:gd name="connsiteY0" fmla="*/ 27688 h 220914"/>
              <a:gd name="connsiteX1" fmla="*/ 2214852 w 2214852"/>
              <a:gd name="connsiteY1" fmla="*/ 0 h 220914"/>
              <a:gd name="connsiteX2" fmla="*/ 2210873 w 2214852"/>
              <a:gd name="connsiteY2" fmla="*/ 220914 h 220914"/>
              <a:gd name="connsiteX3" fmla="*/ 37485 w 2214852"/>
              <a:gd name="connsiteY3" fmla="*/ 197034 h 220914"/>
              <a:gd name="connsiteX4" fmla="*/ 48281 w 2214852"/>
              <a:gd name="connsiteY4" fmla="*/ 27688 h 220914"/>
              <a:gd name="connsiteX0" fmla="*/ 47025 w 2216050"/>
              <a:gd name="connsiteY0" fmla="*/ 10078 h 220914"/>
              <a:gd name="connsiteX1" fmla="*/ 2216050 w 2216050"/>
              <a:gd name="connsiteY1" fmla="*/ 0 h 220914"/>
              <a:gd name="connsiteX2" fmla="*/ 2212071 w 2216050"/>
              <a:gd name="connsiteY2" fmla="*/ 220914 h 220914"/>
              <a:gd name="connsiteX3" fmla="*/ 38683 w 2216050"/>
              <a:gd name="connsiteY3" fmla="*/ 197034 h 220914"/>
              <a:gd name="connsiteX4" fmla="*/ 47025 w 2216050"/>
              <a:gd name="connsiteY4" fmla="*/ 10078 h 220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6050" h="220914">
                <a:moveTo>
                  <a:pt x="47025" y="10078"/>
                </a:moveTo>
                <a:lnTo>
                  <a:pt x="2216050" y="0"/>
                </a:lnTo>
                <a:cubicBezTo>
                  <a:pt x="2215932" y="53120"/>
                  <a:pt x="2212189" y="167794"/>
                  <a:pt x="2212071" y="220914"/>
                </a:cubicBezTo>
                <a:lnTo>
                  <a:pt x="38683" y="197034"/>
                </a:lnTo>
                <a:cubicBezTo>
                  <a:pt x="-10637" y="197737"/>
                  <a:pt x="-17931" y="4952"/>
                  <a:pt x="47025" y="10078"/>
                </a:cubicBezTo>
                <a:close/>
              </a:path>
            </a:pathLst>
          </a:custGeom>
          <a:gradFill rotWithShape="1">
            <a:gsLst>
              <a:gs pos="833">
                <a:srgbClr val="A9A9A9"/>
              </a:gs>
              <a:gs pos="31000">
                <a:srgbClr val="F9F9F9"/>
              </a:gs>
              <a:gs pos="100000">
                <a:srgbClr val="5F5F5F"/>
              </a:gs>
            </a:gsLst>
            <a:lin ang="5400000" scaled="1"/>
          </a:gradFill>
          <a:ln>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charset="0"/>
              <a:ea typeface="微软雅黑" pitchFamily="34" charset="-122"/>
            </a:endParaRPr>
          </a:p>
        </p:txBody>
      </p:sp>
      <p:sp>
        <p:nvSpPr>
          <p:cNvPr id="11" name="矩形 10"/>
          <p:cNvSpPr/>
          <p:nvPr/>
        </p:nvSpPr>
        <p:spPr>
          <a:xfrm>
            <a:off x="5678406" y="2962426"/>
            <a:ext cx="989306" cy="989306"/>
          </a:xfrm>
          <a:prstGeom prst="rect">
            <a:avLst/>
          </a:prstGeom>
          <a:solidFill>
            <a:srgbClr val="D7D7D7"/>
          </a:solidFill>
          <a:ln w="3175" cap="flat" cmpd="sng" algn="ctr">
            <a:solidFill>
              <a:srgbClr val="DDDDDD"/>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1054100" contourW="6350">
            <a:bevelT w="0" h="0"/>
            <a:contourClr>
              <a:srgbClr val="A9A9A9"/>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矩形 23"/>
          <p:cNvSpPr/>
          <p:nvPr/>
        </p:nvSpPr>
        <p:spPr>
          <a:xfrm rot="20206631">
            <a:off x="3710768" y="4354725"/>
            <a:ext cx="2250373" cy="276923"/>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 fmla="*/ 0 w 2176062"/>
              <a:gd name="connsiteY0" fmla="*/ 0 h 118950"/>
              <a:gd name="connsiteX1" fmla="*/ 2176062 w 2176062"/>
              <a:gd name="connsiteY1" fmla="*/ 0 h 118950"/>
              <a:gd name="connsiteX2" fmla="*/ 2176062 w 2176062"/>
              <a:gd name="connsiteY2" fmla="*/ 86510 h 118950"/>
              <a:gd name="connsiteX3" fmla="*/ 15427 w 2176062"/>
              <a:gd name="connsiteY3" fmla="*/ 118950 h 118950"/>
              <a:gd name="connsiteX4" fmla="*/ 0 w 2176062"/>
              <a:gd name="connsiteY4" fmla="*/ 0 h 118950"/>
              <a:gd name="connsiteX0" fmla="*/ 0 w 2175666"/>
              <a:gd name="connsiteY0" fmla="*/ 0 h 139026"/>
              <a:gd name="connsiteX1" fmla="*/ 2175666 w 2175666"/>
              <a:gd name="connsiteY1" fmla="*/ 20076 h 139026"/>
              <a:gd name="connsiteX2" fmla="*/ 2175666 w 2175666"/>
              <a:gd name="connsiteY2" fmla="*/ 106586 h 139026"/>
              <a:gd name="connsiteX3" fmla="*/ 15031 w 2175666"/>
              <a:gd name="connsiteY3" fmla="*/ 139026 h 139026"/>
              <a:gd name="connsiteX4" fmla="*/ 0 w 2175666"/>
              <a:gd name="connsiteY4" fmla="*/ 0 h 139026"/>
              <a:gd name="connsiteX0" fmla="*/ 0 w 2175666"/>
              <a:gd name="connsiteY0" fmla="*/ 0 h 154848"/>
              <a:gd name="connsiteX1" fmla="*/ 2175666 w 2175666"/>
              <a:gd name="connsiteY1" fmla="*/ 20076 h 154848"/>
              <a:gd name="connsiteX2" fmla="*/ 2175666 w 2175666"/>
              <a:gd name="connsiteY2" fmla="*/ 106586 h 154848"/>
              <a:gd name="connsiteX3" fmla="*/ 2667 w 2175666"/>
              <a:gd name="connsiteY3" fmla="*/ 154848 h 154848"/>
              <a:gd name="connsiteX4" fmla="*/ 0 w 2175666"/>
              <a:gd name="connsiteY4" fmla="*/ 0 h 154848"/>
              <a:gd name="connsiteX0" fmla="*/ 0 w 2175666"/>
              <a:gd name="connsiteY0" fmla="*/ 0 h 154848"/>
              <a:gd name="connsiteX1" fmla="*/ 2144870 w 2175666"/>
              <a:gd name="connsiteY1" fmla="*/ 4431 h 154848"/>
              <a:gd name="connsiteX2" fmla="*/ 2175666 w 2175666"/>
              <a:gd name="connsiteY2" fmla="*/ 106586 h 154848"/>
              <a:gd name="connsiteX3" fmla="*/ 2667 w 2175666"/>
              <a:gd name="connsiteY3" fmla="*/ 154848 h 154848"/>
              <a:gd name="connsiteX4" fmla="*/ 0 w 2175666"/>
              <a:gd name="connsiteY4" fmla="*/ 0 h 154848"/>
              <a:gd name="connsiteX0" fmla="*/ 17921 w 2172999"/>
              <a:gd name="connsiteY0" fmla="*/ 27783 h 150417"/>
              <a:gd name="connsiteX1" fmla="*/ 2142203 w 2172999"/>
              <a:gd name="connsiteY1" fmla="*/ 0 h 150417"/>
              <a:gd name="connsiteX2" fmla="*/ 2172999 w 2172999"/>
              <a:gd name="connsiteY2" fmla="*/ 102155 h 150417"/>
              <a:gd name="connsiteX3" fmla="*/ 0 w 2172999"/>
              <a:gd name="connsiteY3" fmla="*/ 150417 h 150417"/>
              <a:gd name="connsiteX4" fmla="*/ 17921 w 2172999"/>
              <a:gd name="connsiteY4" fmla="*/ 27783 h 150417"/>
              <a:gd name="connsiteX0" fmla="*/ 31633 w 2186711"/>
              <a:gd name="connsiteY0" fmla="*/ 27783 h 198924"/>
              <a:gd name="connsiteX1" fmla="*/ 2155915 w 2186711"/>
              <a:gd name="connsiteY1" fmla="*/ 0 h 198924"/>
              <a:gd name="connsiteX2" fmla="*/ 2186711 w 2186711"/>
              <a:gd name="connsiteY2" fmla="*/ 102155 h 198924"/>
              <a:gd name="connsiteX3" fmla="*/ 0 w 2186711"/>
              <a:gd name="connsiteY3" fmla="*/ 198924 h 198924"/>
              <a:gd name="connsiteX4" fmla="*/ 31633 w 2186711"/>
              <a:gd name="connsiteY4" fmla="*/ 27783 h 198924"/>
              <a:gd name="connsiteX0" fmla="*/ 31633 w 2186711"/>
              <a:gd name="connsiteY0" fmla="*/ 2931 h 174072"/>
              <a:gd name="connsiteX1" fmla="*/ 2140603 w 2186711"/>
              <a:gd name="connsiteY1" fmla="*/ 0 h 174072"/>
              <a:gd name="connsiteX2" fmla="*/ 2186711 w 2186711"/>
              <a:gd name="connsiteY2" fmla="*/ 77303 h 174072"/>
              <a:gd name="connsiteX3" fmla="*/ 0 w 2186711"/>
              <a:gd name="connsiteY3" fmla="*/ 174072 h 174072"/>
              <a:gd name="connsiteX4" fmla="*/ 31633 w 2186711"/>
              <a:gd name="connsiteY4" fmla="*/ 2931 h 174072"/>
              <a:gd name="connsiteX0" fmla="*/ 31633 w 2186711"/>
              <a:gd name="connsiteY0" fmla="*/ 12688 h 183829"/>
              <a:gd name="connsiteX1" fmla="*/ 2138527 w 2186711"/>
              <a:gd name="connsiteY1" fmla="*/ 0 h 183829"/>
              <a:gd name="connsiteX2" fmla="*/ 2186711 w 2186711"/>
              <a:gd name="connsiteY2" fmla="*/ 87060 h 183829"/>
              <a:gd name="connsiteX3" fmla="*/ 0 w 2186711"/>
              <a:gd name="connsiteY3" fmla="*/ 183829 h 183829"/>
              <a:gd name="connsiteX4" fmla="*/ 31633 w 2186711"/>
              <a:gd name="connsiteY4" fmla="*/ 12688 h 183829"/>
              <a:gd name="connsiteX0" fmla="*/ 31633 w 2191815"/>
              <a:gd name="connsiteY0" fmla="*/ 12688 h 183829"/>
              <a:gd name="connsiteX1" fmla="*/ 2138527 w 2191815"/>
              <a:gd name="connsiteY1" fmla="*/ 0 h 183829"/>
              <a:gd name="connsiteX2" fmla="*/ 2191815 w 2191815"/>
              <a:gd name="connsiteY2" fmla="*/ 78776 h 183829"/>
              <a:gd name="connsiteX3" fmla="*/ 0 w 2191815"/>
              <a:gd name="connsiteY3" fmla="*/ 183829 h 183829"/>
              <a:gd name="connsiteX4" fmla="*/ 31633 w 2191815"/>
              <a:gd name="connsiteY4" fmla="*/ 12688 h 183829"/>
              <a:gd name="connsiteX0" fmla="*/ 31633 w 2191815"/>
              <a:gd name="connsiteY0" fmla="*/ 12688 h 199821"/>
              <a:gd name="connsiteX1" fmla="*/ 2138527 w 2191815"/>
              <a:gd name="connsiteY1" fmla="*/ 0 h 199821"/>
              <a:gd name="connsiteX2" fmla="*/ 2191815 w 2191815"/>
              <a:gd name="connsiteY2" fmla="*/ 78776 h 199821"/>
              <a:gd name="connsiteX3" fmla="*/ 38473 w 2191815"/>
              <a:gd name="connsiteY3" fmla="*/ 199821 h 199821"/>
              <a:gd name="connsiteX4" fmla="*/ 0 w 2191815"/>
              <a:gd name="connsiteY4" fmla="*/ 183829 h 199821"/>
              <a:gd name="connsiteX5" fmla="*/ 31633 w 2191815"/>
              <a:gd name="connsiteY5" fmla="*/ 12688 h 199821"/>
              <a:gd name="connsiteX0" fmla="*/ 50145 w 2191815"/>
              <a:gd name="connsiteY0" fmla="*/ 35145 h 199821"/>
              <a:gd name="connsiteX1" fmla="*/ 2138527 w 2191815"/>
              <a:gd name="connsiteY1" fmla="*/ 0 h 199821"/>
              <a:gd name="connsiteX2" fmla="*/ 2191815 w 2191815"/>
              <a:gd name="connsiteY2" fmla="*/ 78776 h 199821"/>
              <a:gd name="connsiteX3" fmla="*/ 38473 w 2191815"/>
              <a:gd name="connsiteY3" fmla="*/ 199821 h 199821"/>
              <a:gd name="connsiteX4" fmla="*/ 0 w 2191815"/>
              <a:gd name="connsiteY4" fmla="*/ 183829 h 199821"/>
              <a:gd name="connsiteX5" fmla="*/ 50145 w 2191815"/>
              <a:gd name="connsiteY5" fmla="*/ 35145 h 199821"/>
              <a:gd name="connsiteX0" fmla="*/ 50145 w 2201071"/>
              <a:gd name="connsiteY0" fmla="*/ 35145 h 199821"/>
              <a:gd name="connsiteX1" fmla="*/ 2138527 w 2201071"/>
              <a:gd name="connsiteY1" fmla="*/ 0 h 199821"/>
              <a:gd name="connsiteX2" fmla="*/ 2201071 w 2201071"/>
              <a:gd name="connsiteY2" fmla="*/ 90004 h 199821"/>
              <a:gd name="connsiteX3" fmla="*/ 38473 w 2201071"/>
              <a:gd name="connsiteY3" fmla="*/ 199821 h 199821"/>
              <a:gd name="connsiteX4" fmla="*/ 0 w 2201071"/>
              <a:gd name="connsiteY4" fmla="*/ 183829 h 199821"/>
              <a:gd name="connsiteX5" fmla="*/ 50145 w 2201071"/>
              <a:gd name="connsiteY5" fmla="*/ 35145 h 199821"/>
              <a:gd name="connsiteX0" fmla="*/ 31998 w 2182924"/>
              <a:gd name="connsiteY0" fmla="*/ 35145 h 199821"/>
              <a:gd name="connsiteX1" fmla="*/ 2120380 w 2182924"/>
              <a:gd name="connsiteY1" fmla="*/ 0 h 199821"/>
              <a:gd name="connsiteX2" fmla="*/ 2182924 w 2182924"/>
              <a:gd name="connsiteY2" fmla="*/ 90004 h 199821"/>
              <a:gd name="connsiteX3" fmla="*/ 20326 w 2182924"/>
              <a:gd name="connsiteY3" fmla="*/ 199821 h 199821"/>
              <a:gd name="connsiteX4" fmla="*/ 0 w 2182924"/>
              <a:gd name="connsiteY4" fmla="*/ 181719 h 199821"/>
              <a:gd name="connsiteX5" fmla="*/ 31998 w 2182924"/>
              <a:gd name="connsiteY5" fmla="*/ 35145 h 199821"/>
              <a:gd name="connsiteX0" fmla="*/ 31998 w 2182924"/>
              <a:gd name="connsiteY0" fmla="*/ 7302 h 171978"/>
              <a:gd name="connsiteX1" fmla="*/ 2123443 w 2182924"/>
              <a:gd name="connsiteY1" fmla="*/ 0 h 171978"/>
              <a:gd name="connsiteX2" fmla="*/ 2182924 w 2182924"/>
              <a:gd name="connsiteY2" fmla="*/ 62161 h 171978"/>
              <a:gd name="connsiteX3" fmla="*/ 20326 w 2182924"/>
              <a:gd name="connsiteY3" fmla="*/ 171978 h 171978"/>
              <a:gd name="connsiteX4" fmla="*/ 0 w 2182924"/>
              <a:gd name="connsiteY4" fmla="*/ 153876 h 171978"/>
              <a:gd name="connsiteX5" fmla="*/ 31998 w 2182924"/>
              <a:gd name="connsiteY5" fmla="*/ 7302 h 171978"/>
              <a:gd name="connsiteX0" fmla="*/ 40235 w 2182924"/>
              <a:gd name="connsiteY0" fmla="*/ 0 h 199921"/>
              <a:gd name="connsiteX1" fmla="*/ 2123443 w 2182924"/>
              <a:gd name="connsiteY1" fmla="*/ 27943 h 199921"/>
              <a:gd name="connsiteX2" fmla="*/ 2182924 w 2182924"/>
              <a:gd name="connsiteY2" fmla="*/ 90104 h 199921"/>
              <a:gd name="connsiteX3" fmla="*/ 20326 w 2182924"/>
              <a:gd name="connsiteY3" fmla="*/ 199921 h 199921"/>
              <a:gd name="connsiteX4" fmla="*/ 0 w 2182924"/>
              <a:gd name="connsiteY4" fmla="*/ 181819 h 199921"/>
              <a:gd name="connsiteX5" fmla="*/ 40235 w 2182924"/>
              <a:gd name="connsiteY5" fmla="*/ 0 h 199921"/>
              <a:gd name="connsiteX0" fmla="*/ 40235 w 2179158"/>
              <a:gd name="connsiteY0" fmla="*/ 0 h 199921"/>
              <a:gd name="connsiteX1" fmla="*/ 2123443 w 2179158"/>
              <a:gd name="connsiteY1" fmla="*/ 27943 h 199921"/>
              <a:gd name="connsiteX2" fmla="*/ 2179158 w 2179158"/>
              <a:gd name="connsiteY2" fmla="*/ 109103 h 199921"/>
              <a:gd name="connsiteX3" fmla="*/ 20326 w 2179158"/>
              <a:gd name="connsiteY3" fmla="*/ 199921 h 199921"/>
              <a:gd name="connsiteX4" fmla="*/ 0 w 2179158"/>
              <a:gd name="connsiteY4" fmla="*/ 181819 h 199921"/>
              <a:gd name="connsiteX5" fmla="*/ 40235 w 2179158"/>
              <a:gd name="connsiteY5" fmla="*/ 0 h 199921"/>
              <a:gd name="connsiteX0" fmla="*/ 40235 w 2179158"/>
              <a:gd name="connsiteY0" fmla="*/ 0 h 187655"/>
              <a:gd name="connsiteX1" fmla="*/ 2123443 w 2179158"/>
              <a:gd name="connsiteY1" fmla="*/ 27943 h 187655"/>
              <a:gd name="connsiteX2" fmla="*/ 2179158 w 2179158"/>
              <a:gd name="connsiteY2" fmla="*/ 109103 h 187655"/>
              <a:gd name="connsiteX3" fmla="*/ 19084 w 2179158"/>
              <a:gd name="connsiteY3" fmla="*/ 187655 h 187655"/>
              <a:gd name="connsiteX4" fmla="*/ 0 w 2179158"/>
              <a:gd name="connsiteY4" fmla="*/ 181819 h 187655"/>
              <a:gd name="connsiteX5" fmla="*/ 40235 w 2179158"/>
              <a:gd name="connsiteY5" fmla="*/ 0 h 187655"/>
              <a:gd name="connsiteX0" fmla="*/ 40235 w 2172899"/>
              <a:gd name="connsiteY0" fmla="*/ 0 h 187655"/>
              <a:gd name="connsiteX1" fmla="*/ 2123443 w 2172899"/>
              <a:gd name="connsiteY1" fmla="*/ 27943 h 187655"/>
              <a:gd name="connsiteX2" fmla="*/ 2172899 w 2172899"/>
              <a:gd name="connsiteY2" fmla="*/ 117519 h 187655"/>
              <a:gd name="connsiteX3" fmla="*/ 19084 w 2172899"/>
              <a:gd name="connsiteY3" fmla="*/ 187655 h 187655"/>
              <a:gd name="connsiteX4" fmla="*/ 0 w 2172899"/>
              <a:gd name="connsiteY4" fmla="*/ 181819 h 187655"/>
              <a:gd name="connsiteX5" fmla="*/ 40235 w 2172899"/>
              <a:gd name="connsiteY5" fmla="*/ 0 h 187655"/>
              <a:gd name="connsiteX0" fmla="*/ 40235 w 2172899"/>
              <a:gd name="connsiteY0" fmla="*/ 0 h 187655"/>
              <a:gd name="connsiteX1" fmla="*/ 2113862 w 2172899"/>
              <a:gd name="connsiteY1" fmla="*/ 17600 h 187655"/>
              <a:gd name="connsiteX2" fmla="*/ 2172899 w 2172899"/>
              <a:gd name="connsiteY2" fmla="*/ 117519 h 187655"/>
              <a:gd name="connsiteX3" fmla="*/ 19084 w 2172899"/>
              <a:gd name="connsiteY3" fmla="*/ 187655 h 187655"/>
              <a:gd name="connsiteX4" fmla="*/ 0 w 2172899"/>
              <a:gd name="connsiteY4" fmla="*/ 181819 h 187655"/>
              <a:gd name="connsiteX5" fmla="*/ 40235 w 2172899"/>
              <a:gd name="connsiteY5" fmla="*/ 0 h 187655"/>
              <a:gd name="connsiteX0" fmla="*/ 21151 w 2153815"/>
              <a:gd name="connsiteY0" fmla="*/ 0 h 187655"/>
              <a:gd name="connsiteX1" fmla="*/ 2094778 w 2153815"/>
              <a:gd name="connsiteY1" fmla="*/ 17600 h 187655"/>
              <a:gd name="connsiteX2" fmla="*/ 2153815 w 2153815"/>
              <a:gd name="connsiteY2" fmla="*/ 117519 h 187655"/>
              <a:gd name="connsiteX3" fmla="*/ 0 w 2153815"/>
              <a:gd name="connsiteY3" fmla="*/ 187655 h 187655"/>
              <a:gd name="connsiteX4" fmla="*/ 2613 w 2153815"/>
              <a:gd name="connsiteY4" fmla="*/ 157293 h 187655"/>
              <a:gd name="connsiteX5" fmla="*/ 21151 w 2153815"/>
              <a:gd name="connsiteY5" fmla="*/ 0 h 187655"/>
              <a:gd name="connsiteX0" fmla="*/ 22807 w 2155471"/>
              <a:gd name="connsiteY0" fmla="*/ 0 h 171300"/>
              <a:gd name="connsiteX1" fmla="*/ 2096434 w 2155471"/>
              <a:gd name="connsiteY1" fmla="*/ 17600 h 171300"/>
              <a:gd name="connsiteX2" fmla="*/ 2155471 w 2155471"/>
              <a:gd name="connsiteY2" fmla="*/ 117519 h 171300"/>
              <a:gd name="connsiteX3" fmla="*/ 0 w 2155471"/>
              <a:gd name="connsiteY3" fmla="*/ 171300 h 171300"/>
              <a:gd name="connsiteX4" fmla="*/ 4269 w 2155471"/>
              <a:gd name="connsiteY4" fmla="*/ 157293 h 171300"/>
              <a:gd name="connsiteX5" fmla="*/ 22807 w 2155471"/>
              <a:gd name="connsiteY5" fmla="*/ 0 h 171300"/>
              <a:gd name="connsiteX0" fmla="*/ 22807 w 2155471"/>
              <a:gd name="connsiteY0" fmla="*/ 0 h 171300"/>
              <a:gd name="connsiteX1" fmla="*/ 2096434 w 2155471"/>
              <a:gd name="connsiteY1" fmla="*/ 17600 h 171300"/>
              <a:gd name="connsiteX2" fmla="*/ 2155471 w 2155471"/>
              <a:gd name="connsiteY2" fmla="*/ 117519 h 171300"/>
              <a:gd name="connsiteX3" fmla="*/ 0 w 2155471"/>
              <a:gd name="connsiteY3" fmla="*/ 171300 h 171300"/>
              <a:gd name="connsiteX4" fmla="*/ 6369 w 2155471"/>
              <a:gd name="connsiteY4" fmla="*/ 135889 h 171300"/>
              <a:gd name="connsiteX5" fmla="*/ 22807 w 2155471"/>
              <a:gd name="connsiteY5" fmla="*/ 0 h 171300"/>
              <a:gd name="connsiteX0" fmla="*/ 21131 w 2153795"/>
              <a:gd name="connsiteY0" fmla="*/ 0 h 159756"/>
              <a:gd name="connsiteX1" fmla="*/ 2094758 w 2153795"/>
              <a:gd name="connsiteY1" fmla="*/ 17600 h 159756"/>
              <a:gd name="connsiteX2" fmla="*/ 2153795 w 2153795"/>
              <a:gd name="connsiteY2" fmla="*/ 117519 h 159756"/>
              <a:gd name="connsiteX3" fmla="*/ 0 w 2153795"/>
              <a:gd name="connsiteY3" fmla="*/ 159756 h 159756"/>
              <a:gd name="connsiteX4" fmla="*/ 4693 w 2153795"/>
              <a:gd name="connsiteY4" fmla="*/ 135889 h 159756"/>
              <a:gd name="connsiteX5" fmla="*/ 21131 w 2153795"/>
              <a:gd name="connsiteY5" fmla="*/ 0 h 159756"/>
              <a:gd name="connsiteX0" fmla="*/ 21131 w 2182307"/>
              <a:gd name="connsiteY0" fmla="*/ 0 h 159756"/>
              <a:gd name="connsiteX1" fmla="*/ 2182307 w 2182307"/>
              <a:gd name="connsiteY1" fmla="*/ 18343 h 159756"/>
              <a:gd name="connsiteX2" fmla="*/ 2153795 w 2182307"/>
              <a:gd name="connsiteY2" fmla="*/ 117519 h 159756"/>
              <a:gd name="connsiteX3" fmla="*/ 0 w 2182307"/>
              <a:gd name="connsiteY3" fmla="*/ 159756 h 159756"/>
              <a:gd name="connsiteX4" fmla="*/ 4693 w 2182307"/>
              <a:gd name="connsiteY4" fmla="*/ 135889 h 159756"/>
              <a:gd name="connsiteX5" fmla="*/ 21131 w 2182307"/>
              <a:gd name="connsiteY5" fmla="*/ 0 h 159756"/>
              <a:gd name="connsiteX0" fmla="*/ 21131 w 2182307"/>
              <a:gd name="connsiteY0" fmla="*/ 0 h 159756"/>
              <a:gd name="connsiteX1" fmla="*/ 2182307 w 2182307"/>
              <a:gd name="connsiteY1" fmla="*/ 18343 h 159756"/>
              <a:gd name="connsiteX2" fmla="*/ 2108143 w 2182307"/>
              <a:gd name="connsiteY2" fmla="*/ 119673 h 159756"/>
              <a:gd name="connsiteX3" fmla="*/ 0 w 2182307"/>
              <a:gd name="connsiteY3" fmla="*/ 159756 h 159756"/>
              <a:gd name="connsiteX4" fmla="*/ 4693 w 2182307"/>
              <a:gd name="connsiteY4" fmla="*/ 135889 h 159756"/>
              <a:gd name="connsiteX5" fmla="*/ 21131 w 2182307"/>
              <a:gd name="connsiteY5" fmla="*/ 0 h 159756"/>
              <a:gd name="connsiteX0" fmla="*/ 21131 w 2182307"/>
              <a:gd name="connsiteY0" fmla="*/ 0 h 159756"/>
              <a:gd name="connsiteX1" fmla="*/ 2182307 w 2182307"/>
              <a:gd name="connsiteY1" fmla="*/ 18343 h 159756"/>
              <a:gd name="connsiteX2" fmla="*/ 2108143 w 2182307"/>
              <a:gd name="connsiteY2" fmla="*/ 119673 h 159756"/>
              <a:gd name="connsiteX3" fmla="*/ 0 w 2182307"/>
              <a:gd name="connsiteY3" fmla="*/ 159756 h 159756"/>
              <a:gd name="connsiteX4" fmla="*/ 4693 w 2182307"/>
              <a:gd name="connsiteY4" fmla="*/ 135889 h 159756"/>
              <a:gd name="connsiteX5" fmla="*/ 21131 w 2182307"/>
              <a:gd name="connsiteY5" fmla="*/ 0 h 159756"/>
              <a:gd name="connsiteX0" fmla="*/ 21131 w 2190711"/>
              <a:gd name="connsiteY0" fmla="*/ 0 h 159756"/>
              <a:gd name="connsiteX1" fmla="*/ 2182307 w 2190711"/>
              <a:gd name="connsiteY1" fmla="*/ 18343 h 159756"/>
              <a:gd name="connsiteX2" fmla="*/ 2108143 w 2190711"/>
              <a:gd name="connsiteY2" fmla="*/ 119673 h 159756"/>
              <a:gd name="connsiteX3" fmla="*/ 0 w 2190711"/>
              <a:gd name="connsiteY3" fmla="*/ 159756 h 159756"/>
              <a:gd name="connsiteX4" fmla="*/ 4693 w 2190711"/>
              <a:gd name="connsiteY4" fmla="*/ 135889 h 159756"/>
              <a:gd name="connsiteX5" fmla="*/ 21131 w 2190711"/>
              <a:gd name="connsiteY5" fmla="*/ 0 h 159756"/>
              <a:gd name="connsiteX0" fmla="*/ 21131 w 2210713"/>
              <a:gd name="connsiteY0" fmla="*/ 0 h 159756"/>
              <a:gd name="connsiteX1" fmla="*/ 2182307 w 2210713"/>
              <a:gd name="connsiteY1" fmla="*/ 18343 h 159756"/>
              <a:gd name="connsiteX2" fmla="*/ 2108143 w 2210713"/>
              <a:gd name="connsiteY2" fmla="*/ 119673 h 159756"/>
              <a:gd name="connsiteX3" fmla="*/ 0 w 2210713"/>
              <a:gd name="connsiteY3" fmla="*/ 159756 h 159756"/>
              <a:gd name="connsiteX4" fmla="*/ 4693 w 2210713"/>
              <a:gd name="connsiteY4" fmla="*/ 135889 h 159756"/>
              <a:gd name="connsiteX5" fmla="*/ 21131 w 2210713"/>
              <a:gd name="connsiteY5" fmla="*/ 0 h 159756"/>
              <a:gd name="connsiteX0" fmla="*/ 21131 w 2218046"/>
              <a:gd name="connsiteY0" fmla="*/ 0 h 159756"/>
              <a:gd name="connsiteX1" fmla="*/ 2182307 w 2218046"/>
              <a:gd name="connsiteY1" fmla="*/ 18343 h 159756"/>
              <a:gd name="connsiteX2" fmla="*/ 2108143 w 2218046"/>
              <a:gd name="connsiteY2" fmla="*/ 119673 h 159756"/>
              <a:gd name="connsiteX3" fmla="*/ 0 w 2218046"/>
              <a:gd name="connsiteY3" fmla="*/ 159756 h 159756"/>
              <a:gd name="connsiteX4" fmla="*/ 4693 w 2218046"/>
              <a:gd name="connsiteY4" fmla="*/ 135889 h 159756"/>
              <a:gd name="connsiteX5" fmla="*/ 21131 w 2218046"/>
              <a:gd name="connsiteY5" fmla="*/ 0 h 159756"/>
              <a:gd name="connsiteX0" fmla="*/ 21131 w 2219921"/>
              <a:gd name="connsiteY0" fmla="*/ 0 h 159756"/>
              <a:gd name="connsiteX1" fmla="*/ 2182307 w 2219921"/>
              <a:gd name="connsiteY1" fmla="*/ 18343 h 159756"/>
              <a:gd name="connsiteX2" fmla="*/ 2108143 w 2219921"/>
              <a:gd name="connsiteY2" fmla="*/ 119673 h 159756"/>
              <a:gd name="connsiteX3" fmla="*/ 0 w 2219921"/>
              <a:gd name="connsiteY3" fmla="*/ 159756 h 159756"/>
              <a:gd name="connsiteX4" fmla="*/ 4693 w 2219921"/>
              <a:gd name="connsiteY4" fmla="*/ 135889 h 159756"/>
              <a:gd name="connsiteX5" fmla="*/ 21131 w 2219921"/>
              <a:gd name="connsiteY5" fmla="*/ 0 h 159756"/>
              <a:gd name="connsiteX0" fmla="*/ 21131 w 2237084"/>
              <a:gd name="connsiteY0" fmla="*/ 0 h 159756"/>
              <a:gd name="connsiteX1" fmla="*/ 2182307 w 2237084"/>
              <a:gd name="connsiteY1" fmla="*/ 18343 h 159756"/>
              <a:gd name="connsiteX2" fmla="*/ 2167554 w 2237084"/>
              <a:gd name="connsiteY2" fmla="*/ 116441 h 159756"/>
              <a:gd name="connsiteX3" fmla="*/ 0 w 2237084"/>
              <a:gd name="connsiteY3" fmla="*/ 159756 h 159756"/>
              <a:gd name="connsiteX4" fmla="*/ 4693 w 2237084"/>
              <a:gd name="connsiteY4" fmla="*/ 135889 h 159756"/>
              <a:gd name="connsiteX5" fmla="*/ 21131 w 2237084"/>
              <a:gd name="connsiteY5" fmla="*/ 0 h 159756"/>
              <a:gd name="connsiteX0" fmla="*/ 21131 w 2241460"/>
              <a:gd name="connsiteY0" fmla="*/ 0 h 159756"/>
              <a:gd name="connsiteX1" fmla="*/ 2182307 w 2241460"/>
              <a:gd name="connsiteY1" fmla="*/ 18343 h 159756"/>
              <a:gd name="connsiteX2" fmla="*/ 2178185 w 2241460"/>
              <a:gd name="connsiteY2" fmla="*/ 116083 h 159756"/>
              <a:gd name="connsiteX3" fmla="*/ 0 w 2241460"/>
              <a:gd name="connsiteY3" fmla="*/ 159756 h 159756"/>
              <a:gd name="connsiteX4" fmla="*/ 4693 w 2241460"/>
              <a:gd name="connsiteY4" fmla="*/ 135889 h 159756"/>
              <a:gd name="connsiteX5" fmla="*/ 21131 w 2241460"/>
              <a:gd name="connsiteY5" fmla="*/ 0 h 159756"/>
              <a:gd name="connsiteX0" fmla="*/ 21131 w 2250373"/>
              <a:gd name="connsiteY0" fmla="*/ 0 h 159756"/>
              <a:gd name="connsiteX1" fmla="*/ 2182307 w 2250373"/>
              <a:gd name="connsiteY1" fmla="*/ 18343 h 159756"/>
              <a:gd name="connsiteX2" fmla="*/ 2178185 w 2250373"/>
              <a:gd name="connsiteY2" fmla="*/ 116083 h 159756"/>
              <a:gd name="connsiteX3" fmla="*/ 0 w 2250373"/>
              <a:gd name="connsiteY3" fmla="*/ 159756 h 159756"/>
              <a:gd name="connsiteX4" fmla="*/ 4693 w 2250373"/>
              <a:gd name="connsiteY4" fmla="*/ 135889 h 159756"/>
              <a:gd name="connsiteX5" fmla="*/ 21131 w 2250373"/>
              <a:gd name="connsiteY5" fmla="*/ 0 h 159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0373" h="159756">
                <a:moveTo>
                  <a:pt x="21131" y="0"/>
                </a:moveTo>
                <a:lnTo>
                  <a:pt x="2182307" y="18343"/>
                </a:lnTo>
                <a:cubicBezTo>
                  <a:pt x="2273614" y="18056"/>
                  <a:pt x="2273864" y="108839"/>
                  <a:pt x="2178185" y="116083"/>
                </a:cubicBezTo>
                <a:lnTo>
                  <a:pt x="0" y="159756"/>
                </a:lnTo>
                <a:lnTo>
                  <a:pt x="4693" y="135889"/>
                </a:lnTo>
                <a:lnTo>
                  <a:pt x="21131" y="0"/>
                </a:lnTo>
                <a:close/>
              </a:path>
            </a:pathLst>
          </a:custGeom>
          <a:gradFill rotWithShape="1">
            <a:gsLst>
              <a:gs pos="833">
                <a:srgbClr val="A9A9A9"/>
              </a:gs>
              <a:gs pos="31000">
                <a:srgbClr val="F9F9F9"/>
              </a:gs>
              <a:gs pos="100000">
                <a:srgbClr val="5F5F5F"/>
              </a:gs>
            </a:gsLst>
            <a:lin ang="5400000" scaled="1"/>
          </a:gradFill>
          <a:ln>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13" name="矩形 12"/>
          <p:cNvSpPr/>
          <p:nvPr/>
        </p:nvSpPr>
        <p:spPr>
          <a:xfrm>
            <a:off x="2944995" y="3626404"/>
            <a:ext cx="1236886" cy="1236886"/>
          </a:xfrm>
          <a:prstGeom prst="rect">
            <a:avLst/>
          </a:prstGeom>
          <a:solidFill>
            <a:srgbClr val="2676FF">
              <a:lumMod val="60000"/>
              <a:lumOff val="40000"/>
            </a:srgbClr>
          </a:solidFill>
          <a:ln w="3175" cap="flat" cmpd="sng" algn="ctr">
            <a:solidFill>
              <a:srgbClr val="2676FF"/>
            </a:solidFill>
            <a:prstDash val="solid"/>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1333500" contourW="6350">
            <a:bevelT w="0" h="0"/>
            <a:contourClr>
              <a:srgbClr val="2676FF"/>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TextBox 13"/>
          <p:cNvSpPr txBox="1"/>
          <p:nvPr/>
        </p:nvSpPr>
        <p:spPr>
          <a:xfrm>
            <a:off x="301682" y="1807515"/>
            <a:ext cx="1850164" cy="613373"/>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smtClean="0">
              <a:ln>
                <a:noFill/>
              </a:ln>
              <a:solidFill>
                <a:srgbClr val="4D4D4D"/>
              </a:solidFill>
              <a:effectLst/>
              <a:uLnTx/>
              <a:uFillTx/>
              <a:ea typeface="微软雅黑" pitchFamily="34" charset="-122"/>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a:ln>
                <a:noFill/>
              </a:ln>
              <a:solidFill>
                <a:srgbClr val="4D4D4D"/>
              </a:solidFill>
              <a:effectLst/>
              <a:uLnTx/>
              <a:uFillTx/>
              <a:ea typeface="微软雅黑" pitchFamily="34" charset="-122"/>
            </a:endParaRPr>
          </a:p>
        </p:txBody>
      </p:sp>
      <p:sp>
        <p:nvSpPr>
          <p:cNvPr id="15" name="TextBox 14"/>
          <p:cNvSpPr txBox="1"/>
          <p:nvPr/>
        </p:nvSpPr>
        <p:spPr>
          <a:xfrm>
            <a:off x="251520" y="2905035"/>
            <a:ext cx="1900326"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smtClean="0">
              <a:ln>
                <a:noFill/>
              </a:ln>
              <a:solidFill>
                <a:srgbClr val="4D4D4D"/>
              </a:solidFill>
              <a:effectLst/>
              <a:uLnTx/>
              <a:uFillTx/>
              <a:ea typeface="微软雅黑" pitchFamily="34" charset="-122"/>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en-US" altLang="zh-CN" sz="1200" b="0" i="0" u="none" strike="noStrike" kern="0" cap="none" spc="0" normalizeH="0" baseline="0" noProof="0" dirty="0">
              <a:ln>
                <a:noFill/>
              </a:ln>
              <a:solidFill>
                <a:srgbClr val="4D4D4D"/>
              </a:solidFill>
              <a:effectLst/>
              <a:uLnTx/>
              <a:uFillTx/>
              <a:ea typeface="微软雅黑" pitchFamily="34" charset="-122"/>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单击</a:t>
            </a:r>
            <a:r>
              <a:rPr kumimoji="0" lang="zh-CN" altLang="en-US" sz="1200" b="0" i="0" u="none" strike="noStrike" kern="0" cap="none" spc="0" normalizeH="0" baseline="0" noProof="0" dirty="0">
                <a:ln>
                  <a:noFill/>
                </a:ln>
                <a:solidFill>
                  <a:srgbClr val="4D4D4D"/>
                </a:solidFill>
                <a:effectLst/>
                <a:uLnTx/>
                <a:uFillTx/>
                <a:ea typeface="微软雅黑" pitchFamily="34" charset="-122"/>
              </a:rPr>
              <a:t>此处添加文本</a:t>
            </a:r>
          </a:p>
        </p:txBody>
      </p:sp>
    </p:spTree>
    <p:extLst>
      <p:ext uri="{BB962C8B-B14F-4D97-AF65-F5344CB8AC3E}">
        <p14:creationId xmlns:p14="http://schemas.microsoft.com/office/powerpoint/2010/main" val="135351220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94473" y="1282914"/>
            <a:ext cx="7555055" cy="4292173"/>
            <a:chOff x="433042" y="1034753"/>
            <a:chExt cx="8277916" cy="4702844"/>
          </a:xfrm>
        </p:grpSpPr>
        <p:sp>
          <p:nvSpPr>
            <p:cNvPr id="3" name="Freeform 7"/>
            <p:cNvSpPr>
              <a:spLocks/>
            </p:cNvSpPr>
            <p:nvPr/>
          </p:nvSpPr>
          <p:spPr bwMode="auto">
            <a:xfrm>
              <a:off x="2257517" y="3759654"/>
              <a:ext cx="1111473" cy="296790"/>
            </a:xfrm>
            <a:custGeom>
              <a:avLst/>
              <a:gdLst>
                <a:gd name="T0" fmla="*/ 336630601 w 2331"/>
                <a:gd name="T1" fmla="*/ 81322314 h 688"/>
                <a:gd name="T2" fmla="*/ 15019123 w 2331"/>
                <a:gd name="T3" fmla="*/ 16311770 h 688"/>
                <a:gd name="T4" fmla="*/ 301248903 w 2331"/>
                <a:gd name="T5" fmla="*/ 0 h 688"/>
                <a:gd name="T6" fmla="*/ 336630601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4" name="Freeform 2"/>
            <p:cNvSpPr>
              <a:spLocks/>
            </p:cNvSpPr>
            <p:nvPr/>
          </p:nvSpPr>
          <p:spPr bwMode="auto">
            <a:xfrm flipH="1">
              <a:off x="5945276" y="3759654"/>
              <a:ext cx="1099521" cy="296790"/>
            </a:xfrm>
            <a:custGeom>
              <a:avLst/>
              <a:gdLst>
                <a:gd name="T0" fmla="*/ 329430154 w 2331"/>
                <a:gd name="T1" fmla="*/ 81322314 h 688"/>
                <a:gd name="T2" fmla="*/ 14697855 w 2331"/>
                <a:gd name="T3" fmla="*/ 16311770 h 688"/>
                <a:gd name="T4" fmla="*/ 294805214 w 2331"/>
                <a:gd name="T5" fmla="*/ 0 h 688"/>
                <a:gd name="T6" fmla="*/ 329430154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5" name="Freeform 5"/>
            <p:cNvSpPr>
              <a:spLocks/>
            </p:cNvSpPr>
            <p:nvPr/>
          </p:nvSpPr>
          <p:spPr bwMode="auto">
            <a:xfrm flipH="1">
              <a:off x="7659242" y="3827378"/>
              <a:ext cx="1051716" cy="456141"/>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 name="Freeform 12"/>
            <p:cNvSpPr>
              <a:spLocks/>
            </p:cNvSpPr>
            <p:nvPr/>
          </p:nvSpPr>
          <p:spPr bwMode="auto">
            <a:xfrm>
              <a:off x="3327161" y="2711921"/>
              <a:ext cx="1274807" cy="1356474"/>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7" name="Freeform 13"/>
            <p:cNvSpPr>
              <a:spLocks/>
            </p:cNvSpPr>
            <p:nvPr/>
          </p:nvSpPr>
          <p:spPr bwMode="auto">
            <a:xfrm>
              <a:off x="3231550" y="2711921"/>
              <a:ext cx="95611" cy="1356474"/>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8" name="Freeform 14"/>
            <p:cNvSpPr>
              <a:spLocks/>
            </p:cNvSpPr>
            <p:nvPr/>
          </p:nvSpPr>
          <p:spPr bwMode="auto">
            <a:xfrm flipH="1">
              <a:off x="6248986" y="2540619"/>
              <a:ext cx="1404281" cy="174688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9" name="Freeform 15"/>
            <p:cNvSpPr>
              <a:spLocks/>
            </p:cNvSpPr>
            <p:nvPr/>
          </p:nvSpPr>
          <p:spPr bwMode="auto">
            <a:xfrm flipH="1">
              <a:off x="7653267" y="2540619"/>
              <a:ext cx="474069" cy="174688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0" name="Freeform 18"/>
            <p:cNvSpPr>
              <a:spLocks/>
            </p:cNvSpPr>
            <p:nvPr/>
          </p:nvSpPr>
          <p:spPr bwMode="auto">
            <a:xfrm flipH="1">
              <a:off x="4759326" y="2711921"/>
              <a:ext cx="1274807" cy="1356474"/>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1" name="Freeform 19"/>
            <p:cNvSpPr>
              <a:spLocks/>
            </p:cNvSpPr>
            <p:nvPr/>
          </p:nvSpPr>
          <p:spPr bwMode="auto">
            <a:xfrm flipH="1">
              <a:off x="5965195" y="2711921"/>
              <a:ext cx="95611" cy="1356474"/>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2" name="Rectangle 20"/>
            <p:cNvSpPr>
              <a:spLocks noChangeArrowheads="1"/>
            </p:cNvSpPr>
            <p:nvPr/>
          </p:nvSpPr>
          <p:spPr bwMode="auto">
            <a:xfrm>
              <a:off x="1205894" y="1034753"/>
              <a:ext cx="239026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单击添加文字</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p:txBody>
        </p:sp>
        <p:sp>
          <p:nvSpPr>
            <p:cNvPr id="13" name="Rectangle 22"/>
            <p:cNvSpPr>
              <a:spLocks noChangeArrowheads="1"/>
            </p:cNvSpPr>
            <p:nvPr/>
          </p:nvSpPr>
          <p:spPr bwMode="auto">
            <a:xfrm>
              <a:off x="4729572" y="1034753"/>
              <a:ext cx="239026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单击添加文字</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p:txBody>
        </p:sp>
        <p:sp>
          <p:nvSpPr>
            <p:cNvPr id="14" name="Line 23"/>
            <p:cNvSpPr>
              <a:spLocks noChangeShapeType="1"/>
            </p:cNvSpPr>
            <p:nvPr/>
          </p:nvSpPr>
          <p:spPr bwMode="auto">
            <a:xfrm flipV="1">
              <a:off x="4747498" y="1168209"/>
              <a:ext cx="0" cy="1497899"/>
            </a:xfrm>
            <a:prstGeom prst="line">
              <a:avLst/>
            </a:prstGeom>
            <a:noFill/>
            <a:ln w="12700">
              <a:solidFill>
                <a:sysClr val="window" lastClr="FFFFFF">
                  <a:lumMod val="65000"/>
                </a:sys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5" name="Rectangle 28"/>
            <p:cNvSpPr>
              <a:spLocks noChangeArrowheads="1"/>
            </p:cNvSpPr>
            <p:nvPr/>
          </p:nvSpPr>
          <p:spPr bwMode="auto">
            <a:xfrm>
              <a:off x="3234755" y="4789458"/>
              <a:ext cx="239026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单击添加文字</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p:txBody>
        </p:sp>
        <p:sp>
          <p:nvSpPr>
            <p:cNvPr id="16" name="Line 29"/>
            <p:cNvSpPr>
              <a:spLocks noChangeShapeType="1"/>
            </p:cNvSpPr>
            <p:nvPr/>
          </p:nvSpPr>
          <p:spPr bwMode="auto">
            <a:xfrm flipV="1">
              <a:off x="3246706" y="4058437"/>
              <a:ext cx="0" cy="1679160"/>
            </a:xfrm>
            <a:prstGeom prst="line">
              <a:avLst/>
            </a:prstGeom>
            <a:noFill/>
            <a:ln w="12700">
              <a:solidFill>
                <a:sysClr val="window" lastClr="FFFFFF">
                  <a:lumMod val="65000"/>
                </a:sysClr>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7" name="Rectangle 30"/>
            <p:cNvSpPr>
              <a:spLocks noChangeArrowheads="1"/>
            </p:cNvSpPr>
            <p:nvPr/>
          </p:nvSpPr>
          <p:spPr bwMode="auto">
            <a:xfrm>
              <a:off x="6237035" y="4789458"/>
              <a:ext cx="239026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单击添加文字</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p:txBody>
        </p:sp>
        <p:sp>
          <p:nvSpPr>
            <p:cNvPr id="18" name="Line 31"/>
            <p:cNvSpPr>
              <a:spLocks noChangeShapeType="1"/>
            </p:cNvSpPr>
            <p:nvPr/>
          </p:nvSpPr>
          <p:spPr bwMode="auto">
            <a:xfrm flipV="1">
              <a:off x="6248986" y="4197869"/>
              <a:ext cx="0" cy="1539728"/>
            </a:xfrm>
            <a:prstGeom prst="line">
              <a:avLst/>
            </a:prstGeom>
            <a:noFill/>
            <a:ln w="12700">
              <a:solidFill>
                <a:sysClr val="window" lastClr="FFFFFF">
                  <a:lumMod val="65000"/>
                </a:sysClr>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9" name="Freeform 32"/>
            <p:cNvSpPr>
              <a:spLocks/>
            </p:cNvSpPr>
            <p:nvPr/>
          </p:nvSpPr>
          <p:spPr bwMode="auto">
            <a:xfrm>
              <a:off x="3325261" y="4213804"/>
              <a:ext cx="29879" cy="1991"/>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0" name="WordArt 35"/>
            <p:cNvSpPr>
              <a:spLocks noChangeArrowheads="1" noChangeShapeType="1" noTextEdit="1"/>
            </p:cNvSpPr>
            <p:nvPr/>
          </p:nvSpPr>
          <p:spPr bwMode="auto">
            <a:xfrm>
              <a:off x="3432730" y="3656076"/>
              <a:ext cx="219108" cy="3525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rPr>
                <a:t>2</a:t>
              </a:r>
              <a:endParaRPr kumimoji="0" lang="zh-CN" altLang="en-US"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endParaRPr>
            </a:p>
          </p:txBody>
        </p:sp>
        <p:sp>
          <p:nvSpPr>
            <p:cNvPr id="21" name="WordArt 36"/>
            <p:cNvSpPr>
              <a:spLocks noChangeArrowheads="1" noChangeShapeType="1" noTextEdit="1"/>
            </p:cNvSpPr>
            <p:nvPr/>
          </p:nvSpPr>
          <p:spPr bwMode="auto">
            <a:xfrm>
              <a:off x="4858921" y="3656076"/>
              <a:ext cx="219108" cy="3525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rPr>
                <a:t>3</a:t>
              </a:r>
              <a:endParaRPr kumimoji="0" lang="zh-CN" altLang="en-US"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endParaRPr>
            </a:p>
          </p:txBody>
        </p:sp>
        <p:sp>
          <p:nvSpPr>
            <p:cNvPr id="22" name="WordArt 38"/>
            <p:cNvSpPr>
              <a:spLocks noChangeArrowheads="1" noChangeShapeType="1" noTextEdit="1"/>
            </p:cNvSpPr>
            <p:nvPr/>
          </p:nvSpPr>
          <p:spPr bwMode="auto">
            <a:xfrm>
              <a:off x="6368500" y="3745710"/>
              <a:ext cx="229068" cy="35256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rPr>
                <a:t>4</a:t>
              </a:r>
              <a:endParaRPr kumimoji="0" lang="zh-CN" altLang="en-US"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endParaRPr>
            </a:p>
          </p:txBody>
        </p:sp>
        <p:grpSp>
          <p:nvGrpSpPr>
            <p:cNvPr id="23" name="组合 22"/>
            <p:cNvGrpSpPr/>
            <p:nvPr/>
          </p:nvGrpSpPr>
          <p:grpSpPr>
            <a:xfrm>
              <a:off x="433042" y="1154266"/>
              <a:ext cx="2643234" cy="3675030"/>
              <a:chOff x="433042" y="1154266"/>
              <a:chExt cx="2643234" cy="3675030"/>
            </a:xfrm>
          </p:grpSpPr>
          <p:sp>
            <p:nvSpPr>
              <p:cNvPr id="24" name="Freeform 3"/>
              <p:cNvSpPr>
                <a:spLocks/>
              </p:cNvSpPr>
              <p:nvPr/>
            </p:nvSpPr>
            <p:spPr bwMode="auto">
              <a:xfrm>
                <a:off x="433042" y="3837337"/>
                <a:ext cx="1234970" cy="456143"/>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a:gsLst>
                  <a:gs pos="0">
                    <a:sysClr val="windowText" lastClr="000000">
                      <a:alpha val="0"/>
                    </a:sysClr>
                  </a:gs>
                  <a:gs pos="100000">
                    <a:sysClr val="windowText" lastClr="000000">
                      <a:alpha val="46000"/>
                    </a:sysClr>
                  </a:gs>
                </a:gsLst>
                <a:lin ang="5400000" scaled="0"/>
              </a:gradFill>
              <a:ln w="9525" cap="rnd">
                <a:noFill/>
                <a:prstDash val="solid"/>
                <a:round/>
                <a:headEnd/>
                <a:tailEnd/>
              </a:ln>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5" name="Freeform 8"/>
              <p:cNvSpPr>
                <a:spLocks/>
              </p:cNvSpPr>
              <p:nvPr/>
            </p:nvSpPr>
            <p:spPr bwMode="auto">
              <a:xfrm>
                <a:off x="1671995" y="2540619"/>
                <a:ext cx="1404281" cy="174688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33000">
                    <a:srgbClr val="2676FF">
                      <a:lumMod val="60000"/>
                      <a:lumOff val="40000"/>
                    </a:srgbClr>
                  </a:gs>
                  <a:gs pos="100000">
                    <a:srgbClr val="2676FF"/>
                  </a:gs>
                </a:gsLst>
                <a:lin ang="5400000" scaled="0"/>
              </a:gradFill>
              <a:ln w="3175" cap="flat" cmpd="sng" algn="ctr">
                <a:noFill/>
                <a:prstDash val="solid"/>
              </a:ln>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26" name="Freeform 9"/>
              <p:cNvSpPr>
                <a:spLocks/>
              </p:cNvSpPr>
              <p:nvPr/>
            </p:nvSpPr>
            <p:spPr bwMode="auto">
              <a:xfrm>
                <a:off x="1197926" y="2540619"/>
                <a:ext cx="474069" cy="174688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33000">
                    <a:srgbClr val="2676FF"/>
                  </a:gs>
                  <a:gs pos="100000">
                    <a:srgbClr val="2676FF">
                      <a:lumMod val="75000"/>
                    </a:srgbClr>
                  </a:gs>
                </a:gsLst>
                <a:lin ang="5400000" scaled="0"/>
              </a:gradFill>
              <a:ln w="3175" cap="flat" cmpd="sng" algn="ctr">
                <a:noFill/>
                <a:prstDash val="solid"/>
              </a:ln>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27" name="Line 21"/>
              <p:cNvSpPr>
                <a:spLocks noChangeShapeType="1"/>
              </p:cNvSpPr>
              <p:nvPr/>
            </p:nvSpPr>
            <p:spPr bwMode="auto">
              <a:xfrm flipV="1">
                <a:off x="1227805" y="1154266"/>
                <a:ext cx="0" cy="1497899"/>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8" name="WordArt 33"/>
              <p:cNvSpPr>
                <a:spLocks noChangeArrowheads="1" noChangeShapeType="1" noTextEdit="1"/>
              </p:cNvSpPr>
              <p:nvPr/>
            </p:nvSpPr>
            <p:spPr bwMode="auto">
              <a:xfrm>
                <a:off x="1839314" y="3767621"/>
                <a:ext cx="173295" cy="352563"/>
              </a:xfrm>
              <a:prstGeom prst="rect">
                <a:avLst/>
              </a:prstGeom>
              <a:noFill/>
              <a:ln w="9525" cap="rnd">
                <a:noFill/>
                <a:prstDash val="solid"/>
                <a:round/>
                <a:headEnd/>
                <a:tailEn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1</a:t>
                </a:r>
                <a:endParaRPr kumimoji="0" lang="zh-CN" altLang="en-US" sz="3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9" name="Freeform 39"/>
              <p:cNvSpPr>
                <a:spLocks/>
              </p:cNvSpPr>
              <p:nvPr/>
            </p:nvSpPr>
            <p:spPr bwMode="auto">
              <a:xfrm>
                <a:off x="2895014" y="4827305"/>
                <a:ext cx="29879" cy="1991"/>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gradFill>
                <a:gsLst>
                  <a:gs pos="0">
                    <a:srgbClr val="2676FF">
                      <a:lumMod val="40000"/>
                      <a:lumOff val="60000"/>
                    </a:srgbClr>
                  </a:gs>
                  <a:gs pos="50000">
                    <a:srgbClr val="2676FF"/>
                  </a:gs>
                  <a:gs pos="100000">
                    <a:srgbClr val="2676FF">
                      <a:lumMod val="75000"/>
                    </a:srgbClr>
                  </a:gs>
                </a:gsLst>
                <a:lin ang="5400000" scaled="0"/>
              </a:gradFill>
              <a:ln w="9525" cap="rnd">
                <a:solidFill>
                  <a:srgbClr val="2676FF">
                    <a:lumMod val="40000"/>
                    <a:lumOff val="60000"/>
                  </a:srgbClr>
                </a:solidFill>
                <a:prstDash val="solid"/>
                <a:round/>
                <a:headEnd/>
                <a:tailEn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grpSp>
    </p:spTree>
    <p:extLst>
      <p:ext uri="{BB962C8B-B14F-4D97-AF65-F5344CB8AC3E}">
        <p14:creationId xmlns:p14="http://schemas.microsoft.com/office/powerpoint/2010/main" val="371600517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7533" y="1590626"/>
            <a:ext cx="8228934" cy="3676749"/>
            <a:chOff x="433042" y="2060847"/>
            <a:chExt cx="8228934" cy="3676749"/>
          </a:xfrm>
        </p:grpSpPr>
        <p:sp>
          <p:nvSpPr>
            <p:cNvPr id="3" name="Freeform 5"/>
            <p:cNvSpPr>
              <a:spLocks/>
            </p:cNvSpPr>
            <p:nvPr/>
          </p:nvSpPr>
          <p:spPr bwMode="auto">
            <a:xfrm flipH="1">
              <a:off x="6082586" y="4244160"/>
              <a:ext cx="822246" cy="356617"/>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4" name="Freeform 7"/>
            <p:cNvSpPr>
              <a:spLocks/>
            </p:cNvSpPr>
            <p:nvPr/>
          </p:nvSpPr>
          <p:spPr bwMode="auto">
            <a:xfrm>
              <a:off x="1859442" y="4191213"/>
              <a:ext cx="868965" cy="232035"/>
            </a:xfrm>
            <a:custGeom>
              <a:avLst/>
              <a:gdLst>
                <a:gd name="T0" fmla="*/ 336630601 w 2331"/>
                <a:gd name="T1" fmla="*/ 81322314 h 688"/>
                <a:gd name="T2" fmla="*/ 15019123 w 2331"/>
                <a:gd name="T3" fmla="*/ 16311770 h 688"/>
                <a:gd name="T4" fmla="*/ 301248903 w 2331"/>
                <a:gd name="T5" fmla="*/ 0 h 688"/>
                <a:gd name="T6" fmla="*/ 336630601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5" name="Freeform 2"/>
            <p:cNvSpPr>
              <a:spLocks/>
            </p:cNvSpPr>
            <p:nvPr/>
          </p:nvSpPr>
          <p:spPr bwMode="auto">
            <a:xfrm flipH="1">
              <a:off x="4742583" y="4191213"/>
              <a:ext cx="859621" cy="232035"/>
            </a:xfrm>
            <a:custGeom>
              <a:avLst/>
              <a:gdLst>
                <a:gd name="T0" fmla="*/ 329430154 w 2331"/>
                <a:gd name="T1" fmla="*/ 81322314 h 688"/>
                <a:gd name="T2" fmla="*/ 14697855 w 2331"/>
                <a:gd name="T3" fmla="*/ 16311770 h 688"/>
                <a:gd name="T4" fmla="*/ 294805214 w 2331"/>
                <a:gd name="T5" fmla="*/ 0 h 688"/>
                <a:gd name="T6" fmla="*/ 329430154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 name="Freeform 12"/>
            <p:cNvSpPr>
              <a:spLocks/>
            </p:cNvSpPr>
            <p:nvPr/>
          </p:nvSpPr>
          <p:spPr bwMode="auto">
            <a:xfrm>
              <a:off x="2695705" y="3372080"/>
              <a:ext cx="996662" cy="1060510"/>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7" name="Freeform 13"/>
            <p:cNvSpPr>
              <a:spLocks/>
            </p:cNvSpPr>
            <p:nvPr/>
          </p:nvSpPr>
          <p:spPr bwMode="auto">
            <a:xfrm>
              <a:off x="2620955" y="3372080"/>
              <a:ext cx="74750" cy="1060510"/>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8" name="Freeform 14"/>
            <p:cNvSpPr>
              <a:spLocks/>
            </p:cNvSpPr>
            <p:nvPr/>
          </p:nvSpPr>
          <p:spPr bwMode="auto">
            <a:xfrm flipH="1">
              <a:off x="4980028" y="3238154"/>
              <a:ext cx="1097886" cy="1365738"/>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9" name="Freeform 15"/>
            <p:cNvSpPr>
              <a:spLocks/>
            </p:cNvSpPr>
            <p:nvPr/>
          </p:nvSpPr>
          <p:spPr bwMode="auto">
            <a:xfrm flipH="1">
              <a:off x="6077914" y="3238154"/>
              <a:ext cx="370634" cy="1365738"/>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0" name="Freeform 18"/>
            <p:cNvSpPr>
              <a:spLocks/>
            </p:cNvSpPr>
            <p:nvPr/>
          </p:nvSpPr>
          <p:spPr bwMode="auto">
            <a:xfrm flipH="1">
              <a:off x="3815391" y="3372080"/>
              <a:ext cx="996662" cy="1060510"/>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1" name="Freeform 19"/>
            <p:cNvSpPr>
              <a:spLocks/>
            </p:cNvSpPr>
            <p:nvPr/>
          </p:nvSpPr>
          <p:spPr bwMode="auto">
            <a:xfrm flipH="1">
              <a:off x="4758156" y="3372080"/>
              <a:ext cx="74750" cy="1060510"/>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2" name="Rectangle 22"/>
            <p:cNvSpPr>
              <a:spLocks noChangeArrowheads="1"/>
            </p:cNvSpPr>
            <p:nvPr/>
          </p:nvSpPr>
          <p:spPr bwMode="auto">
            <a:xfrm>
              <a:off x="3792129" y="2060847"/>
              <a:ext cx="1868742" cy="64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单击添加文字</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p:txBody>
        </p:sp>
        <p:sp>
          <p:nvSpPr>
            <p:cNvPr id="13" name="Line 23"/>
            <p:cNvSpPr>
              <a:spLocks noChangeShapeType="1"/>
            </p:cNvSpPr>
            <p:nvPr/>
          </p:nvSpPr>
          <p:spPr bwMode="auto">
            <a:xfrm flipV="1">
              <a:off x="3806144" y="2165185"/>
              <a:ext cx="0" cy="1171078"/>
            </a:xfrm>
            <a:prstGeom prst="line">
              <a:avLst/>
            </a:prstGeom>
            <a:noFill/>
            <a:ln w="12700">
              <a:solidFill>
                <a:sysClr val="window" lastClr="FFFFFF">
                  <a:lumMod val="65000"/>
                </a:sys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4" name="Rectangle 28"/>
            <p:cNvSpPr>
              <a:spLocks noChangeArrowheads="1"/>
            </p:cNvSpPr>
            <p:nvPr/>
          </p:nvSpPr>
          <p:spPr bwMode="auto">
            <a:xfrm>
              <a:off x="2623460" y="4996328"/>
              <a:ext cx="1868742" cy="64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单击添加文字</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p:txBody>
        </p:sp>
        <p:sp>
          <p:nvSpPr>
            <p:cNvPr id="15" name="Line 29"/>
            <p:cNvSpPr>
              <a:spLocks noChangeShapeType="1"/>
            </p:cNvSpPr>
            <p:nvPr/>
          </p:nvSpPr>
          <p:spPr bwMode="auto">
            <a:xfrm flipV="1">
              <a:off x="2632804" y="4424805"/>
              <a:ext cx="0" cy="1312791"/>
            </a:xfrm>
            <a:prstGeom prst="line">
              <a:avLst/>
            </a:prstGeom>
            <a:noFill/>
            <a:ln w="12700">
              <a:solidFill>
                <a:sysClr val="window" lastClr="FFFFFF">
                  <a:lumMod val="65000"/>
                </a:sysClr>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6" name="Rectangle 30"/>
            <p:cNvSpPr>
              <a:spLocks noChangeArrowheads="1"/>
            </p:cNvSpPr>
            <p:nvPr/>
          </p:nvSpPr>
          <p:spPr bwMode="auto">
            <a:xfrm>
              <a:off x="4970685" y="4996328"/>
              <a:ext cx="1868742" cy="64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单击添加文字</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p:txBody>
        </p:sp>
        <p:sp>
          <p:nvSpPr>
            <p:cNvPr id="17" name="Line 31"/>
            <p:cNvSpPr>
              <a:spLocks noChangeShapeType="1"/>
            </p:cNvSpPr>
            <p:nvPr/>
          </p:nvSpPr>
          <p:spPr bwMode="auto">
            <a:xfrm flipV="1">
              <a:off x="4980028" y="4533815"/>
              <a:ext cx="0" cy="1203781"/>
            </a:xfrm>
            <a:prstGeom prst="line">
              <a:avLst/>
            </a:prstGeom>
            <a:noFill/>
            <a:ln w="12700">
              <a:solidFill>
                <a:sysClr val="window" lastClr="FFFFFF">
                  <a:lumMod val="65000"/>
                </a:sysClr>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8" name="Freeform 32"/>
            <p:cNvSpPr>
              <a:spLocks/>
            </p:cNvSpPr>
            <p:nvPr/>
          </p:nvSpPr>
          <p:spPr bwMode="auto">
            <a:xfrm>
              <a:off x="2694219" y="4546273"/>
              <a:ext cx="23360" cy="1557"/>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9" name="WordArt 35"/>
            <p:cNvSpPr>
              <a:spLocks noChangeArrowheads="1" noChangeShapeType="1" noTextEdit="1"/>
            </p:cNvSpPr>
            <p:nvPr/>
          </p:nvSpPr>
          <p:spPr bwMode="auto">
            <a:xfrm>
              <a:off x="2778240" y="4110234"/>
              <a:ext cx="171302" cy="27563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rPr>
                <a:t>2</a:t>
              </a:r>
              <a:endParaRPr kumimoji="0" lang="zh-CN" altLang="en-US"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endParaRPr>
            </a:p>
          </p:txBody>
        </p:sp>
        <p:sp>
          <p:nvSpPr>
            <p:cNvPr id="20" name="WordArt 36"/>
            <p:cNvSpPr>
              <a:spLocks noChangeArrowheads="1" noChangeShapeType="1" noTextEdit="1"/>
            </p:cNvSpPr>
            <p:nvPr/>
          </p:nvSpPr>
          <p:spPr bwMode="auto">
            <a:xfrm>
              <a:off x="3893256" y="4110234"/>
              <a:ext cx="171302" cy="27563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rPr>
                <a:t>3</a:t>
              </a:r>
              <a:endParaRPr kumimoji="0" lang="zh-CN" altLang="en-US"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endParaRPr>
            </a:p>
          </p:txBody>
        </p:sp>
        <p:sp>
          <p:nvSpPr>
            <p:cNvPr id="21" name="WordArt 38"/>
            <p:cNvSpPr>
              <a:spLocks noChangeArrowheads="1" noChangeShapeType="1" noTextEdit="1"/>
            </p:cNvSpPr>
            <p:nvPr/>
          </p:nvSpPr>
          <p:spPr bwMode="auto">
            <a:xfrm>
              <a:off x="5073466" y="4180311"/>
              <a:ext cx="179089" cy="27564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rPr>
                <a:t>4</a:t>
              </a:r>
              <a:endParaRPr kumimoji="0" lang="zh-CN" altLang="en-US"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endParaRPr>
            </a:p>
          </p:txBody>
        </p:sp>
        <p:grpSp>
          <p:nvGrpSpPr>
            <p:cNvPr id="22" name="组合 21"/>
            <p:cNvGrpSpPr/>
            <p:nvPr/>
          </p:nvGrpSpPr>
          <p:grpSpPr>
            <a:xfrm>
              <a:off x="433042" y="2060847"/>
              <a:ext cx="2472968" cy="2966627"/>
              <a:chOff x="433042" y="2060847"/>
              <a:chExt cx="2472968" cy="2966627"/>
            </a:xfrm>
          </p:grpSpPr>
          <p:sp>
            <p:nvSpPr>
              <p:cNvPr id="30" name="Rectangle 20"/>
              <p:cNvSpPr>
                <a:spLocks noChangeArrowheads="1"/>
              </p:cNvSpPr>
              <p:nvPr/>
            </p:nvSpPr>
            <p:spPr bwMode="auto">
              <a:xfrm>
                <a:off x="1037268" y="2060847"/>
                <a:ext cx="1868742" cy="64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单击添加文字</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p:txBody>
          </p:sp>
          <p:grpSp>
            <p:nvGrpSpPr>
              <p:cNvPr id="31" name="组合 30"/>
              <p:cNvGrpSpPr/>
              <p:nvPr/>
            </p:nvGrpSpPr>
            <p:grpSpPr>
              <a:xfrm>
                <a:off x="433042" y="2154284"/>
                <a:ext cx="2066517" cy="2873190"/>
                <a:chOff x="433042" y="1154266"/>
                <a:chExt cx="2643234" cy="3675030"/>
              </a:xfrm>
            </p:grpSpPr>
            <p:sp>
              <p:nvSpPr>
                <p:cNvPr id="32" name="Freeform 3"/>
                <p:cNvSpPr>
                  <a:spLocks/>
                </p:cNvSpPr>
                <p:nvPr/>
              </p:nvSpPr>
              <p:spPr bwMode="auto">
                <a:xfrm>
                  <a:off x="433042" y="3837337"/>
                  <a:ext cx="1234970" cy="456143"/>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a:gsLst>
                    <a:gs pos="0">
                      <a:sysClr val="windowText" lastClr="000000">
                        <a:alpha val="0"/>
                      </a:sysClr>
                    </a:gs>
                    <a:gs pos="100000">
                      <a:sysClr val="windowText" lastClr="000000">
                        <a:alpha val="46000"/>
                      </a:sysClr>
                    </a:gs>
                  </a:gsLst>
                  <a:lin ang="5400000" scaled="0"/>
                </a:gradFill>
                <a:ln w="9525" cap="rnd">
                  <a:noFill/>
                  <a:prstDash val="solid"/>
                  <a:round/>
                  <a:headEnd/>
                  <a:tailEnd/>
                </a:ln>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3" name="Freeform 8"/>
                <p:cNvSpPr>
                  <a:spLocks/>
                </p:cNvSpPr>
                <p:nvPr/>
              </p:nvSpPr>
              <p:spPr bwMode="auto">
                <a:xfrm>
                  <a:off x="1671995" y="2540619"/>
                  <a:ext cx="1404281" cy="174688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33000">
                      <a:srgbClr val="2676FF">
                        <a:lumMod val="60000"/>
                        <a:lumOff val="40000"/>
                      </a:srgbClr>
                    </a:gs>
                    <a:gs pos="100000">
                      <a:srgbClr val="2676FF"/>
                    </a:gs>
                  </a:gsLst>
                  <a:lin ang="5400000" scaled="0"/>
                </a:gradFill>
                <a:ln w="3175" cap="flat" cmpd="sng" algn="ctr">
                  <a:noFill/>
                  <a:prstDash val="solid"/>
                </a:ln>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34" name="Freeform 9"/>
                <p:cNvSpPr>
                  <a:spLocks/>
                </p:cNvSpPr>
                <p:nvPr/>
              </p:nvSpPr>
              <p:spPr bwMode="auto">
                <a:xfrm>
                  <a:off x="1197926" y="2540619"/>
                  <a:ext cx="474069" cy="174688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33000">
                      <a:srgbClr val="2676FF"/>
                    </a:gs>
                    <a:gs pos="100000">
                      <a:srgbClr val="2676FF">
                        <a:lumMod val="75000"/>
                      </a:srgbClr>
                    </a:gs>
                  </a:gsLst>
                  <a:lin ang="5400000" scaled="0"/>
                </a:gradFill>
                <a:ln w="3175" cap="flat" cmpd="sng" algn="ctr">
                  <a:noFill/>
                  <a:prstDash val="solid"/>
                </a:ln>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35" name="Line 21"/>
                <p:cNvSpPr>
                  <a:spLocks noChangeShapeType="1"/>
                </p:cNvSpPr>
                <p:nvPr/>
              </p:nvSpPr>
              <p:spPr bwMode="auto">
                <a:xfrm flipV="1">
                  <a:off x="1227805" y="1154266"/>
                  <a:ext cx="0" cy="1497899"/>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6" name="WordArt 33"/>
                <p:cNvSpPr>
                  <a:spLocks noChangeArrowheads="1" noChangeShapeType="1" noTextEdit="1"/>
                </p:cNvSpPr>
                <p:nvPr/>
              </p:nvSpPr>
              <p:spPr bwMode="auto">
                <a:xfrm>
                  <a:off x="1839314" y="3767621"/>
                  <a:ext cx="173295" cy="352563"/>
                </a:xfrm>
                <a:prstGeom prst="rect">
                  <a:avLst/>
                </a:prstGeom>
                <a:noFill/>
                <a:ln w="9525" cap="rnd">
                  <a:noFill/>
                  <a:prstDash val="solid"/>
                  <a:round/>
                  <a:headEnd/>
                  <a:tailEn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1</a:t>
                  </a:r>
                  <a:endParaRPr kumimoji="0" lang="zh-CN" altLang="en-US" sz="3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7" name="Freeform 39"/>
                <p:cNvSpPr>
                  <a:spLocks/>
                </p:cNvSpPr>
                <p:nvPr/>
              </p:nvSpPr>
              <p:spPr bwMode="auto">
                <a:xfrm>
                  <a:off x="2895014" y="4827305"/>
                  <a:ext cx="29879" cy="1991"/>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gradFill>
                  <a:gsLst>
                    <a:gs pos="0">
                      <a:srgbClr val="2676FF">
                        <a:lumMod val="40000"/>
                        <a:lumOff val="60000"/>
                      </a:srgbClr>
                    </a:gs>
                    <a:gs pos="50000">
                      <a:srgbClr val="2676FF"/>
                    </a:gs>
                    <a:gs pos="100000">
                      <a:srgbClr val="2676FF">
                        <a:lumMod val="75000"/>
                      </a:srgbClr>
                    </a:gs>
                  </a:gsLst>
                  <a:lin ang="5400000" scaled="0"/>
                </a:gradFill>
                <a:ln w="9525" cap="rnd">
                  <a:solidFill>
                    <a:srgbClr val="2676FF">
                      <a:lumMod val="40000"/>
                      <a:lumOff val="60000"/>
                    </a:srgbClr>
                  </a:solidFill>
                  <a:prstDash val="solid"/>
                  <a:round/>
                  <a:headEnd/>
                  <a:tailEn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grpSp>
        <p:grpSp>
          <p:nvGrpSpPr>
            <p:cNvPr id="23" name="组合 22"/>
            <p:cNvGrpSpPr/>
            <p:nvPr/>
          </p:nvGrpSpPr>
          <p:grpSpPr>
            <a:xfrm>
              <a:off x="6269712" y="3099440"/>
              <a:ext cx="2392264" cy="1697422"/>
              <a:chOff x="6453551" y="3238154"/>
              <a:chExt cx="1924804" cy="1365738"/>
            </a:xfrm>
          </p:grpSpPr>
          <p:sp>
            <p:nvSpPr>
              <p:cNvPr id="26" name="Freeform 5"/>
              <p:cNvSpPr>
                <a:spLocks/>
              </p:cNvSpPr>
              <p:nvPr/>
            </p:nvSpPr>
            <p:spPr bwMode="auto">
              <a:xfrm flipH="1">
                <a:off x="7556109" y="4244160"/>
                <a:ext cx="822246" cy="356617"/>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7" name="Freeform 14"/>
              <p:cNvSpPr>
                <a:spLocks/>
              </p:cNvSpPr>
              <p:nvPr/>
            </p:nvSpPr>
            <p:spPr bwMode="auto">
              <a:xfrm flipH="1">
                <a:off x="6453551" y="3238154"/>
                <a:ext cx="1097886" cy="1365738"/>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8" name="Freeform 15"/>
              <p:cNvSpPr>
                <a:spLocks/>
              </p:cNvSpPr>
              <p:nvPr/>
            </p:nvSpPr>
            <p:spPr bwMode="auto">
              <a:xfrm flipH="1">
                <a:off x="7551437" y="3238154"/>
                <a:ext cx="370634" cy="1365738"/>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9" name="WordArt 38"/>
              <p:cNvSpPr>
                <a:spLocks noChangeArrowheads="1" noChangeShapeType="1" noTextEdit="1"/>
              </p:cNvSpPr>
              <p:nvPr/>
            </p:nvSpPr>
            <p:spPr bwMode="auto">
              <a:xfrm>
                <a:off x="6546989" y="4180311"/>
                <a:ext cx="179089" cy="27564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rPr>
                  <a:t>5</a:t>
                </a:r>
                <a:endParaRPr kumimoji="0" lang="zh-CN" altLang="en-US"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endParaRPr>
              </a:p>
            </p:txBody>
          </p:sp>
        </p:grpSp>
        <p:sp>
          <p:nvSpPr>
            <p:cNvPr id="24" name="Rectangle 22"/>
            <p:cNvSpPr>
              <a:spLocks noChangeArrowheads="1"/>
            </p:cNvSpPr>
            <p:nvPr/>
          </p:nvSpPr>
          <p:spPr bwMode="auto">
            <a:xfrm>
              <a:off x="6247991" y="2060847"/>
              <a:ext cx="1868742" cy="64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单击添加文字</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p:txBody>
        </p:sp>
        <p:sp>
          <p:nvSpPr>
            <p:cNvPr id="25" name="Line 23"/>
            <p:cNvSpPr>
              <a:spLocks noChangeShapeType="1"/>
            </p:cNvSpPr>
            <p:nvPr/>
          </p:nvSpPr>
          <p:spPr bwMode="auto">
            <a:xfrm flipV="1">
              <a:off x="6262006" y="2165185"/>
              <a:ext cx="0" cy="1171078"/>
            </a:xfrm>
            <a:prstGeom prst="line">
              <a:avLst/>
            </a:prstGeom>
            <a:noFill/>
            <a:ln w="12700">
              <a:solidFill>
                <a:sysClr val="window" lastClr="FFFFFF">
                  <a:lumMod val="65000"/>
                </a:sys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103003431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779" y="1628800"/>
            <a:ext cx="9128442" cy="3863191"/>
            <a:chOff x="-133216" y="1520825"/>
            <a:chExt cx="9383579" cy="3971166"/>
          </a:xfrm>
        </p:grpSpPr>
        <p:grpSp>
          <p:nvGrpSpPr>
            <p:cNvPr id="3" name="组合 2"/>
            <p:cNvGrpSpPr/>
            <p:nvPr/>
          </p:nvGrpSpPr>
          <p:grpSpPr>
            <a:xfrm>
              <a:off x="1417638" y="1520825"/>
              <a:ext cx="7832725" cy="3971166"/>
              <a:chOff x="1417638" y="1520825"/>
              <a:chExt cx="7832725" cy="3971166"/>
            </a:xfrm>
          </p:grpSpPr>
          <p:sp>
            <p:nvSpPr>
              <p:cNvPr id="12" name="Freeform 2"/>
              <p:cNvSpPr>
                <a:spLocks/>
              </p:cNvSpPr>
              <p:nvPr/>
            </p:nvSpPr>
            <p:spPr bwMode="auto">
              <a:xfrm flipH="1">
                <a:off x="5707063" y="3692525"/>
                <a:ext cx="876300" cy="236537"/>
              </a:xfrm>
              <a:custGeom>
                <a:avLst/>
                <a:gdLst>
                  <a:gd name="T0" fmla="*/ 329430154 w 2331"/>
                  <a:gd name="T1" fmla="*/ 81322314 h 688"/>
                  <a:gd name="T2" fmla="*/ 14697855 w 2331"/>
                  <a:gd name="T3" fmla="*/ 16311770 h 688"/>
                  <a:gd name="T4" fmla="*/ 294805214 w 2331"/>
                  <a:gd name="T5" fmla="*/ 0 h 688"/>
                  <a:gd name="T6" fmla="*/ 329430154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3" name="Freeform 4"/>
              <p:cNvSpPr>
                <a:spLocks/>
              </p:cNvSpPr>
              <p:nvPr/>
            </p:nvSpPr>
            <p:spPr bwMode="auto">
              <a:xfrm flipH="1">
                <a:off x="6996113" y="3609975"/>
                <a:ext cx="863600" cy="388937"/>
              </a:xfrm>
              <a:custGeom>
                <a:avLst/>
                <a:gdLst>
                  <a:gd name="T0" fmla="*/ 319950648 w 2331"/>
                  <a:gd name="T1" fmla="*/ 219872078 h 688"/>
                  <a:gd name="T2" fmla="*/ 14274778 w 2331"/>
                  <a:gd name="T3" fmla="*/ 44102516 h 688"/>
                  <a:gd name="T4" fmla="*/ 286322116 w 2331"/>
                  <a:gd name="T5" fmla="*/ 0 h 688"/>
                  <a:gd name="T6" fmla="*/ 319950648 w 2331"/>
                  <a:gd name="T7" fmla="*/ 21987207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4" name="Freeform 5"/>
              <p:cNvSpPr>
                <a:spLocks/>
              </p:cNvSpPr>
              <p:nvPr/>
            </p:nvSpPr>
            <p:spPr bwMode="auto">
              <a:xfrm flipH="1">
                <a:off x="8412163" y="3746500"/>
                <a:ext cx="838200" cy="363537"/>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5" name="Freeform 7"/>
              <p:cNvSpPr>
                <a:spLocks/>
              </p:cNvSpPr>
              <p:nvPr/>
            </p:nvSpPr>
            <p:spPr bwMode="auto">
              <a:xfrm>
                <a:off x="2713038" y="3692525"/>
                <a:ext cx="885825" cy="236537"/>
              </a:xfrm>
              <a:custGeom>
                <a:avLst/>
                <a:gdLst>
                  <a:gd name="T0" fmla="*/ 336630601 w 2331"/>
                  <a:gd name="T1" fmla="*/ 81322314 h 688"/>
                  <a:gd name="T2" fmla="*/ 15019123 w 2331"/>
                  <a:gd name="T3" fmla="*/ 16311770 h 688"/>
                  <a:gd name="T4" fmla="*/ 301248903 w 2331"/>
                  <a:gd name="T5" fmla="*/ 0 h 688"/>
                  <a:gd name="T6" fmla="*/ 336630601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6" name="Freeform 10"/>
              <p:cNvSpPr>
                <a:spLocks/>
              </p:cNvSpPr>
              <p:nvPr/>
            </p:nvSpPr>
            <p:spPr bwMode="auto">
              <a:xfrm>
                <a:off x="2270126" y="2817812"/>
                <a:ext cx="1082675" cy="1189038"/>
              </a:xfrm>
              <a:custGeom>
                <a:avLst/>
                <a:gdLst>
                  <a:gd name="T0" fmla="*/ 0 w 973"/>
                  <a:gd name="T1" fmla="*/ 0 h 1069"/>
                  <a:gd name="T2" fmla="*/ 0 w 973"/>
                  <a:gd name="T3" fmla="*/ 1322555066 h 1069"/>
                  <a:gd name="T4" fmla="*/ 1204712390 w 973"/>
                  <a:gd name="T5" fmla="*/ 1300285908 h 1069"/>
                  <a:gd name="T6" fmla="*/ 1204712390 w 973"/>
                  <a:gd name="T7" fmla="*/ 44538316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7" name="Freeform 11"/>
              <p:cNvSpPr>
                <a:spLocks/>
              </p:cNvSpPr>
              <p:nvPr/>
            </p:nvSpPr>
            <p:spPr bwMode="auto">
              <a:xfrm>
                <a:off x="2060576" y="2803525"/>
                <a:ext cx="219075" cy="1189037"/>
              </a:xfrm>
              <a:custGeom>
                <a:avLst/>
                <a:gdLst>
                  <a:gd name="T0" fmla="*/ 0 w 197"/>
                  <a:gd name="T1" fmla="*/ 152174490 h 1069"/>
                  <a:gd name="T2" fmla="*/ 0 w 197"/>
                  <a:gd name="T3" fmla="*/ 1171616329 h 1069"/>
                  <a:gd name="T4" fmla="*/ 243623633 w 197"/>
                  <a:gd name="T5" fmla="*/ 1322552841 h 1069"/>
                  <a:gd name="T6" fmla="*/ 243623633 w 197"/>
                  <a:gd name="T7" fmla="*/ 0 h 1069"/>
                  <a:gd name="T8" fmla="*/ 0 w 197"/>
                  <a:gd name="T9" fmla="*/ 152174490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8" name="Freeform 12"/>
              <p:cNvSpPr>
                <a:spLocks/>
              </p:cNvSpPr>
              <p:nvPr/>
            </p:nvSpPr>
            <p:spPr bwMode="auto">
              <a:xfrm>
                <a:off x="3565526" y="2857500"/>
                <a:ext cx="1016000" cy="1081087"/>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9" name="Freeform 13"/>
              <p:cNvSpPr>
                <a:spLocks/>
              </p:cNvSpPr>
              <p:nvPr/>
            </p:nvSpPr>
            <p:spPr bwMode="auto">
              <a:xfrm>
                <a:off x="3489326" y="2857500"/>
                <a:ext cx="76200" cy="1081087"/>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0" name="Freeform 14"/>
              <p:cNvSpPr>
                <a:spLocks/>
              </p:cNvSpPr>
              <p:nvPr/>
            </p:nvSpPr>
            <p:spPr bwMode="auto">
              <a:xfrm flipH="1">
                <a:off x="7288213" y="2720975"/>
                <a:ext cx="1119188" cy="1392237"/>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1" name="Freeform 15"/>
              <p:cNvSpPr>
                <a:spLocks/>
              </p:cNvSpPr>
              <p:nvPr/>
            </p:nvSpPr>
            <p:spPr bwMode="auto">
              <a:xfrm flipH="1">
                <a:off x="8407401" y="2720975"/>
                <a:ext cx="377825" cy="1392237"/>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2" name="Freeform 16"/>
              <p:cNvSpPr>
                <a:spLocks/>
              </p:cNvSpPr>
              <p:nvPr/>
            </p:nvSpPr>
            <p:spPr bwMode="auto">
              <a:xfrm flipH="1">
                <a:off x="5926138" y="2803525"/>
                <a:ext cx="1082675" cy="1189037"/>
              </a:xfrm>
              <a:custGeom>
                <a:avLst/>
                <a:gdLst>
                  <a:gd name="T0" fmla="*/ 0 w 973"/>
                  <a:gd name="T1" fmla="*/ 0 h 1069"/>
                  <a:gd name="T2" fmla="*/ 0 w 973"/>
                  <a:gd name="T3" fmla="*/ 1322552841 h 1069"/>
                  <a:gd name="T4" fmla="*/ 1204712390 w 973"/>
                  <a:gd name="T5" fmla="*/ 1300283702 h 1069"/>
                  <a:gd name="T6" fmla="*/ 1204712390 w 973"/>
                  <a:gd name="T7" fmla="*/ 44538278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3" name="Freeform 17"/>
              <p:cNvSpPr>
                <a:spLocks/>
              </p:cNvSpPr>
              <p:nvPr/>
            </p:nvSpPr>
            <p:spPr bwMode="auto">
              <a:xfrm flipH="1">
                <a:off x="7008813" y="2803525"/>
                <a:ext cx="219075" cy="1189037"/>
              </a:xfrm>
              <a:custGeom>
                <a:avLst/>
                <a:gdLst>
                  <a:gd name="T0" fmla="*/ 0 w 197"/>
                  <a:gd name="T1" fmla="*/ 152174490 h 1069"/>
                  <a:gd name="T2" fmla="*/ 0 w 197"/>
                  <a:gd name="T3" fmla="*/ 1171616329 h 1069"/>
                  <a:gd name="T4" fmla="*/ 243623633 w 197"/>
                  <a:gd name="T5" fmla="*/ 1322552841 h 1069"/>
                  <a:gd name="T6" fmla="*/ 243623633 w 197"/>
                  <a:gd name="T7" fmla="*/ 0 h 1069"/>
                  <a:gd name="T8" fmla="*/ 0 w 197"/>
                  <a:gd name="T9" fmla="*/ 152174490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4" name="Freeform 18"/>
              <p:cNvSpPr>
                <a:spLocks/>
              </p:cNvSpPr>
              <p:nvPr/>
            </p:nvSpPr>
            <p:spPr bwMode="auto">
              <a:xfrm flipH="1">
                <a:off x="4706938" y="2857500"/>
                <a:ext cx="1016000" cy="1081087"/>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5" name="Freeform 19"/>
              <p:cNvSpPr>
                <a:spLocks/>
              </p:cNvSpPr>
              <p:nvPr/>
            </p:nvSpPr>
            <p:spPr bwMode="auto">
              <a:xfrm flipH="1">
                <a:off x="5722938" y="2857500"/>
                <a:ext cx="76200" cy="1081087"/>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6" name="Rectangle 22"/>
              <p:cNvSpPr>
                <a:spLocks noChangeArrowheads="1"/>
              </p:cNvSpPr>
              <p:nvPr/>
            </p:nvSpPr>
            <p:spPr bwMode="auto">
              <a:xfrm>
                <a:off x="3533776" y="1520825"/>
                <a:ext cx="190500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p:txBody>
          </p:sp>
          <p:sp>
            <p:nvSpPr>
              <p:cNvPr id="27" name="Line 23"/>
              <p:cNvSpPr>
                <a:spLocks noChangeShapeType="1"/>
              </p:cNvSpPr>
              <p:nvPr/>
            </p:nvSpPr>
            <p:spPr bwMode="auto">
              <a:xfrm flipV="1">
                <a:off x="3548063" y="1627187"/>
                <a:ext cx="0" cy="1193800"/>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8" name="Rectangle 24"/>
              <p:cNvSpPr>
                <a:spLocks noChangeArrowheads="1"/>
              </p:cNvSpPr>
              <p:nvPr/>
            </p:nvSpPr>
            <p:spPr bwMode="auto">
              <a:xfrm>
                <a:off x="5942013" y="1520825"/>
                <a:ext cx="190500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p:txBody>
          </p:sp>
          <p:sp>
            <p:nvSpPr>
              <p:cNvPr id="29" name="Line 25"/>
              <p:cNvSpPr>
                <a:spLocks noChangeShapeType="1"/>
              </p:cNvSpPr>
              <p:nvPr/>
            </p:nvSpPr>
            <p:spPr bwMode="auto">
              <a:xfrm flipV="1">
                <a:off x="5942013" y="1625600"/>
                <a:ext cx="0" cy="1193800"/>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0" name="Rectangle 26"/>
              <p:cNvSpPr>
                <a:spLocks noChangeArrowheads="1"/>
              </p:cNvSpPr>
              <p:nvPr/>
            </p:nvSpPr>
            <p:spPr bwMode="auto">
              <a:xfrm>
                <a:off x="2270126" y="4505325"/>
                <a:ext cx="190500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p:txBody>
          </p:sp>
          <p:sp>
            <p:nvSpPr>
              <p:cNvPr id="31" name="Line 27"/>
              <p:cNvSpPr>
                <a:spLocks noChangeShapeType="1"/>
              </p:cNvSpPr>
              <p:nvPr/>
            </p:nvSpPr>
            <p:spPr bwMode="auto">
              <a:xfrm flipV="1">
                <a:off x="2290763" y="4000500"/>
                <a:ext cx="0" cy="1238250"/>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2" name="Rectangle 28"/>
              <p:cNvSpPr>
                <a:spLocks noChangeArrowheads="1"/>
              </p:cNvSpPr>
              <p:nvPr/>
            </p:nvSpPr>
            <p:spPr bwMode="auto">
              <a:xfrm>
                <a:off x="4718051" y="4513262"/>
                <a:ext cx="190500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p:txBody>
          </p:sp>
          <p:sp>
            <p:nvSpPr>
              <p:cNvPr id="33" name="Line 29"/>
              <p:cNvSpPr>
                <a:spLocks noChangeShapeType="1"/>
              </p:cNvSpPr>
              <p:nvPr/>
            </p:nvSpPr>
            <p:spPr bwMode="auto">
              <a:xfrm flipV="1">
                <a:off x="4727576" y="3930650"/>
                <a:ext cx="0" cy="1338262"/>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4" name="Rectangle 30"/>
              <p:cNvSpPr>
                <a:spLocks noChangeArrowheads="1"/>
              </p:cNvSpPr>
              <p:nvPr/>
            </p:nvSpPr>
            <p:spPr bwMode="auto">
              <a:xfrm>
                <a:off x="7278688" y="4513262"/>
                <a:ext cx="190500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p:txBody>
          </p:sp>
          <p:sp>
            <p:nvSpPr>
              <p:cNvPr id="35" name="Line 31"/>
              <p:cNvSpPr>
                <a:spLocks noChangeShapeType="1"/>
              </p:cNvSpPr>
              <p:nvPr/>
            </p:nvSpPr>
            <p:spPr bwMode="auto">
              <a:xfrm flipV="1">
                <a:off x="7288213" y="4041775"/>
                <a:ext cx="0" cy="1227137"/>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6" name="WordArt 34"/>
              <p:cNvSpPr>
                <a:spLocks noChangeArrowheads="1" noChangeShapeType="1" noTextEdit="1"/>
              </p:cNvSpPr>
              <p:nvPr/>
            </p:nvSpPr>
            <p:spPr bwMode="auto">
              <a:xfrm>
                <a:off x="2362201" y="3616325"/>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rPr>
                  <a:t>2</a:t>
                </a:r>
                <a:endParaRPr kumimoji="0" lang="zh-CN" altLang="en-US"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endParaRPr>
              </a:p>
            </p:txBody>
          </p:sp>
          <p:sp>
            <p:nvSpPr>
              <p:cNvPr id="37" name="WordArt 35"/>
              <p:cNvSpPr>
                <a:spLocks noChangeArrowheads="1" noChangeShapeType="1" noTextEdit="1"/>
              </p:cNvSpPr>
              <p:nvPr/>
            </p:nvSpPr>
            <p:spPr bwMode="auto">
              <a:xfrm>
                <a:off x="3649663" y="3609975"/>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rPr>
                  <a:t>3</a:t>
                </a:r>
                <a:endParaRPr kumimoji="0" lang="zh-CN" altLang="en-US"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endParaRPr>
              </a:p>
            </p:txBody>
          </p:sp>
          <p:sp>
            <p:nvSpPr>
              <p:cNvPr id="38" name="WordArt 36"/>
              <p:cNvSpPr>
                <a:spLocks noChangeArrowheads="1" noChangeShapeType="1" noTextEdit="1"/>
              </p:cNvSpPr>
              <p:nvPr/>
            </p:nvSpPr>
            <p:spPr bwMode="auto">
              <a:xfrm>
                <a:off x="4786313" y="3609975"/>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rPr>
                  <a:t>4</a:t>
                </a:r>
                <a:endParaRPr kumimoji="0" lang="zh-CN" altLang="en-US" sz="3600" b="0" i="0" u="none" strike="noStrike" kern="10" cap="none" spc="0" normalizeH="0" baseline="0" noProof="0" smtClean="0">
                  <a:ln>
                    <a:noFill/>
                  </a:ln>
                  <a:solidFill>
                    <a:srgbClr val="2676FF"/>
                  </a:solidFill>
                  <a:effectLst/>
                  <a:uLnTx/>
                  <a:uFillTx/>
                  <a:latin typeface="微软雅黑" pitchFamily="34" charset="-122"/>
                  <a:ea typeface="微软雅黑" pitchFamily="34" charset="-122"/>
                  <a:cs typeface="Arial"/>
                </a:endParaRPr>
              </a:p>
            </p:txBody>
          </p:sp>
          <p:sp>
            <p:nvSpPr>
              <p:cNvPr id="39" name="WordArt 37"/>
              <p:cNvSpPr>
                <a:spLocks noChangeArrowheads="1" noChangeShapeType="1" noTextEdit="1"/>
              </p:cNvSpPr>
              <p:nvPr/>
            </p:nvSpPr>
            <p:spPr bwMode="auto">
              <a:xfrm>
                <a:off x="6015038" y="3616325"/>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rPr>
                  <a:t>5</a:t>
                </a:r>
                <a:endParaRPr kumimoji="0" lang="zh-CN" altLang="en-US" sz="3600" b="0" i="0" u="none" strike="noStrike" kern="10" cap="none" spc="0" normalizeH="0" baseline="0" noProof="0" smtClean="0">
                  <a:ln>
                    <a:noFill/>
                  </a:ln>
                  <a:solidFill>
                    <a:srgbClr val="2676FF"/>
                  </a:solidFill>
                  <a:effectLst/>
                  <a:uLnTx/>
                  <a:uFillTx/>
                  <a:latin typeface="微软雅黑" pitchFamily="34" charset="-122"/>
                  <a:ea typeface="微软雅黑" pitchFamily="34" charset="-122"/>
                  <a:cs typeface="Arial"/>
                </a:endParaRPr>
              </a:p>
            </p:txBody>
          </p:sp>
          <p:sp>
            <p:nvSpPr>
              <p:cNvPr id="40" name="WordArt 38"/>
              <p:cNvSpPr>
                <a:spLocks noChangeArrowheads="1" noChangeShapeType="1" noTextEdit="1"/>
              </p:cNvSpPr>
              <p:nvPr/>
            </p:nvSpPr>
            <p:spPr bwMode="auto">
              <a:xfrm>
                <a:off x="7383463" y="3681412"/>
                <a:ext cx="182563" cy="2809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smtClean="0">
                    <a:ln>
                      <a:noFill/>
                    </a:ln>
                    <a:solidFill>
                      <a:srgbClr val="2676FF"/>
                    </a:solidFill>
                    <a:effectLst/>
                    <a:uLnTx/>
                    <a:uFillTx/>
                    <a:latin typeface="微软雅黑" pitchFamily="34" charset="-122"/>
                    <a:ea typeface="微软雅黑" pitchFamily="34" charset="-122"/>
                    <a:cs typeface="Arial"/>
                  </a:rPr>
                  <a:t>6</a:t>
                </a:r>
                <a:endParaRPr kumimoji="0" lang="zh-CN" altLang="en-US" sz="3600" b="0" i="0" u="none" strike="noStrike" kern="10" cap="none" spc="0" normalizeH="0" baseline="0" noProof="0" smtClean="0">
                  <a:ln>
                    <a:noFill/>
                  </a:ln>
                  <a:solidFill>
                    <a:srgbClr val="2676FF"/>
                  </a:solidFill>
                  <a:effectLst/>
                  <a:uLnTx/>
                  <a:uFillTx/>
                  <a:latin typeface="微软雅黑" pitchFamily="34" charset="-122"/>
                  <a:ea typeface="微软雅黑" pitchFamily="34" charset="-122"/>
                  <a:cs typeface="Arial"/>
                </a:endParaRPr>
              </a:p>
            </p:txBody>
          </p:sp>
          <p:sp>
            <p:nvSpPr>
              <p:cNvPr id="41" name="Freeform 6"/>
              <p:cNvSpPr>
                <a:spLocks/>
              </p:cNvSpPr>
              <p:nvPr/>
            </p:nvSpPr>
            <p:spPr bwMode="auto">
              <a:xfrm>
                <a:off x="1417638" y="3613150"/>
                <a:ext cx="838200" cy="363537"/>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42" name="Freeform 32"/>
              <p:cNvSpPr>
                <a:spLocks/>
              </p:cNvSpPr>
              <p:nvPr/>
            </p:nvSpPr>
            <p:spPr bwMode="auto">
              <a:xfrm>
                <a:off x="2198688" y="4054475"/>
                <a:ext cx="23813" cy="1587"/>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43" name="Freeform 39"/>
              <p:cNvSpPr>
                <a:spLocks/>
              </p:cNvSpPr>
              <p:nvPr/>
            </p:nvSpPr>
            <p:spPr bwMode="auto">
              <a:xfrm>
                <a:off x="1855788" y="4543425"/>
                <a:ext cx="23813" cy="1587"/>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
          <p:nvSpPr>
            <p:cNvPr id="4" name="Rectangle 20"/>
            <p:cNvSpPr>
              <a:spLocks noChangeArrowheads="1"/>
            </p:cNvSpPr>
            <p:nvPr/>
          </p:nvSpPr>
          <p:spPr bwMode="auto">
            <a:xfrm>
              <a:off x="471010" y="1587272"/>
              <a:ext cx="1868742"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单击此处添加文字</a:t>
              </a:r>
            </a:p>
          </p:txBody>
        </p:sp>
        <p:grpSp>
          <p:nvGrpSpPr>
            <p:cNvPr id="5" name="组合 4"/>
            <p:cNvGrpSpPr/>
            <p:nvPr/>
          </p:nvGrpSpPr>
          <p:grpSpPr>
            <a:xfrm>
              <a:off x="-133216" y="1680709"/>
              <a:ext cx="2066517" cy="2873190"/>
              <a:chOff x="433042" y="1154266"/>
              <a:chExt cx="2643234" cy="3675030"/>
            </a:xfrm>
          </p:grpSpPr>
          <p:sp>
            <p:nvSpPr>
              <p:cNvPr id="6" name="Freeform 3"/>
              <p:cNvSpPr>
                <a:spLocks/>
              </p:cNvSpPr>
              <p:nvPr/>
            </p:nvSpPr>
            <p:spPr bwMode="auto">
              <a:xfrm>
                <a:off x="433042" y="3837337"/>
                <a:ext cx="1234970" cy="456143"/>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a:gsLst>
                  <a:gs pos="0">
                    <a:sysClr val="windowText" lastClr="000000">
                      <a:alpha val="0"/>
                    </a:sysClr>
                  </a:gs>
                  <a:gs pos="100000">
                    <a:sysClr val="windowText" lastClr="000000">
                      <a:alpha val="46000"/>
                    </a:sysClr>
                  </a:gs>
                </a:gsLst>
                <a:lin ang="5400000" scaled="0"/>
              </a:gradFill>
              <a:ln w="9525" cap="rnd">
                <a:noFill/>
                <a:prstDash val="solid"/>
                <a:round/>
                <a:headEnd/>
                <a:tailEnd/>
              </a:ln>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7" name="Freeform 8"/>
              <p:cNvSpPr>
                <a:spLocks/>
              </p:cNvSpPr>
              <p:nvPr/>
            </p:nvSpPr>
            <p:spPr bwMode="auto">
              <a:xfrm>
                <a:off x="1671995" y="2540619"/>
                <a:ext cx="1404281" cy="174688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33000">
                    <a:srgbClr val="2676FF">
                      <a:lumMod val="60000"/>
                      <a:lumOff val="40000"/>
                    </a:srgbClr>
                  </a:gs>
                  <a:gs pos="100000">
                    <a:srgbClr val="2676FF"/>
                  </a:gs>
                </a:gsLst>
                <a:lin ang="5400000" scaled="0"/>
              </a:gradFill>
              <a:ln w="3175" cap="flat" cmpd="sng" algn="ctr">
                <a:noFill/>
                <a:prstDash val="solid"/>
              </a:ln>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8" name="Freeform 9"/>
              <p:cNvSpPr>
                <a:spLocks/>
              </p:cNvSpPr>
              <p:nvPr/>
            </p:nvSpPr>
            <p:spPr bwMode="auto">
              <a:xfrm>
                <a:off x="1197926" y="2540619"/>
                <a:ext cx="474069" cy="174688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33000">
                    <a:srgbClr val="2676FF"/>
                  </a:gs>
                  <a:gs pos="100000">
                    <a:srgbClr val="2676FF">
                      <a:lumMod val="75000"/>
                    </a:srgbClr>
                  </a:gs>
                </a:gsLst>
                <a:lin ang="5400000" scaled="0"/>
              </a:gradFill>
              <a:ln w="3175" cap="flat" cmpd="sng" algn="ctr">
                <a:noFill/>
                <a:prstDash val="solid"/>
              </a:ln>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9" name="Line 21"/>
              <p:cNvSpPr>
                <a:spLocks noChangeShapeType="1"/>
              </p:cNvSpPr>
              <p:nvPr/>
            </p:nvSpPr>
            <p:spPr bwMode="auto">
              <a:xfrm flipV="1">
                <a:off x="1227805" y="1154266"/>
                <a:ext cx="0" cy="1497899"/>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0" name="WordArt 33"/>
              <p:cNvSpPr>
                <a:spLocks noChangeArrowheads="1" noChangeShapeType="1" noTextEdit="1"/>
              </p:cNvSpPr>
              <p:nvPr/>
            </p:nvSpPr>
            <p:spPr bwMode="auto">
              <a:xfrm>
                <a:off x="1839314" y="3767621"/>
                <a:ext cx="173295" cy="352563"/>
              </a:xfrm>
              <a:prstGeom prst="rect">
                <a:avLst/>
              </a:prstGeom>
              <a:noFill/>
              <a:ln w="9525" cap="rnd">
                <a:noFill/>
                <a:prstDash val="solid"/>
                <a:round/>
                <a:headEnd/>
                <a:tailEn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1</a:t>
                </a:r>
                <a:endParaRPr kumimoji="0" lang="zh-CN" altLang="en-US" sz="3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1" name="Freeform 39"/>
              <p:cNvSpPr>
                <a:spLocks/>
              </p:cNvSpPr>
              <p:nvPr/>
            </p:nvSpPr>
            <p:spPr bwMode="auto">
              <a:xfrm>
                <a:off x="2895014" y="4827305"/>
                <a:ext cx="29879" cy="1991"/>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gradFill>
                <a:gsLst>
                  <a:gs pos="0">
                    <a:srgbClr val="2676FF">
                      <a:lumMod val="40000"/>
                      <a:lumOff val="60000"/>
                    </a:srgbClr>
                  </a:gs>
                  <a:gs pos="50000">
                    <a:srgbClr val="2676FF"/>
                  </a:gs>
                  <a:gs pos="100000">
                    <a:srgbClr val="2676FF">
                      <a:lumMod val="75000"/>
                    </a:srgbClr>
                  </a:gs>
                </a:gsLst>
                <a:lin ang="5400000" scaled="0"/>
              </a:gradFill>
              <a:ln w="9525" cap="rnd">
                <a:solidFill>
                  <a:srgbClr val="2676FF">
                    <a:lumMod val="40000"/>
                    <a:lumOff val="60000"/>
                  </a:srgbClr>
                </a:solidFill>
                <a:prstDash val="solid"/>
                <a:round/>
                <a:headEnd/>
                <a:tailEn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grpSp>
    </p:spTree>
    <p:extLst>
      <p:ext uri="{BB962C8B-B14F-4D97-AF65-F5344CB8AC3E}">
        <p14:creationId xmlns:p14="http://schemas.microsoft.com/office/powerpoint/2010/main" val="30968751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3419" y="1942307"/>
            <a:ext cx="7337163" cy="2973387"/>
            <a:chOff x="1009650" y="2017713"/>
            <a:chExt cx="7337163" cy="2973387"/>
          </a:xfrm>
        </p:grpSpPr>
        <p:grpSp>
          <p:nvGrpSpPr>
            <p:cNvPr id="3" name="组合 2"/>
            <p:cNvGrpSpPr/>
            <p:nvPr/>
          </p:nvGrpSpPr>
          <p:grpSpPr>
            <a:xfrm>
              <a:off x="1009650" y="2017713"/>
              <a:ext cx="2425438" cy="2917826"/>
              <a:chOff x="1009650" y="2017713"/>
              <a:chExt cx="2425438" cy="2917826"/>
            </a:xfrm>
          </p:grpSpPr>
          <p:grpSp>
            <p:nvGrpSpPr>
              <p:cNvPr id="14" name="组合 13"/>
              <p:cNvGrpSpPr/>
              <p:nvPr/>
            </p:nvGrpSpPr>
            <p:grpSpPr>
              <a:xfrm>
                <a:off x="1009650" y="2017713"/>
                <a:ext cx="2425438" cy="2917826"/>
                <a:chOff x="1009650" y="2017713"/>
                <a:chExt cx="2425438" cy="2917826"/>
              </a:xfrm>
            </p:grpSpPr>
            <p:sp>
              <p:nvSpPr>
                <p:cNvPr id="16" name="AutoShape 5"/>
                <p:cNvSpPr>
                  <a:spLocks noChangeArrowheads="1"/>
                </p:cNvSpPr>
                <p:nvPr/>
              </p:nvSpPr>
              <p:spPr bwMode="auto">
                <a:xfrm rot="16200000">
                  <a:off x="1844413" y="3328988"/>
                  <a:ext cx="2901950" cy="279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24000">
                      <a:srgbClr val="2676FF">
                        <a:lumMod val="40000"/>
                        <a:lumOff val="60000"/>
                      </a:srgbClr>
                    </a:gs>
                    <a:gs pos="100000">
                      <a:srgbClr val="5F5F5F">
                        <a:alpha val="0"/>
                      </a:srgbClr>
                    </a:gs>
                  </a:gsLst>
                  <a:lin ang="5400000" scaled="0"/>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7" name="矩形 1"/>
                <p:cNvSpPr/>
                <p:nvPr/>
              </p:nvSpPr>
              <p:spPr>
                <a:xfrm>
                  <a:off x="1009650" y="2022476"/>
                  <a:ext cx="2144713" cy="2913063"/>
                </a:xfrm>
                <a:custGeom>
                  <a:avLst/>
                  <a:gdLst/>
                  <a:ahLst/>
                  <a:cxnLst/>
                  <a:rect l="l" t="t" r="r" b="b"/>
                  <a:pathLst>
                    <a:path w="2144713" h="2913063">
                      <a:moveTo>
                        <a:pt x="2144713" y="0"/>
                      </a:moveTo>
                      <a:lnTo>
                        <a:pt x="2144713" y="2913063"/>
                      </a:lnTo>
                      <a:lnTo>
                        <a:pt x="0" y="2619330"/>
                      </a:lnTo>
                      <a:lnTo>
                        <a:pt x="0" y="293734"/>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4068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单击此处添加文本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1</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grpSp>
          <p:sp>
            <p:nvSpPr>
              <p:cNvPr id="15" name="Text Box 11"/>
              <p:cNvSpPr txBox="1">
                <a:spLocks noChangeArrowheads="1"/>
              </p:cNvSpPr>
              <p:nvPr/>
            </p:nvSpPr>
            <p:spPr bwMode="auto">
              <a:xfrm>
                <a:off x="2483768" y="3745238"/>
                <a:ext cx="653132"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defPPr>
                  <a:defRPr lang="zh-CN"/>
                </a:defPPr>
                <a:lvl1pPr algn="r" eaLnBrk="1" hangingPunct="1">
                  <a:spcBef>
                    <a:spcPct val="50000"/>
                  </a:spcBef>
                  <a:defRPr sz="7200">
                    <a:solidFill>
                      <a:schemeClr val="bg1"/>
                    </a:solidFill>
                    <a:latin typeface="Impact" pitchFamily="34" charset="0"/>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altLang="zh-CN" sz="7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a:t>
                </a:r>
              </a:p>
            </p:txBody>
          </p:sp>
        </p:grpSp>
        <p:grpSp>
          <p:nvGrpSpPr>
            <p:cNvPr id="4" name="组合 3"/>
            <p:cNvGrpSpPr/>
            <p:nvPr/>
          </p:nvGrpSpPr>
          <p:grpSpPr>
            <a:xfrm>
              <a:off x="5921375" y="2073275"/>
              <a:ext cx="2425438" cy="2917825"/>
              <a:chOff x="5921375" y="2073275"/>
              <a:chExt cx="2425438" cy="2917825"/>
            </a:xfrm>
          </p:grpSpPr>
          <p:grpSp>
            <p:nvGrpSpPr>
              <p:cNvPr id="10" name="组合 9"/>
              <p:cNvGrpSpPr/>
              <p:nvPr/>
            </p:nvGrpSpPr>
            <p:grpSpPr>
              <a:xfrm>
                <a:off x="5921375" y="2073275"/>
                <a:ext cx="2425438" cy="2917825"/>
                <a:chOff x="5921375" y="2073275"/>
                <a:chExt cx="2425438" cy="2917825"/>
              </a:xfrm>
            </p:grpSpPr>
            <p:sp>
              <p:nvSpPr>
                <p:cNvPr id="12" name="AutoShape 7"/>
                <p:cNvSpPr>
                  <a:spLocks noChangeArrowheads="1"/>
                </p:cNvSpPr>
                <p:nvPr/>
              </p:nvSpPr>
              <p:spPr bwMode="auto">
                <a:xfrm rot="16200000">
                  <a:off x="6756138" y="3384550"/>
                  <a:ext cx="2901950" cy="279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24000">
                      <a:srgbClr val="2676FF">
                        <a:lumMod val="40000"/>
                        <a:lumOff val="60000"/>
                      </a:srgbClr>
                    </a:gs>
                    <a:gs pos="100000">
                      <a:srgbClr val="5F5F5F">
                        <a:alpha val="0"/>
                      </a:srgbClr>
                    </a:gs>
                  </a:gsLst>
                  <a:lin ang="5400000" scaled="0"/>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3" name="矩形 12"/>
                <p:cNvSpPr/>
                <p:nvPr/>
              </p:nvSpPr>
              <p:spPr>
                <a:xfrm>
                  <a:off x="5921375" y="2078038"/>
                  <a:ext cx="2144714" cy="2913062"/>
                </a:xfrm>
                <a:custGeom>
                  <a:avLst/>
                  <a:gdLst/>
                  <a:ahLst/>
                  <a:cxnLst/>
                  <a:rect l="l" t="t" r="r" b="b"/>
                  <a:pathLst>
                    <a:path w="2144714" h="2913062">
                      <a:moveTo>
                        <a:pt x="2144714" y="0"/>
                      </a:moveTo>
                      <a:lnTo>
                        <a:pt x="2144714" y="2913062"/>
                      </a:lnTo>
                      <a:lnTo>
                        <a:pt x="0" y="2619328"/>
                      </a:lnTo>
                      <a:lnTo>
                        <a:pt x="0" y="293733"/>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4068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单击此处添加文本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3</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grpSp>
          <p:sp>
            <p:nvSpPr>
              <p:cNvPr id="11" name="Text Box 12"/>
              <p:cNvSpPr txBox="1">
                <a:spLocks noChangeArrowheads="1"/>
              </p:cNvSpPr>
              <p:nvPr/>
            </p:nvSpPr>
            <p:spPr bwMode="auto">
              <a:xfrm>
                <a:off x="7385968" y="3800800"/>
                <a:ext cx="653132"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defPPr>
                  <a:defRPr lang="zh-CN"/>
                </a:defPPr>
                <a:lvl1pPr algn="r" eaLnBrk="1" hangingPunct="1">
                  <a:spcBef>
                    <a:spcPct val="50000"/>
                  </a:spcBef>
                  <a:defRPr sz="7200">
                    <a:solidFill>
                      <a:schemeClr val="bg1"/>
                    </a:solidFill>
                    <a:latin typeface="Impact" pitchFamily="34" charset="0"/>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altLang="zh-CN" sz="7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3</a:t>
                </a:r>
              </a:p>
            </p:txBody>
          </p:sp>
        </p:grpSp>
        <p:grpSp>
          <p:nvGrpSpPr>
            <p:cNvPr id="5" name="组合 4"/>
            <p:cNvGrpSpPr/>
            <p:nvPr/>
          </p:nvGrpSpPr>
          <p:grpSpPr>
            <a:xfrm>
              <a:off x="3468688" y="2073275"/>
              <a:ext cx="2425437" cy="2917825"/>
              <a:chOff x="3468688" y="2073275"/>
              <a:chExt cx="2425437" cy="2917825"/>
            </a:xfrm>
          </p:grpSpPr>
          <p:grpSp>
            <p:nvGrpSpPr>
              <p:cNvPr id="6" name="组合 5"/>
              <p:cNvGrpSpPr/>
              <p:nvPr/>
            </p:nvGrpSpPr>
            <p:grpSpPr>
              <a:xfrm>
                <a:off x="3468688" y="2073275"/>
                <a:ext cx="2425437" cy="2917825"/>
                <a:chOff x="3468688" y="2073275"/>
                <a:chExt cx="2425437" cy="2917825"/>
              </a:xfrm>
            </p:grpSpPr>
            <p:sp>
              <p:nvSpPr>
                <p:cNvPr id="8" name="AutoShape 3"/>
                <p:cNvSpPr>
                  <a:spLocks noChangeArrowheads="1"/>
                </p:cNvSpPr>
                <p:nvPr/>
              </p:nvSpPr>
              <p:spPr bwMode="auto">
                <a:xfrm rot="16200000">
                  <a:off x="4303450" y="3384550"/>
                  <a:ext cx="2901950" cy="279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24000">
                      <a:srgbClr val="2676FF">
                        <a:lumMod val="40000"/>
                        <a:lumOff val="60000"/>
                      </a:srgbClr>
                    </a:gs>
                    <a:gs pos="100000">
                      <a:srgbClr val="5F5F5F">
                        <a:alpha val="0"/>
                      </a:srgbClr>
                    </a:gs>
                  </a:gsLst>
                  <a:lin ang="5400000" scaled="0"/>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9" name="矩形 11"/>
                <p:cNvSpPr/>
                <p:nvPr/>
              </p:nvSpPr>
              <p:spPr>
                <a:xfrm>
                  <a:off x="3468688" y="2078038"/>
                  <a:ext cx="2144712" cy="2913062"/>
                </a:xfrm>
                <a:custGeom>
                  <a:avLst/>
                  <a:gdLst/>
                  <a:ahLst/>
                  <a:cxnLst/>
                  <a:rect l="l" t="t" r="r" b="b"/>
                  <a:pathLst>
                    <a:path w="2144712" h="2913062">
                      <a:moveTo>
                        <a:pt x="2144712" y="0"/>
                      </a:moveTo>
                      <a:lnTo>
                        <a:pt x="2144712" y="2913062"/>
                      </a:lnTo>
                      <a:lnTo>
                        <a:pt x="0" y="2619329"/>
                      </a:lnTo>
                      <a:lnTo>
                        <a:pt x="0" y="293734"/>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4068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单击此处添加文本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2</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grpSp>
          <p:sp>
            <p:nvSpPr>
              <p:cNvPr id="7" name="Text Box 13"/>
              <p:cNvSpPr txBox="1">
                <a:spLocks noChangeArrowheads="1"/>
              </p:cNvSpPr>
              <p:nvPr/>
            </p:nvSpPr>
            <p:spPr bwMode="auto">
              <a:xfrm>
                <a:off x="4931693" y="3800800"/>
                <a:ext cx="653132"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defPPr>
                  <a:defRPr lang="zh-CN"/>
                </a:defPPr>
                <a:lvl1pPr algn="r" eaLnBrk="1" hangingPunct="1">
                  <a:spcBef>
                    <a:spcPct val="50000"/>
                  </a:spcBef>
                  <a:defRPr sz="7200">
                    <a:solidFill>
                      <a:schemeClr val="bg1"/>
                    </a:solidFill>
                    <a:latin typeface="Impact" pitchFamily="34" charset="0"/>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altLang="zh-CN" sz="7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2</a:t>
                </a:r>
              </a:p>
            </p:txBody>
          </p:sp>
        </p:grpSp>
      </p:grpSp>
    </p:spTree>
    <p:extLst>
      <p:ext uri="{BB962C8B-B14F-4D97-AF65-F5344CB8AC3E}">
        <p14:creationId xmlns:p14="http://schemas.microsoft.com/office/powerpoint/2010/main" val="111922488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1050" y="1970088"/>
            <a:ext cx="7361900" cy="2917825"/>
            <a:chOff x="1008063" y="2073275"/>
            <a:chExt cx="7361900" cy="2917825"/>
          </a:xfrm>
        </p:grpSpPr>
        <p:grpSp>
          <p:nvGrpSpPr>
            <p:cNvPr id="3" name="组合 2"/>
            <p:cNvGrpSpPr/>
            <p:nvPr/>
          </p:nvGrpSpPr>
          <p:grpSpPr>
            <a:xfrm>
              <a:off x="3474938" y="2073275"/>
              <a:ext cx="2424112" cy="2913825"/>
              <a:chOff x="3540126" y="2073275"/>
              <a:chExt cx="2424112" cy="2913825"/>
            </a:xfrm>
          </p:grpSpPr>
          <p:sp>
            <p:nvSpPr>
              <p:cNvPr id="12" name="AutoShape 5"/>
              <p:cNvSpPr>
                <a:spLocks noChangeArrowheads="1"/>
              </p:cNvSpPr>
              <p:nvPr/>
            </p:nvSpPr>
            <p:spPr bwMode="auto">
              <a:xfrm rot="16200000">
                <a:off x="4373563" y="3384550"/>
                <a:ext cx="2901950" cy="279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EAEAEA"/>
                  </a:gs>
                  <a:gs pos="100000">
                    <a:srgbClr val="F9F9F9"/>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3" name="矩形 1"/>
              <p:cNvSpPr/>
              <p:nvPr/>
            </p:nvSpPr>
            <p:spPr>
              <a:xfrm>
                <a:off x="3540126" y="2074038"/>
                <a:ext cx="2144712" cy="2913062"/>
              </a:xfrm>
              <a:custGeom>
                <a:avLst/>
                <a:gdLst/>
                <a:ahLst/>
                <a:cxnLst/>
                <a:rect l="l" t="t" r="r" b="b"/>
                <a:pathLst>
                  <a:path w="2144712" h="2913062">
                    <a:moveTo>
                      <a:pt x="2144712" y="0"/>
                    </a:moveTo>
                    <a:lnTo>
                      <a:pt x="2144712" y="2913062"/>
                    </a:lnTo>
                    <a:lnTo>
                      <a:pt x="0" y="2619329"/>
                    </a:lnTo>
                    <a:lnTo>
                      <a:pt x="0" y="293734"/>
                    </a:lnTo>
                    <a:close/>
                  </a:path>
                </a:pathLst>
              </a:custGeom>
              <a:gradFill rotWithShape="1">
                <a:gsLst>
                  <a:gs pos="0">
                    <a:srgbClr val="C5C5C5"/>
                  </a:gs>
                  <a:gs pos="100000">
                    <a:srgbClr val="EAEAEA"/>
                  </a:gs>
                </a:gsLst>
                <a:lin ang="2700000" scaled="1"/>
              </a:gradFill>
              <a:ln w="3175" algn="ctr">
                <a:noFill/>
                <a:miter lim="800000"/>
                <a:headEnd/>
                <a:tailEnd/>
              </a:ln>
              <a:effectLst/>
            </p:spPr>
            <p:txBody>
              <a:bodyPr vert="horz" wrap="none" tIns="4068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rPr>
                  <a:t>单击此处添加文本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rPr>
                  <a:t>2</a:t>
                </a:r>
                <a:endParaRPr kumimoji="0" lang="zh-CN" altLang="en-US" sz="1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14" name="Text Box 11"/>
              <p:cNvSpPr txBox="1">
                <a:spLocks noChangeArrowheads="1"/>
              </p:cNvSpPr>
              <p:nvPr/>
            </p:nvSpPr>
            <p:spPr bwMode="auto">
              <a:xfrm>
                <a:off x="5114924" y="4033046"/>
                <a:ext cx="504825"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defPPr>
                  <a:defRPr lang="zh-CN"/>
                </a:defPPr>
                <a:lvl1pPr algn="r" eaLnBrk="1" hangingPunct="1">
                  <a:spcBef>
                    <a:spcPct val="50000"/>
                  </a:spcBef>
                  <a:defRPr sz="5400">
                    <a:solidFill>
                      <a:srgbClr val="7D7D7D"/>
                    </a:solidFill>
                    <a:latin typeface="Impact" pitchFamily="34" charset="0"/>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altLang="zh-CN" sz="5400" b="0" i="0" u="none" strike="noStrike" kern="0" cap="none" spc="0" normalizeH="0" baseline="0" noProof="0" dirty="0">
                    <a:ln>
                      <a:noFill/>
                    </a:ln>
                    <a:solidFill>
                      <a:srgbClr val="7D7D7D"/>
                    </a:solidFill>
                    <a:effectLst/>
                    <a:uLnTx/>
                    <a:uFillTx/>
                    <a:latin typeface="Impact" pitchFamily="34" charset="0"/>
                    <a:ea typeface="微软雅黑" pitchFamily="34" charset="-122"/>
                  </a:rPr>
                  <a:t>2</a:t>
                </a:r>
              </a:p>
            </p:txBody>
          </p:sp>
        </p:grpSp>
        <p:grpSp>
          <p:nvGrpSpPr>
            <p:cNvPr id="4" name="组合 3"/>
            <p:cNvGrpSpPr/>
            <p:nvPr/>
          </p:nvGrpSpPr>
          <p:grpSpPr>
            <a:xfrm>
              <a:off x="5940488" y="2073275"/>
              <a:ext cx="2429475" cy="2913825"/>
              <a:chOff x="5940488" y="2073275"/>
              <a:chExt cx="2429475" cy="2913825"/>
            </a:xfrm>
          </p:grpSpPr>
          <p:sp>
            <p:nvSpPr>
              <p:cNvPr id="9" name="AutoShape 7"/>
              <p:cNvSpPr>
                <a:spLocks noChangeArrowheads="1"/>
              </p:cNvSpPr>
              <p:nvPr/>
            </p:nvSpPr>
            <p:spPr bwMode="auto">
              <a:xfrm rot="16200000">
                <a:off x="6779288" y="3384550"/>
                <a:ext cx="2901950" cy="279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EAEAEA"/>
                  </a:gs>
                  <a:gs pos="100000">
                    <a:srgbClr val="F9F9F9"/>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0" name="矩形 1"/>
              <p:cNvSpPr/>
              <p:nvPr/>
            </p:nvSpPr>
            <p:spPr>
              <a:xfrm>
                <a:off x="5940488" y="2074038"/>
                <a:ext cx="2144712" cy="2913062"/>
              </a:xfrm>
              <a:custGeom>
                <a:avLst/>
                <a:gdLst/>
                <a:ahLst/>
                <a:cxnLst/>
                <a:rect l="l" t="t" r="r" b="b"/>
                <a:pathLst>
                  <a:path w="2144712" h="2913062">
                    <a:moveTo>
                      <a:pt x="2144712" y="0"/>
                    </a:moveTo>
                    <a:lnTo>
                      <a:pt x="2144712" y="2913062"/>
                    </a:lnTo>
                    <a:lnTo>
                      <a:pt x="0" y="2619329"/>
                    </a:lnTo>
                    <a:lnTo>
                      <a:pt x="0" y="293734"/>
                    </a:lnTo>
                    <a:close/>
                  </a:path>
                </a:pathLst>
              </a:custGeom>
              <a:gradFill rotWithShape="1">
                <a:gsLst>
                  <a:gs pos="0">
                    <a:srgbClr val="C5C5C5"/>
                  </a:gs>
                  <a:gs pos="100000">
                    <a:srgbClr val="EAEAEA"/>
                  </a:gs>
                </a:gsLst>
                <a:lin ang="2700000" scaled="1"/>
              </a:gradFill>
              <a:ln w="3175" algn="ctr">
                <a:noFill/>
                <a:miter lim="800000"/>
                <a:headEnd/>
                <a:tailEnd/>
              </a:ln>
              <a:effectLst/>
            </p:spPr>
            <p:txBody>
              <a:bodyPr vert="horz" wrap="none" tIns="4068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rPr>
                  <a:t>单击此处添加文本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rPr>
                  <a:t>1</a:t>
                </a:r>
                <a:endParaRPr kumimoji="0" lang="zh-CN" altLang="en-US" sz="1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11" name="Text Box 12"/>
              <p:cNvSpPr txBox="1">
                <a:spLocks noChangeArrowheads="1"/>
              </p:cNvSpPr>
              <p:nvPr/>
            </p:nvSpPr>
            <p:spPr bwMode="auto">
              <a:xfrm>
                <a:off x="7534274" y="4051895"/>
                <a:ext cx="504825"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defPPr>
                  <a:defRPr lang="zh-CN"/>
                </a:defPPr>
                <a:lvl1pPr algn="r" eaLnBrk="1" hangingPunct="1">
                  <a:spcBef>
                    <a:spcPct val="50000"/>
                  </a:spcBef>
                  <a:defRPr sz="5400">
                    <a:solidFill>
                      <a:srgbClr val="7D7D7D"/>
                    </a:solidFill>
                    <a:latin typeface="Impact" pitchFamily="34" charset="0"/>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altLang="zh-CN" sz="5400" b="0" i="0" u="none" strike="noStrike" kern="0" cap="none" spc="0" normalizeH="0" baseline="0" noProof="0" dirty="0">
                    <a:ln>
                      <a:noFill/>
                    </a:ln>
                    <a:solidFill>
                      <a:srgbClr val="7D7D7D"/>
                    </a:solidFill>
                    <a:effectLst/>
                    <a:uLnTx/>
                    <a:uFillTx/>
                    <a:latin typeface="Impact" pitchFamily="34" charset="0"/>
                    <a:ea typeface="微软雅黑" pitchFamily="34" charset="-122"/>
                  </a:rPr>
                  <a:t>3</a:t>
                </a:r>
              </a:p>
            </p:txBody>
          </p:sp>
        </p:grpSp>
        <p:grpSp>
          <p:nvGrpSpPr>
            <p:cNvPr id="5" name="组合 4"/>
            <p:cNvGrpSpPr/>
            <p:nvPr/>
          </p:nvGrpSpPr>
          <p:grpSpPr>
            <a:xfrm>
              <a:off x="1008063" y="2073275"/>
              <a:ext cx="2425437" cy="2917825"/>
              <a:chOff x="1008063" y="2073275"/>
              <a:chExt cx="2425437" cy="2917825"/>
            </a:xfrm>
          </p:grpSpPr>
          <p:sp>
            <p:nvSpPr>
              <p:cNvPr id="6" name="AutoShape 3"/>
              <p:cNvSpPr>
                <a:spLocks noChangeArrowheads="1"/>
              </p:cNvSpPr>
              <p:nvPr/>
            </p:nvSpPr>
            <p:spPr bwMode="auto">
              <a:xfrm rot="16200000">
                <a:off x="1842825" y="3384550"/>
                <a:ext cx="2901950" cy="279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24000">
                    <a:srgbClr val="2676FF">
                      <a:lumMod val="40000"/>
                      <a:lumOff val="60000"/>
                    </a:srgbClr>
                  </a:gs>
                  <a:gs pos="100000">
                    <a:srgbClr val="5F5F5F">
                      <a:alpha val="0"/>
                    </a:srgbClr>
                  </a:gs>
                </a:gsLst>
                <a:lin ang="5400000" scaled="0"/>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7" name="矩形 1"/>
              <p:cNvSpPr/>
              <p:nvPr/>
            </p:nvSpPr>
            <p:spPr>
              <a:xfrm>
                <a:off x="1008063" y="2078038"/>
                <a:ext cx="2144712" cy="2913062"/>
              </a:xfrm>
              <a:custGeom>
                <a:avLst/>
                <a:gdLst/>
                <a:ahLst/>
                <a:cxnLst/>
                <a:rect l="l" t="t" r="r" b="b"/>
                <a:pathLst>
                  <a:path w="2144712" h="2913062">
                    <a:moveTo>
                      <a:pt x="2144712" y="0"/>
                    </a:moveTo>
                    <a:lnTo>
                      <a:pt x="2144712" y="2913062"/>
                    </a:lnTo>
                    <a:lnTo>
                      <a:pt x="0" y="2619329"/>
                    </a:lnTo>
                    <a:lnTo>
                      <a:pt x="0" y="293734"/>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4068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单击此处添加文本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3</a:t>
                </a:r>
                <a:endParaRPr kumimoji="0" lang="zh-CN" altLang="en-US" sz="1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Text Box 13"/>
              <p:cNvSpPr txBox="1">
                <a:spLocks noChangeArrowheads="1"/>
              </p:cNvSpPr>
              <p:nvPr/>
            </p:nvSpPr>
            <p:spPr bwMode="auto">
              <a:xfrm>
                <a:off x="2411760" y="3777650"/>
                <a:ext cx="642990"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altLang="zh-CN" sz="7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a:t>
                </a:r>
              </a:p>
            </p:txBody>
          </p:sp>
        </p:grpSp>
      </p:grpSp>
      <p:sp>
        <p:nvSpPr>
          <p:cNvPr id="15" name="TextBox 14"/>
          <p:cNvSpPr txBox="1"/>
          <p:nvPr/>
        </p:nvSpPr>
        <p:spPr>
          <a:xfrm>
            <a:off x="1691680" y="5373216"/>
            <a:ext cx="3374770" cy="369332"/>
          </a:xfrm>
          <a:prstGeom prst="rect">
            <a:avLst/>
          </a:prstGeom>
          <a:noFill/>
        </p:spPr>
        <p:txBody>
          <a:bodyPr wrap="none" rtlCol="0">
            <a:spAutoFit/>
          </a:bodyPr>
          <a:lstStyle/>
          <a:p>
            <a:r>
              <a:rPr lang="en-US" altLang="zh-CN" dirty="0" smtClean="0">
                <a:hlinkClick r:id="rId2"/>
              </a:rPr>
              <a:t>www.51pptmoban.com</a:t>
            </a:r>
            <a:r>
              <a:rPr lang="en-US" altLang="zh-CN" dirty="0" smtClean="0"/>
              <a:t> </a:t>
            </a:r>
            <a:r>
              <a:rPr lang="zh-CN" altLang="en-US" dirty="0" smtClean="0"/>
              <a:t>搜集整理</a:t>
            </a:r>
            <a:endParaRPr lang="zh-CN" altLang="en-US" dirty="0"/>
          </a:p>
        </p:txBody>
      </p:sp>
    </p:spTree>
    <p:extLst>
      <p:ext uri="{BB962C8B-B14F-4D97-AF65-F5344CB8AC3E}">
        <p14:creationId xmlns:p14="http://schemas.microsoft.com/office/powerpoint/2010/main" val="217369974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8533" y="2166556"/>
            <a:ext cx="2011714" cy="2408993"/>
            <a:chOff x="468533" y="2166556"/>
            <a:chExt cx="2011714" cy="2408993"/>
          </a:xfrm>
        </p:grpSpPr>
        <p:sp>
          <p:nvSpPr>
            <p:cNvPr id="3" name="圆角矩形 1"/>
            <p:cNvSpPr/>
            <p:nvPr/>
          </p:nvSpPr>
          <p:spPr>
            <a:xfrm>
              <a:off x="468533" y="2170697"/>
              <a:ext cx="1771562" cy="2404852"/>
            </a:xfrm>
            <a:custGeom>
              <a:avLst/>
              <a:gdLst/>
              <a:ahLst/>
              <a:cxnLst/>
              <a:rect l="l" t="t" r="r" b="b"/>
              <a:pathLst>
                <a:path w="1358901" h="1844675">
                  <a:moveTo>
                    <a:pt x="1358901" y="0"/>
                  </a:moveTo>
                  <a:lnTo>
                    <a:pt x="1358901" y="1844675"/>
                  </a:lnTo>
                  <a:lnTo>
                    <a:pt x="0" y="1658670"/>
                  </a:lnTo>
                  <a:lnTo>
                    <a:pt x="0" y="186004"/>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4068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单击此处添加文本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1</a:t>
              </a:r>
              <a:endParaRPr kumimoji="0" lang="zh-CN" altLang="en-US" sz="1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AutoShape 3"/>
            <p:cNvSpPr>
              <a:spLocks noChangeArrowheads="1"/>
            </p:cNvSpPr>
            <p:nvPr/>
          </p:nvSpPr>
          <p:spPr bwMode="auto">
            <a:xfrm rot="16200000">
              <a:off x="1166361" y="3249542"/>
              <a:ext cx="2396872" cy="2309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24000">
                  <a:srgbClr val="2676FF">
                    <a:lumMod val="40000"/>
                    <a:lumOff val="60000"/>
                  </a:srgbClr>
                </a:gs>
                <a:gs pos="100000">
                  <a:srgbClr val="5F5F5F">
                    <a:alpha val="0"/>
                  </a:srgbClr>
                </a:gs>
              </a:gsLst>
              <a:lin ang="5400000" scaled="0"/>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 name="Text Box 13"/>
            <p:cNvSpPr txBox="1">
              <a:spLocks noChangeArrowheads="1"/>
            </p:cNvSpPr>
            <p:nvPr/>
          </p:nvSpPr>
          <p:spPr bwMode="auto">
            <a:xfrm>
              <a:off x="1619672" y="3647662"/>
              <a:ext cx="61299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defPPr>
                <a:defRPr lang="zh-CN"/>
              </a:defPPr>
              <a:lvl1pPr algn="r" eaLnBrk="1" hangingPunct="1">
                <a:spcBef>
                  <a:spcPct val="50000"/>
                </a:spcBef>
                <a:defRPr sz="5400">
                  <a:solidFill>
                    <a:schemeClr val="bg1"/>
                  </a:solidFill>
                  <a:latin typeface="Impact" pitchFamily="34" charset="0"/>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altLang="zh-CN" sz="5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a:t>
              </a:r>
            </a:p>
          </p:txBody>
        </p:sp>
      </p:grpSp>
      <p:grpSp>
        <p:nvGrpSpPr>
          <p:cNvPr id="6" name="组合 5"/>
          <p:cNvGrpSpPr/>
          <p:nvPr/>
        </p:nvGrpSpPr>
        <p:grpSpPr>
          <a:xfrm>
            <a:off x="2527578" y="2166556"/>
            <a:ext cx="1982673" cy="2408993"/>
            <a:chOff x="2527578" y="2166556"/>
            <a:chExt cx="1982673" cy="2408993"/>
          </a:xfrm>
        </p:grpSpPr>
        <p:sp>
          <p:nvSpPr>
            <p:cNvPr id="7" name="AutoShape 3"/>
            <p:cNvSpPr>
              <a:spLocks noChangeArrowheads="1"/>
            </p:cNvSpPr>
            <p:nvPr/>
          </p:nvSpPr>
          <p:spPr bwMode="auto">
            <a:xfrm rot="16200000">
              <a:off x="3196365" y="3249542"/>
              <a:ext cx="2396872" cy="2309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24000">
                  <a:srgbClr val="2676FF">
                    <a:lumMod val="40000"/>
                    <a:lumOff val="60000"/>
                  </a:srgbClr>
                </a:gs>
                <a:gs pos="100000">
                  <a:srgbClr val="5F5F5F">
                    <a:alpha val="0"/>
                  </a:srgbClr>
                </a:gs>
              </a:gsLst>
              <a:lin ang="5400000" scaled="0"/>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8" name="圆角矩形 1"/>
            <p:cNvSpPr/>
            <p:nvPr/>
          </p:nvSpPr>
          <p:spPr>
            <a:xfrm>
              <a:off x="2527578" y="2170697"/>
              <a:ext cx="1771562" cy="2404852"/>
            </a:xfrm>
            <a:custGeom>
              <a:avLst/>
              <a:gdLst/>
              <a:ahLst/>
              <a:cxnLst/>
              <a:rect l="l" t="t" r="r" b="b"/>
              <a:pathLst>
                <a:path w="1358901" h="1844675">
                  <a:moveTo>
                    <a:pt x="1358901" y="0"/>
                  </a:moveTo>
                  <a:lnTo>
                    <a:pt x="1358901" y="1844675"/>
                  </a:lnTo>
                  <a:lnTo>
                    <a:pt x="0" y="1658670"/>
                  </a:lnTo>
                  <a:lnTo>
                    <a:pt x="0" y="186004"/>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4068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单击此处添加文本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2</a:t>
              </a:r>
              <a:endParaRPr kumimoji="0" lang="zh-CN" altLang="en-US" sz="1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Text Box 13"/>
            <p:cNvSpPr txBox="1">
              <a:spLocks noChangeArrowheads="1"/>
            </p:cNvSpPr>
            <p:nvPr/>
          </p:nvSpPr>
          <p:spPr bwMode="auto">
            <a:xfrm>
              <a:off x="3684401" y="3647662"/>
              <a:ext cx="61299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defPPr>
                <a:defRPr lang="zh-CN"/>
              </a:defPPr>
              <a:lvl1pPr algn="r" eaLnBrk="1" hangingPunct="1">
                <a:spcBef>
                  <a:spcPct val="50000"/>
                </a:spcBef>
                <a:defRPr sz="5400">
                  <a:solidFill>
                    <a:schemeClr val="bg1"/>
                  </a:solidFill>
                  <a:latin typeface="Impact" pitchFamily="34" charset="0"/>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altLang="zh-CN" sz="5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2</a:t>
              </a:r>
            </a:p>
          </p:txBody>
        </p:sp>
      </p:grpSp>
      <p:grpSp>
        <p:nvGrpSpPr>
          <p:cNvPr id="10" name="组合 9"/>
          <p:cNvGrpSpPr/>
          <p:nvPr/>
        </p:nvGrpSpPr>
        <p:grpSpPr>
          <a:xfrm>
            <a:off x="4596520" y="2166556"/>
            <a:ext cx="1990552" cy="2408993"/>
            <a:chOff x="4596520" y="2166556"/>
            <a:chExt cx="1990552" cy="2408993"/>
          </a:xfrm>
        </p:grpSpPr>
        <p:sp>
          <p:nvSpPr>
            <p:cNvPr id="11" name="AutoShape 3"/>
            <p:cNvSpPr>
              <a:spLocks noChangeArrowheads="1"/>
            </p:cNvSpPr>
            <p:nvPr/>
          </p:nvSpPr>
          <p:spPr bwMode="auto">
            <a:xfrm rot="16200000">
              <a:off x="5273186" y="3249542"/>
              <a:ext cx="2396872" cy="2309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24000">
                  <a:srgbClr val="2676FF">
                    <a:lumMod val="40000"/>
                    <a:lumOff val="60000"/>
                  </a:srgbClr>
                </a:gs>
                <a:gs pos="100000">
                  <a:srgbClr val="5F5F5F">
                    <a:alpha val="0"/>
                  </a:srgbClr>
                </a:gs>
              </a:gsLst>
              <a:lin ang="5400000" scaled="0"/>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2" name="圆角矩形 1"/>
            <p:cNvSpPr/>
            <p:nvPr/>
          </p:nvSpPr>
          <p:spPr>
            <a:xfrm>
              <a:off x="4596520" y="2170697"/>
              <a:ext cx="1771562" cy="2404852"/>
            </a:xfrm>
            <a:custGeom>
              <a:avLst/>
              <a:gdLst/>
              <a:ahLst/>
              <a:cxnLst/>
              <a:rect l="l" t="t" r="r" b="b"/>
              <a:pathLst>
                <a:path w="1358901" h="1844675">
                  <a:moveTo>
                    <a:pt x="1358901" y="0"/>
                  </a:moveTo>
                  <a:lnTo>
                    <a:pt x="1358901" y="1844675"/>
                  </a:lnTo>
                  <a:lnTo>
                    <a:pt x="0" y="1658670"/>
                  </a:lnTo>
                  <a:lnTo>
                    <a:pt x="0" y="186004"/>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4068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单击此处添加文本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3</a:t>
              </a:r>
              <a:endParaRPr kumimoji="0" lang="zh-CN" altLang="en-US" sz="1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3" name="Text Box 13"/>
            <p:cNvSpPr txBox="1">
              <a:spLocks noChangeArrowheads="1"/>
            </p:cNvSpPr>
            <p:nvPr/>
          </p:nvSpPr>
          <p:spPr bwMode="auto">
            <a:xfrm>
              <a:off x="5749647" y="3647662"/>
              <a:ext cx="61299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defPPr>
                <a:defRPr lang="zh-CN"/>
              </a:defPPr>
              <a:lvl1pPr algn="r" eaLnBrk="1" hangingPunct="1">
                <a:spcBef>
                  <a:spcPct val="50000"/>
                </a:spcBef>
                <a:defRPr sz="5400">
                  <a:solidFill>
                    <a:schemeClr val="bg1"/>
                  </a:solidFill>
                  <a:latin typeface="Impact" pitchFamily="34" charset="0"/>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altLang="zh-CN" sz="5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3</a:t>
              </a:r>
            </a:p>
          </p:txBody>
        </p:sp>
      </p:grpSp>
      <p:grpSp>
        <p:nvGrpSpPr>
          <p:cNvPr id="14" name="组合 13"/>
          <p:cNvGrpSpPr/>
          <p:nvPr/>
        </p:nvGrpSpPr>
        <p:grpSpPr>
          <a:xfrm>
            <a:off x="6661766" y="2166556"/>
            <a:ext cx="1990553" cy="2408993"/>
            <a:chOff x="6661766" y="2166556"/>
            <a:chExt cx="1990553" cy="2408993"/>
          </a:xfrm>
        </p:grpSpPr>
        <p:sp>
          <p:nvSpPr>
            <p:cNvPr id="15" name="AutoShape 3"/>
            <p:cNvSpPr>
              <a:spLocks noChangeArrowheads="1"/>
            </p:cNvSpPr>
            <p:nvPr/>
          </p:nvSpPr>
          <p:spPr bwMode="auto">
            <a:xfrm rot="16200000">
              <a:off x="7338433" y="3249542"/>
              <a:ext cx="2396872" cy="2309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24000">
                  <a:srgbClr val="2676FF">
                    <a:lumMod val="40000"/>
                    <a:lumOff val="60000"/>
                  </a:srgbClr>
                </a:gs>
                <a:gs pos="100000">
                  <a:srgbClr val="5F5F5F">
                    <a:alpha val="0"/>
                  </a:srgbClr>
                </a:gs>
              </a:gsLst>
              <a:lin ang="5400000" scaled="0"/>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6" name="圆角矩形 1"/>
            <p:cNvSpPr/>
            <p:nvPr/>
          </p:nvSpPr>
          <p:spPr>
            <a:xfrm>
              <a:off x="6661766" y="2170697"/>
              <a:ext cx="1771562" cy="2404852"/>
            </a:xfrm>
            <a:custGeom>
              <a:avLst/>
              <a:gdLst/>
              <a:ahLst/>
              <a:cxnLst/>
              <a:rect l="l" t="t" r="r" b="b"/>
              <a:pathLst>
                <a:path w="1358901" h="1844675">
                  <a:moveTo>
                    <a:pt x="1358901" y="0"/>
                  </a:moveTo>
                  <a:lnTo>
                    <a:pt x="1358901" y="1844675"/>
                  </a:lnTo>
                  <a:lnTo>
                    <a:pt x="0" y="1658670"/>
                  </a:lnTo>
                  <a:lnTo>
                    <a:pt x="0" y="186004"/>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4068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单击此处添加文本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4</a:t>
              </a:r>
              <a:endParaRPr kumimoji="0" lang="zh-CN" altLang="en-US" sz="1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7" name="Text Box 13"/>
            <p:cNvSpPr txBox="1">
              <a:spLocks noChangeArrowheads="1"/>
            </p:cNvSpPr>
            <p:nvPr/>
          </p:nvSpPr>
          <p:spPr bwMode="auto">
            <a:xfrm>
              <a:off x="7814894" y="3647662"/>
              <a:ext cx="612995"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defPPr>
                <a:defRPr lang="zh-CN"/>
              </a:defPPr>
              <a:lvl1pPr algn="r" eaLnBrk="1" hangingPunct="1">
                <a:spcBef>
                  <a:spcPct val="50000"/>
                </a:spcBef>
                <a:defRPr sz="5400">
                  <a:solidFill>
                    <a:schemeClr val="bg1"/>
                  </a:solidFill>
                  <a:latin typeface="Impact" pitchFamily="34" charset="0"/>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altLang="zh-CN" sz="5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4</a:t>
              </a:r>
            </a:p>
          </p:txBody>
        </p:sp>
      </p:grpSp>
    </p:spTree>
    <p:extLst>
      <p:ext uri="{BB962C8B-B14F-4D97-AF65-F5344CB8AC3E}">
        <p14:creationId xmlns:p14="http://schemas.microsoft.com/office/powerpoint/2010/main" val="72226610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0983" y="2175073"/>
            <a:ext cx="8025946" cy="2393493"/>
            <a:chOff x="600983" y="2175073"/>
            <a:chExt cx="8025946" cy="2393493"/>
          </a:xfrm>
        </p:grpSpPr>
        <p:grpSp>
          <p:nvGrpSpPr>
            <p:cNvPr id="3" name="组合 2"/>
            <p:cNvGrpSpPr/>
            <p:nvPr/>
          </p:nvGrpSpPr>
          <p:grpSpPr>
            <a:xfrm>
              <a:off x="2620743" y="2183243"/>
              <a:ext cx="1970761" cy="2379197"/>
              <a:chOff x="2620743" y="2183243"/>
              <a:chExt cx="1970761" cy="2379197"/>
            </a:xfrm>
          </p:grpSpPr>
          <p:sp>
            <p:nvSpPr>
              <p:cNvPr id="16" name="AutoShape 5"/>
              <p:cNvSpPr>
                <a:spLocks noChangeArrowheads="1"/>
              </p:cNvSpPr>
              <p:nvPr/>
            </p:nvSpPr>
            <p:spPr bwMode="auto">
              <a:xfrm rot="16200000">
                <a:off x="3293668" y="3252350"/>
                <a:ext cx="2366943" cy="22872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EAEAEA"/>
                  </a:gs>
                  <a:gs pos="100000">
                    <a:srgbClr val="F9F9F9"/>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7" name="矩形 19"/>
              <p:cNvSpPr/>
              <p:nvPr/>
            </p:nvSpPr>
            <p:spPr>
              <a:xfrm>
                <a:off x="2620743" y="2187328"/>
                <a:ext cx="1748146" cy="2375112"/>
              </a:xfrm>
              <a:custGeom>
                <a:avLst/>
                <a:gdLst/>
                <a:ahLst/>
                <a:cxnLst/>
                <a:rect l="l" t="t" r="r" b="b"/>
                <a:pathLst>
                  <a:path w="1748146" h="2375112">
                    <a:moveTo>
                      <a:pt x="1748146" y="0"/>
                    </a:moveTo>
                    <a:lnTo>
                      <a:pt x="1748146" y="2375112"/>
                    </a:lnTo>
                    <a:lnTo>
                      <a:pt x="0" y="2135621"/>
                    </a:lnTo>
                    <a:lnTo>
                      <a:pt x="0" y="239490"/>
                    </a:lnTo>
                    <a:close/>
                  </a:path>
                </a:pathLst>
              </a:custGeom>
              <a:gradFill rotWithShape="1">
                <a:gsLst>
                  <a:gs pos="0">
                    <a:srgbClr val="C5C5C5"/>
                  </a:gs>
                  <a:gs pos="100000">
                    <a:srgbClr val="EAEAEA"/>
                  </a:gs>
                </a:gsLst>
                <a:lin ang="2700000" scaled="1"/>
              </a:gradFill>
              <a:ln w="3175" algn="ctr">
                <a:noFill/>
                <a:miter lim="800000"/>
                <a:headEnd/>
                <a:tailEnd/>
              </a:ln>
              <a:effectLst/>
            </p:spPr>
            <p:txBody>
              <a:bodyPr vert="horz" wrap="none" tIns="4068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rPr>
                  <a:t>单击此处添加文本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rPr>
                  <a:t>2</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18" name="Text Box 11"/>
              <p:cNvSpPr txBox="1">
                <a:spLocks noChangeArrowheads="1"/>
              </p:cNvSpPr>
              <p:nvPr/>
            </p:nvSpPr>
            <p:spPr bwMode="auto">
              <a:xfrm>
                <a:off x="3661734" y="3614576"/>
                <a:ext cx="634987" cy="923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altLang="zh-CN" sz="5400" b="0" i="0" u="none" strike="noStrike" kern="0" cap="none" spc="0" normalizeH="0" baseline="0" noProof="0" dirty="0">
                    <a:ln>
                      <a:noFill/>
                    </a:ln>
                    <a:solidFill>
                      <a:srgbClr val="7D7D7D"/>
                    </a:solidFill>
                    <a:effectLst/>
                    <a:uLnTx/>
                    <a:uFillTx/>
                    <a:latin typeface="Impact" pitchFamily="34" charset="0"/>
                    <a:ea typeface="微软雅黑" pitchFamily="34" charset="-122"/>
                  </a:rPr>
                  <a:t>2</a:t>
                </a:r>
              </a:p>
            </p:txBody>
          </p:sp>
        </p:grpSp>
        <p:grpSp>
          <p:nvGrpSpPr>
            <p:cNvPr id="4" name="组合 3"/>
            <p:cNvGrpSpPr/>
            <p:nvPr/>
          </p:nvGrpSpPr>
          <p:grpSpPr>
            <a:xfrm>
              <a:off x="4636423" y="2181202"/>
              <a:ext cx="1976874" cy="2377154"/>
              <a:chOff x="4636423" y="2181202"/>
              <a:chExt cx="1976874" cy="2377154"/>
            </a:xfrm>
          </p:grpSpPr>
          <p:sp>
            <p:nvSpPr>
              <p:cNvPr id="13" name="AutoShape 7"/>
              <p:cNvSpPr>
                <a:spLocks noChangeArrowheads="1"/>
              </p:cNvSpPr>
              <p:nvPr/>
            </p:nvSpPr>
            <p:spPr bwMode="auto">
              <a:xfrm rot="16200000">
                <a:off x="5316483" y="3249287"/>
                <a:ext cx="2364900" cy="22872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EAEAEA"/>
                  </a:gs>
                  <a:gs pos="100000">
                    <a:srgbClr val="F9F9F9"/>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4" name="矩形 20"/>
              <p:cNvSpPr/>
              <p:nvPr/>
            </p:nvSpPr>
            <p:spPr>
              <a:xfrm>
                <a:off x="4636423" y="2185287"/>
                <a:ext cx="1748145" cy="2373069"/>
              </a:xfrm>
              <a:custGeom>
                <a:avLst/>
                <a:gdLst/>
                <a:ahLst/>
                <a:cxnLst/>
                <a:rect l="l" t="t" r="r" b="b"/>
                <a:pathLst>
                  <a:path w="1748145" h="2373069">
                    <a:moveTo>
                      <a:pt x="1748145" y="0"/>
                    </a:moveTo>
                    <a:lnTo>
                      <a:pt x="1748145" y="2373069"/>
                    </a:lnTo>
                    <a:lnTo>
                      <a:pt x="0" y="2133785"/>
                    </a:lnTo>
                    <a:lnTo>
                      <a:pt x="0" y="239285"/>
                    </a:lnTo>
                    <a:close/>
                  </a:path>
                </a:pathLst>
              </a:custGeom>
              <a:gradFill rotWithShape="1">
                <a:gsLst>
                  <a:gs pos="0">
                    <a:srgbClr val="C5C5C5"/>
                  </a:gs>
                  <a:gs pos="100000">
                    <a:srgbClr val="EAEAEA"/>
                  </a:gs>
                </a:gsLst>
                <a:lin ang="2700000" scaled="1"/>
              </a:gradFill>
              <a:ln w="3175" algn="ctr">
                <a:noFill/>
                <a:miter lim="800000"/>
                <a:headEnd/>
                <a:tailEnd/>
              </a:ln>
              <a:effectLst/>
            </p:spPr>
            <p:txBody>
              <a:bodyPr vert="horz" wrap="none" tIns="4068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rPr>
                  <a:t>单击此处添加文本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rPr>
                  <a:t>3</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15" name="Text Box 12"/>
              <p:cNvSpPr txBox="1">
                <a:spLocks noChangeArrowheads="1"/>
              </p:cNvSpPr>
              <p:nvPr/>
            </p:nvSpPr>
            <p:spPr bwMode="auto">
              <a:xfrm>
                <a:off x="5669708" y="3610488"/>
                <a:ext cx="636562" cy="923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altLang="zh-CN" sz="5400" b="0" i="0" u="none" strike="noStrike" kern="0" cap="none" spc="0" normalizeH="0" baseline="0" noProof="0" dirty="0">
                    <a:ln>
                      <a:noFill/>
                    </a:ln>
                    <a:solidFill>
                      <a:srgbClr val="7D7D7D"/>
                    </a:solidFill>
                    <a:effectLst/>
                    <a:uLnTx/>
                    <a:uFillTx/>
                    <a:latin typeface="Impact" pitchFamily="34" charset="0"/>
                    <a:ea typeface="微软雅黑" pitchFamily="34" charset="-122"/>
                  </a:rPr>
                  <a:t>3</a:t>
                </a:r>
              </a:p>
            </p:txBody>
          </p:sp>
        </p:grpSp>
        <p:grpSp>
          <p:nvGrpSpPr>
            <p:cNvPr id="5" name="组合 4"/>
            <p:cNvGrpSpPr/>
            <p:nvPr/>
          </p:nvGrpSpPr>
          <p:grpSpPr>
            <a:xfrm>
              <a:off x="600983" y="2175073"/>
              <a:ext cx="1980953" cy="2379198"/>
              <a:chOff x="600983" y="2175073"/>
              <a:chExt cx="1980953" cy="2379198"/>
            </a:xfrm>
          </p:grpSpPr>
          <p:sp>
            <p:nvSpPr>
              <p:cNvPr id="10" name="AutoShape 3"/>
              <p:cNvSpPr>
                <a:spLocks noChangeArrowheads="1"/>
              </p:cNvSpPr>
              <p:nvPr/>
            </p:nvSpPr>
            <p:spPr bwMode="auto">
              <a:xfrm rot="16200000">
                <a:off x="1284445" y="3244716"/>
                <a:ext cx="2367134" cy="22784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24000">
                    <a:srgbClr val="2676FF">
                      <a:lumMod val="40000"/>
                      <a:lumOff val="60000"/>
                    </a:srgbClr>
                  </a:gs>
                  <a:gs pos="100000">
                    <a:srgbClr val="5F5F5F">
                      <a:alpha val="0"/>
                    </a:srgbClr>
                  </a:gs>
                </a:gsLst>
                <a:lin ang="5400000" scaled="0"/>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1" name="矩形 6"/>
              <p:cNvSpPr/>
              <p:nvPr/>
            </p:nvSpPr>
            <p:spPr>
              <a:xfrm>
                <a:off x="600983" y="2179159"/>
                <a:ext cx="1748146" cy="2375112"/>
              </a:xfrm>
              <a:custGeom>
                <a:avLst/>
                <a:gdLst/>
                <a:ahLst/>
                <a:cxnLst/>
                <a:rect l="l" t="t" r="r" b="b"/>
                <a:pathLst>
                  <a:path w="1748146" h="2375112">
                    <a:moveTo>
                      <a:pt x="1748146" y="0"/>
                    </a:moveTo>
                    <a:lnTo>
                      <a:pt x="1748146" y="2375112"/>
                    </a:lnTo>
                    <a:lnTo>
                      <a:pt x="0" y="2135621"/>
                    </a:lnTo>
                    <a:lnTo>
                      <a:pt x="0" y="239490"/>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4068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单击此处添加文本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1</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2" name="Text Box 13"/>
              <p:cNvSpPr txBox="1">
                <a:spLocks noChangeArrowheads="1"/>
              </p:cNvSpPr>
              <p:nvPr/>
            </p:nvSpPr>
            <p:spPr bwMode="auto">
              <a:xfrm>
                <a:off x="1633806" y="3606407"/>
                <a:ext cx="634985" cy="923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altLang="zh-CN" sz="5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a:t>
                </a:r>
              </a:p>
            </p:txBody>
          </p:sp>
        </p:grpSp>
        <p:grpSp>
          <p:nvGrpSpPr>
            <p:cNvPr id="6" name="组合 5"/>
            <p:cNvGrpSpPr/>
            <p:nvPr/>
          </p:nvGrpSpPr>
          <p:grpSpPr>
            <a:xfrm>
              <a:off x="6652098" y="2191412"/>
              <a:ext cx="1974831" cy="2377154"/>
              <a:chOff x="6652098" y="2191412"/>
              <a:chExt cx="1974831" cy="2377154"/>
            </a:xfrm>
          </p:grpSpPr>
          <p:sp>
            <p:nvSpPr>
              <p:cNvPr id="7" name="AutoShape 7"/>
              <p:cNvSpPr>
                <a:spLocks noChangeArrowheads="1"/>
              </p:cNvSpPr>
              <p:nvPr/>
            </p:nvSpPr>
            <p:spPr bwMode="auto">
              <a:xfrm rot="16200000">
                <a:off x="7331136" y="3260519"/>
                <a:ext cx="2364900" cy="22668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EAEAEA"/>
                  </a:gs>
                  <a:gs pos="100000">
                    <a:srgbClr val="F9F9F9"/>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8" name="矩形 21"/>
              <p:cNvSpPr/>
              <p:nvPr/>
            </p:nvSpPr>
            <p:spPr>
              <a:xfrm>
                <a:off x="6652098" y="2195497"/>
                <a:ext cx="1748145" cy="2373069"/>
              </a:xfrm>
              <a:custGeom>
                <a:avLst/>
                <a:gdLst/>
                <a:ahLst/>
                <a:cxnLst/>
                <a:rect l="l" t="t" r="r" b="b"/>
                <a:pathLst>
                  <a:path w="1748145" h="2373069">
                    <a:moveTo>
                      <a:pt x="1748145" y="0"/>
                    </a:moveTo>
                    <a:lnTo>
                      <a:pt x="1748145" y="2373069"/>
                    </a:lnTo>
                    <a:lnTo>
                      <a:pt x="0" y="2133785"/>
                    </a:lnTo>
                    <a:lnTo>
                      <a:pt x="0" y="239285"/>
                    </a:lnTo>
                    <a:close/>
                  </a:path>
                </a:pathLst>
              </a:custGeom>
              <a:gradFill rotWithShape="1">
                <a:gsLst>
                  <a:gs pos="0">
                    <a:srgbClr val="C5C5C5"/>
                  </a:gs>
                  <a:gs pos="100000">
                    <a:srgbClr val="EAEAEA"/>
                  </a:gs>
                </a:gsLst>
                <a:lin ang="2700000" scaled="1"/>
              </a:gradFill>
              <a:ln w="3175" algn="ctr">
                <a:noFill/>
                <a:miter lim="800000"/>
                <a:headEnd/>
                <a:tailEnd/>
              </a:ln>
              <a:effectLst/>
            </p:spPr>
            <p:txBody>
              <a:bodyPr vert="horz" wrap="none" tIns="4068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rPr>
                  <a:t>单击此处添加文本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rPr>
                  <a:t>4</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9" name="Text Box 12"/>
              <p:cNvSpPr txBox="1">
                <a:spLocks noChangeArrowheads="1"/>
              </p:cNvSpPr>
              <p:nvPr/>
            </p:nvSpPr>
            <p:spPr bwMode="auto">
              <a:xfrm>
                <a:off x="7684919" y="3620702"/>
                <a:ext cx="634987" cy="923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altLang="zh-CN" sz="5400" b="0" i="0" u="none" strike="noStrike" kern="0" cap="none" spc="0" normalizeH="0" baseline="0" noProof="0" dirty="0">
                    <a:ln>
                      <a:noFill/>
                    </a:ln>
                    <a:solidFill>
                      <a:srgbClr val="7D7D7D"/>
                    </a:solidFill>
                    <a:effectLst/>
                    <a:uLnTx/>
                    <a:uFillTx/>
                    <a:latin typeface="Impact" pitchFamily="34" charset="0"/>
                    <a:ea typeface="微软雅黑" pitchFamily="34" charset="-122"/>
                  </a:rPr>
                  <a:t>4</a:t>
                </a:r>
              </a:p>
            </p:txBody>
          </p:sp>
        </p:grpSp>
      </p:grpSp>
    </p:spTree>
    <p:extLst>
      <p:ext uri="{BB962C8B-B14F-4D97-AF65-F5344CB8AC3E}">
        <p14:creationId xmlns:p14="http://schemas.microsoft.com/office/powerpoint/2010/main" val="362050059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70935" y="1841129"/>
            <a:ext cx="4202130" cy="3175742"/>
            <a:chOff x="2447112" y="1843087"/>
            <a:chExt cx="4202130" cy="3175742"/>
          </a:xfrm>
        </p:grpSpPr>
        <p:grpSp>
          <p:nvGrpSpPr>
            <p:cNvPr id="3" name="组合 2"/>
            <p:cNvGrpSpPr/>
            <p:nvPr/>
          </p:nvGrpSpPr>
          <p:grpSpPr>
            <a:xfrm>
              <a:off x="2447112" y="2414699"/>
              <a:ext cx="1485926" cy="2104467"/>
              <a:chOff x="2447112" y="2414699"/>
              <a:chExt cx="1485926" cy="2104467"/>
            </a:xfrm>
          </p:grpSpPr>
          <p:sp>
            <p:nvSpPr>
              <p:cNvPr id="12" name="AutoShape 6"/>
              <p:cNvSpPr>
                <a:spLocks noChangeArrowheads="1"/>
              </p:cNvSpPr>
              <p:nvPr/>
            </p:nvSpPr>
            <p:spPr bwMode="auto">
              <a:xfrm rot="16200000">
                <a:off x="2849568" y="3341129"/>
                <a:ext cx="1997076" cy="16986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661 w 21600"/>
                  <a:gd name="T13" fmla="*/ 2624 h 21600"/>
                  <a:gd name="T14" fmla="*/ 18939 w 21600"/>
                  <a:gd name="T15" fmla="*/ 18976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2676FF">
                      <a:lumMod val="40000"/>
                      <a:lumOff val="60000"/>
                    </a:srgbClr>
                  </a:gs>
                  <a:gs pos="100000">
                    <a:srgbClr val="5F5F5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3" name="矩形 1"/>
              <p:cNvSpPr/>
              <p:nvPr/>
            </p:nvSpPr>
            <p:spPr>
              <a:xfrm>
                <a:off x="2447112" y="2414699"/>
                <a:ext cx="1308100" cy="2008188"/>
              </a:xfrm>
              <a:custGeom>
                <a:avLst/>
                <a:gdLst/>
                <a:ahLst/>
                <a:cxnLst/>
                <a:rect l="l" t="t" r="r" b="b"/>
                <a:pathLst>
                  <a:path w="1308100" h="2008188">
                    <a:moveTo>
                      <a:pt x="1308100" y="0"/>
                    </a:moveTo>
                    <a:lnTo>
                      <a:pt x="1308100" y="2008188"/>
                    </a:lnTo>
                    <a:lnTo>
                      <a:pt x="0" y="1805696"/>
                    </a:lnTo>
                    <a:lnTo>
                      <a:pt x="0" y="202492"/>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360000" anchor="t"/>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1</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4" name="Text Box 18"/>
              <p:cNvSpPr txBox="1">
                <a:spLocks noChangeArrowheads="1"/>
              </p:cNvSpPr>
              <p:nvPr/>
            </p:nvSpPr>
            <p:spPr bwMode="auto">
              <a:xfrm>
                <a:off x="3202306" y="3573016"/>
                <a:ext cx="552907"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5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a:t>
                </a:r>
              </a:p>
            </p:txBody>
          </p:sp>
        </p:grpSp>
        <p:grpSp>
          <p:nvGrpSpPr>
            <p:cNvPr id="4" name="组合 3"/>
            <p:cNvGrpSpPr/>
            <p:nvPr/>
          </p:nvGrpSpPr>
          <p:grpSpPr>
            <a:xfrm>
              <a:off x="3821351" y="2165558"/>
              <a:ext cx="1461614" cy="2531803"/>
              <a:chOff x="3818984" y="2165558"/>
              <a:chExt cx="1461614" cy="2531803"/>
            </a:xfrm>
          </p:grpSpPr>
          <p:sp>
            <p:nvSpPr>
              <p:cNvPr id="9" name="AutoShape 9"/>
              <p:cNvSpPr>
                <a:spLocks noChangeArrowheads="1"/>
              </p:cNvSpPr>
              <p:nvPr/>
            </p:nvSpPr>
            <p:spPr bwMode="auto">
              <a:xfrm rot="16200000">
                <a:off x="3939331" y="3336813"/>
                <a:ext cx="2512521" cy="1700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668 w 21600"/>
                  <a:gd name="T13" fmla="*/ 2645 h 21600"/>
                  <a:gd name="T14" fmla="*/ 18932 w 21600"/>
                  <a:gd name="T15" fmla="*/ 1895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2676FF">
                      <a:lumMod val="40000"/>
                      <a:lumOff val="60000"/>
                    </a:srgbClr>
                  </a:gs>
                  <a:gs pos="100000">
                    <a:srgbClr val="5F5F5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0" name="矩形 26"/>
              <p:cNvSpPr/>
              <p:nvPr/>
            </p:nvSpPr>
            <p:spPr>
              <a:xfrm>
                <a:off x="3818984" y="2174824"/>
                <a:ext cx="1308101" cy="2522537"/>
              </a:xfrm>
              <a:custGeom>
                <a:avLst/>
                <a:gdLst/>
                <a:ahLst/>
                <a:cxnLst/>
                <a:rect l="l" t="t" r="r" b="b"/>
                <a:pathLst>
                  <a:path w="1308101" h="2522537">
                    <a:moveTo>
                      <a:pt x="1308101" y="0"/>
                    </a:moveTo>
                    <a:lnTo>
                      <a:pt x="1308101" y="2522537"/>
                    </a:lnTo>
                    <a:lnTo>
                      <a:pt x="0" y="2268181"/>
                    </a:lnTo>
                    <a:lnTo>
                      <a:pt x="0" y="254355"/>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396000" anchor="t"/>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2</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1" name="Text Box 18"/>
              <p:cNvSpPr txBox="1">
                <a:spLocks noChangeArrowheads="1"/>
              </p:cNvSpPr>
              <p:nvPr/>
            </p:nvSpPr>
            <p:spPr bwMode="auto">
              <a:xfrm>
                <a:off x="4456121" y="3733243"/>
                <a:ext cx="504827"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5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2</a:t>
                </a:r>
              </a:p>
            </p:txBody>
          </p:sp>
        </p:grpSp>
        <p:grpSp>
          <p:nvGrpSpPr>
            <p:cNvPr id="5" name="组合 4"/>
            <p:cNvGrpSpPr/>
            <p:nvPr/>
          </p:nvGrpSpPr>
          <p:grpSpPr>
            <a:xfrm>
              <a:off x="5171278" y="1843087"/>
              <a:ext cx="1477964" cy="3175742"/>
              <a:chOff x="5171278" y="1843087"/>
              <a:chExt cx="1477964" cy="3175742"/>
            </a:xfrm>
          </p:grpSpPr>
          <p:sp>
            <p:nvSpPr>
              <p:cNvPr id="6" name="AutoShape 12"/>
              <p:cNvSpPr>
                <a:spLocks noChangeArrowheads="1"/>
              </p:cNvSpPr>
              <p:nvPr/>
            </p:nvSpPr>
            <p:spPr bwMode="auto">
              <a:xfrm rot="16200000">
                <a:off x="4987923" y="3334543"/>
                <a:ext cx="3152775" cy="16986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668 w 21600"/>
                  <a:gd name="T13" fmla="*/ 2645 h 21600"/>
                  <a:gd name="T14" fmla="*/ 18932 w 21600"/>
                  <a:gd name="T15" fmla="*/ 1895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2676FF">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7" name="矩形 27"/>
              <p:cNvSpPr/>
              <p:nvPr/>
            </p:nvSpPr>
            <p:spPr>
              <a:xfrm>
                <a:off x="5171278" y="1853354"/>
                <a:ext cx="1308101" cy="3165475"/>
              </a:xfrm>
              <a:custGeom>
                <a:avLst/>
                <a:gdLst/>
                <a:ahLst/>
                <a:cxnLst/>
                <a:rect l="l" t="t" r="r" b="b"/>
                <a:pathLst>
                  <a:path w="1308101" h="3165475">
                    <a:moveTo>
                      <a:pt x="1308101" y="0"/>
                    </a:moveTo>
                    <a:lnTo>
                      <a:pt x="1308101" y="3165475"/>
                    </a:lnTo>
                    <a:lnTo>
                      <a:pt x="0" y="2846290"/>
                    </a:lnTo>
                    <a:lnTo>
                      <a:pt x="0" y="319185"/>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432000" anchor="t"/>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3</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8" name="Text Box 19"/>
              <p:cNvSpPr txBox="1">
                <a:spLocks noChangeArrowheads="1"/>
              </p:cNvSpPr>
              <p:nvPr/>
            </p:nvSpPr>
            <p:spPr bwMode="auto">
              <a:xfrm>
                <a:off x="5809450" y="3898343"/>
                <a:ext cx="504827" cy="108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65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3</a:t>
                </a:r>
              </a:p>
            </p:txBody>
          </p:sp>
        </p:grpSp>
      </p:grpSp>
    </p:spTree>
    <p:extLst>
      <p:ext uri="{BB962C8B-B14F-4D97-AF65-F5344CB8AC3E}">
        <p14:creationId xmlns:p14="http://schemas.microsoft.com/office/powerpoint/2010/main" val="316288876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23243" y="1437481"/>
            <a:ext cx="5497514" cy="3983038"/>
            <a:chOff x="1811336" y="1437482"/>
            <a:chExt cx="5497514" cy="3983038"/>
          </a:xfrm>
        </p:grpSpPr>
        <p:grpSp>
          <p:nvGrpSpPr>
            <p:cNvPr id="3" name="组合 2"/>
            <p:cNvGrpSpPr/>
            <p:nvPr/>
          </p:nvGrpSpPr>
          <p:grpSpPr>
            <a:xfrm>
              <a:off x="1811336" y="2428082"/>
              <a:ext cx="1420776" cy="2008188"/>
              <a:chOff x="1811336" y="2428082"/>
              <a:chExt cx="1420776" cy="2008188"/>
            </a:xfrm>
          </p:grpSpPr>
          <p:sp>
            <p:nvSpPr>
              <p:cNvPr id="14" name="矩形 1"/>
              <p:cNvSpPr/>
              <p:nvPr/>
            </p:nvSpPr>
            <p:spPr>
              <a:xfrm>
                <a:off x="1811336" y="2428082"/>
                <a:ext cx="1308100" cy="2008188"/>
              </a:xfrm>
              <a:custGeom>
                <a:avLst/>
                <a:gdLst/>
                <a:ahLst/>
                <a:cxnLst/>
                <a:rect l="l" t="t" r="r" b="b"/>
                <a:pathLst>
                  <a:path w="1308100" h="2008188">
                    <a:moveTo>
                      <a:pt x="1308100" y="0"/>
                    </a:moveTo>
                    <a:lnTo>
                      <a:pt x="1308100" y="2008188"/>
                    </a:lnTo>
                    <a:lnTo>
                      <a:pt x="0" y="1805696"/>
                    </a:lnTo>
                    <a:lnTo>
                      <a:pt x="0" y="202492"/>
                    </a:lnTo>
                    <a:close/>
                  </a:path>
                </a:pathLst>
              </a:custGeom>
              <a:gradFill>
                <a:gsLst>
                  <a:gs pos="100000">
                    <a:srgbClr val="2676FF">
                      <a:lumMod val="60000"/>
                      <a:lumOff val="40000"/>
                    </a:srgbClr>
                  </a:gs>
                  <a:gs pos="0">
                    <a:srgbClr val="2676FF"/>
                  </a:gs>
                </a:gsLst>
                <a:lin ang="0" scaled="0"/>
              </a:gradFill>
              <a:ln w="3175" cap="flat" cmpd="sng" algn="ctr">
                <a:noFill/>
                <a:prstDash val="solid"/>
              </a:ln>
              <a:effectLst/>
            </p:spPr>
            <p:txBody>
              <a:bodyPr vert="horz" tIns="360000" anchor="t"/>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添加文本</a:t>
                </a:r>
                <a:r>
                  <a:rPr kumimoji="0" lang="en-US" altLang="zh-CN"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1</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5" name="Text Box 17"/>
              <p:cNvSpPr txBox="1">
                <a:spLocks noChangeArrowheads="1"/>
              </p:cNvSpPr>
              <p:nvPr/>
            </p:nvSpPr>
            <p:spPr bwMode="auto">
              <a:xfrm>
                <a:off x="2498725" y="3630611"/>
                <a:ext cx="733387"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4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a:t>
                </a:r>
              </a:p>
            </p:txBody>
          </p:sp>
        </p:grpSp>
        <p:grpSp>
          <p:nvGrpSpPr>
            <p:cNvPr id="4" name="组合 3"/>
            <p:cNvGrpSpPr/>
            <p:nvPr/>
          </p:nvGrpSpPr>
          <p:grpSpPr>
            <a:xfrm>
              <a:off x="3140074" y="2167732"/>
              <a:ext cx="1443000" cy="2522538"/>
              <a:chOff x="3140074" y="2167732"/>
              <a:chExt cx="1443000" cy="2522538"/>
            </a:xfrm>
          </p:grpSpPr>
          <p:sp>
            <p:nvSpPr>
              <p:cNvPr id="12" name="矩形 30"/>
              <p:cNvSpPr/>
              <p:nvPr/>
            </p:nvSpPr>
            <p:spPr>
              <a:xfrm>
                <a:off x="3140074" y="2167732"/>
                <a:ext cx="1308100" cy="2522538"/>
              </a:xfrm>
              <a:custGeom>
                <a:avLst/>
                <a:gdLst/>
                <a:ahLst/>
                <a:cxnLst/>
                <a:rect l="l" t="t" r="r" b="b"/>
                <a:pathLst>
                  <a:path w="1308100" h="2522538">
                    <a:moveTo>
                      <a:pt x="1308100" y="0"/>
                    </a:moveTo>
                    <a:lnTo>
                      <a:pt x="1308100" y="2522538"/>
                    </a:lnTo>
                    <a:lnTo>
                      <a:pt x="0" y="2268182"/>
                    </a:lnTo>
                    <a:lnTo>
                      <a:pt x="0" y="254356"/>
                    </a:lnTo>
                    <a:close/>
                  </a:path>
                </a:pathLst>
              </a:custGeom>
              <a:gradFill>
                <a:gsLst>
                  <a:gs pos="100000">
                    <a:srgbClr val="2676FF">
                      <a:lumMod val="60000"/>
                      <a:lumOff val="40000"/>
                    </a:srgbClr>
                  </a:gs>
                  <a:gs pos="0">
                    <a:srgbClr val="2676FF"/>
                  </a:gs>
                </a:gsLst>
                <a:lin ang="0" scaled="0"/>
              </a:gradFill>
              <a:ln w="3175" cap="flat" cmpd="sng" algn="ctr">
                <a:noFill/>
                <a:prstDash val="solid"/>
              </a:ln>
              <a:effectLst/>
            </p:spPr>
            <p:txBody>
              <a:bodyPr vert="horz" tIns="360000" anchor="t"/>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添加文本</a:t>
                </a:r>
                <a:r>
                  <a:rPr kumimoji="0" lang="en-US" altLang="zh-CN"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2</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3" name="Text Box 18"/>
              <p:cNvSpPr txBox="1">
                <a:spLocks noChangeArrowheads="1"/>
              </p:cNvSpPr>
              <p:nvPr/>
            </p:nvSpPr>
            <p:spPr bwMode="auto">
              <a:xfrm>
                <a:off x="3849687" y="3730654"/>
                <a:ext cx="733387" cy="946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5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2</a:t>
                </a:r>
              </a:p>
            </p:txBody>
          </p:sp>
        </p:grpSp>
        <p:grpSp>
          <p:nvGrpSpPr>
            <p:cNvPr id="5" name="组合 4"/>
            <p:cNvGrpSpPr/>
            <p:nvPr/>
          </p:nvGrpSpPr>
          <p:grpSpPr>
            <a:xfrm>
              <a:off x="4467224" y="1847058"/>
              <a:ext cx="1401725" cy="3165475"/>
              <a:chOff x="4467224" y="1847058"/>
              <a:chExt cx="1401725" cy="3165475"/>
            </a:xfrm>
          </p:grpSpPr>
          <p:sp>
            <p:nvSpPr>
              <p:cNvPr id="10" name="矩形 31"/>
              <p:cNvSpPr/>
              <p:nvPr/>
            </p:nvSpPr>
            <p:spPr>
              <a:xfrm>
                <a:off x="4467224" y="1847058"/>
                <a:ext cx="1308101" cy="3165475"/>
              </a:xfrm>
              <a:custGeom>
                <a:avLst/>
                <a:gdLst/>
                <a:ahLst/>
                <a:cxnLst/>
                <a:rect l="l" t="t" r="r" b="b"/>
                <a:pathLst>
                  <a:path w="1308101" h="3165475">
                    <a:moveTo>
                      <a:pt x="1308101" y="0"/>
                    </a:moveTo>
                    <a:lnTo>
                      <a:pt x="1308101" y="3165475"/>
                    </a:lnTo>
                    <a:lnTo>
                      <a:pt x="0" y="2846290"/>
                    </a:lnTo>
                    <a:lnTo>
                      <a:pt x="0" y="319185"/>
                    </a:lnTo>
                    <a:close/>
                  </a:path>
                </a:pathLst>
              </a:custGeom>
              <a:gradFill>
                <a:gsLst>
                  <a:gs pos="100000">
                    <a:srgbClr val="2676FF">
                      <a:lumMod val="60000"/>
                      <a:lumOff val="40000"/>
                    </a:srgbClr>
                  </a:gs>
                  <a:gs pos="0">
                    <a:srgbClr val="2676FF"/>
                  </a:gs>
                </a:gsLst>
                <a:lin ang="0" scaled="0"/>
              </a:gradFill>
              <a:ln w="3175" cap="flat" cmpd="sng" algn="ctr">
                <a:noFill/>
                <a:prstDash val="solid"/>
              </a:ln>
              <a:effectLst/>
            </p:spPr>
            <p:txBody>
              <a:bodyPr vert="horz" tIns="468000" anchor="t"/>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添加文本</a:t>
                </a:r>
                <a:r>
                  <a:rPr kumimoji="0" lang="en-US" altLang="zh-CN"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3</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1" name="Text Box 19"/>
              <p:cNvSpPr txBox="1">
                <a:spLocks noChangeArrowheads="1"/>
              </p:cNvSpPr>
              <p:nvPr/>
            </p:nvSpPr>
            <p:spPr bwMode="auto">
              <a:xfrm>
                <a:off x="5135562" y="3895963"/>
                <a:ext cx="733387" cy="108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65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3</a:t>
                </a:r>
              </a:p>
            </p:txBody>
          </p:sp>
        </p:grpSp>
        <p:grpSp>
          <p:nvGrpSpPr>
            <p:cNvPr id="6" name="组合 5"/>
            <p:cNvGrpSpPr/>
            <p:nvPr/>
          </p:nvGrpSpPr>
          <p:grpSpPr>
            <a:xfrm>
              <a:off x="5800724" y="1437482"/>
              <a:ext cx="1508126" cy="3983038"/>
              <a:chOff x="5800724" y="1437482"/>
              <a:chExt cx="1508126" cy="3983038"/>
            </a:xfrm>
          </p:grpSpPr>
          <p:sp>
            <p:nvSpPr>
              <p:cNvPr id="7" name="AutoShape 15"/>
              <p:cNvSpPr>
                <a:spLocks noChangeArrowheads="1"/>
              </p:cNvSpPr>
              <p:nvPr/>
            </p:nvSpPr>
            <p:spPr bwMode="auto">
              <a:xfrm rot="16200000">
                <a:off x="5244306" y="3332163"/>
                <a:ext cx="3959225" cy="16986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668 w 21600"/>
                  <a:gd name="T13" fmla="*/ 2624 h 21600"/>
                  <a:gd name="T14" fmla="*/ 18932 w 21600"/>
                  <a:gd name="T15" fmla="*/ 18976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2676FF">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8" name="矩形 32"/>
              <p:cNvSpPr/>
              <p:nvPr/>
            </p:nvSpPr>
            <p:spPr>
              <a:xfrm>
                <a:off x="5800724" y="1445420"/>
                <a:ext cx="1308100" cy="3975100"/>
              </a:xfrm>
              <a:custGeom>
                <a:avLst/>
                <a:gdLst/>
                <a:ahLst/>
                <a:cxnLst/>
                <a:rect l="l" t="t" r="r" b="b"/>
                <a:pathLst>
                  <a:path w="1308100" h="3975100">
                    <a:moveTo>
                      <a:pt x="1308100" y="0"/>
                    </a:moveTo>
                    <a:lnTo>
                      <a:pt x="1308100" y="3975100"/>
                    </a:lnTo>
                    <a:lnTo>
                      <a:pt x="0" y="3570413"/>
                    </a:lnTo>
                    <a:lnTo>
                      <a:pt x="0" y="404687"/>
                    </a:lnTo>
                    <a:close/>
                  </a:path>
                </a:pathLst>
              </a:custGeom>
              <a:gradFill>
                <a:gsLst>
                  <a:gs pos="100000">
                    <a:srgbClr val="2676FF">
                      <a:lumMod val="60000"/>
                      <a:lumOff val="40000"/>
                    </a:srgbClr>
                  </a:gs>
                  <a:gs pos="0">
                    <a:srgbClr val="2676FF"/>
                  </a:gs>
                </a:gsLst>
                <a:lin ang="0" scaled="0"/>
              </a:gradFill>
              <a:ln w="3175" cap="flat" cmpd="sng" algn="ctr">
                <a:noFill/>
                <a:prstDash val="solid"/>
              </a:ln>
              <a:effectLst/>
            </p:spPr>
            <p:txBody>
              <a:bodyPr vert="horz" tIns="468000" anchor="t"/>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添加文本</a:t>
                </a:r>
                <a:r>
                  <a:rPr kumimoji="0" lang="en-US" altLang="zh-CN"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4</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9" name="Text Box 20"/>
              <p:cNvSpPr txBox="1">
                <a:spLocks noChangeArrowheads="1"/>
              </p:cNvSpPr>
              <p:nvPr/>
            </p:nvSpPr>
            <p:spPr bwMode="auto">
              <a:xfrm>
                <a:off x="6375542" y="4226289"/>
                <a:ext cx="733284" cy="1158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70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4</a:t>
                </a:r>
              </a:p>
            </p:txBody>
          </p:sp>
        </p:grpSp>
      </p:grpSp>
    </p:spTree>
    <p:extLst>
      <p:ext uri="{BB962C8B-B14F-4D97-AF65-F5344CB8AC3E}">
        <p14:creationId xmlns:p14="http://schemas.microsoft.com/office/powerpoint/2010/main" val="39305911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rot="10800000" flipV="1">
            <a:off x="5400675" y="2130425"/>
            <a:ext cx="1771650" cy="175577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a:ln>
                  <a:noFill/>
                </a:ln>
                <a:solidFill>
                  <a:srgbClr val="7D7D7D"/>
                </a:solidFill>
                <a:effectLst/>
                <a:uLnTx/>
                <a:uFillTx/>
                <a:latin typeface="微软雅黑" pitchFamily="34" charset="-122"/>
                <a:ea typeface="微软雅黑" pitchFamily="34" charset="-122"/>
                <a:cs typeface="+mn-cs"/>
              </a:rPr>
              <a:t>单击添加标题文字</a:t>
            </a:r>
          </a:p>
        </p:txBody>
      </p:sp>
      <p:sp>
        <p:nvSpPr>
          <p:cNvPr id="3" name="AutoShape 5"/>
          <p:cNvSpPr>
            <a:spLocks noChangeArrowheads="1"/>
          </p:cNvSpPr>
          <p:nvPr/>
        </p:nvSpPr>
        <p:spPr bwMode="auto">
          <a:xfrm rot="10800000">
            <a:off x="5202238" y="3930650"/>
            <a:ext cx="2170112" cy="2635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800000">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w="2857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4" name="Rectangle 8"/>
          <p:cNvSpPr>
            <a:spLocks noChangeArrowheads="1"/>
          </p:cNvSpPr>
          <p:nvPr/>
        </p:nvSpPr>
        <p:spPr bwMode="auto">
          <a:xfrm rot="10800000" flipV="1">
            <a:off x="1960563" y="1920875"/>
            <a:ext cx="1681162" cy="167005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a:ln>
                  <a:noFill/>
                </a:ln>
                <a:solidFill>
                  <a:srgbClr val="7D7D7D"/>
                </a:solidFill>
                <a:effectLst/>
                <a:uLnTx/>
                <a:uFillTx/>
                <a:latin typeface="微软雅黑" pitchFamily="34" charset="-122"/>
                <a:ea typeface="微软雅黑" pitchFamily="34" charset="-122"/>
                <a:cs typeface="+mn-cs"/>
              </a:rPr>
              <a:t>单击添加标题文字</a:t>
            </a:r>
          </a:p>
        </p:txBody>
      </p:sp>
      <p:sp>
        <p:nvSpPr>
          <p:cNvPr id="5" name="AutoShape 9"/>
          <p:cNvSpPr>
            <a:spLocks noChangeArrowheads="1"/>
          </p:cNvSpPr>
          <p:nvPr/>
        </p:nvSpPr>
        <p:spPr bwMode="auto">
          <a:xfrm rot="10800000">
            <a:off x="1771650" y="3633787"/>
            <a:ext cx="2060575" cy="24923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w="2857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6" name="Rectangle 10"/>
          <p:cNvSpPr>
            <a:spLocks noChangeArrowheads="1"/>
          </p:cNvSpPr>
          <p:nvPr/>
        </p:nvSpPr>
        <p:spPr bwMode="auto">
          <a:xfrm rot="10800000" flipV="1">
            <a:off x="3443288" y="2355850"/>
            <a:ext cx="2217737" cy="2197100"/>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1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单击添加标题文字</a:t>
            </a:r>
          </a:p>
        </p:txBody>
      </p:sp>
      <p:sp>
        <p:nvSpPr>
          <p:cNvPr id="7" name="AutoShape 11"/>
          <p:cNvSpPr>
            <a:spLocks noChangeArrowheads="1"/>
          </p:cNvSpPr>
          <p:nvPr/>
        </p:nvSpPr>
        <p:spPr bwMode="auto">
          <a:xfrm rot="10800000">
            <a:off x="3194050" y="4606925"/>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8" name="TextBox 7"/>
          <p:cNvSpPr txBox="1"/>
          <p:nvPr/>
        </p:nvSpPr>
        <p:spPr>
          <a:xfrm>
            <a:off x="1691680" y="5373216"/>
            <a:ext cx="3374770" cy="369332"/>
          </a:xfrm>
          <a:prstGeom prst="rect">
            <a:avLst/>
          </a:prstGeom>
          <a:noFill/>
        </p:spPr>
        <p:txBody>
          <a:bodyPr wrap="none" rtlCol="0">
            <a:spAutoFit/>
          </a:bodyPr>
          <a:lstStyle/>
          <a:p>
            <a:r>
              <a:rPr lang="en-US" altLang="zh-CN" dirty="0" smtClean="0">
                <a:hlinkClick r:id="rId2"/>
              </a:rPr>
              <a:t>www.51pptmoban.com</a:t>
            </a:r>
            <a:r>
              <a:rPr lang="en-US" altLang="zh-CN" dirty="0" smtClean="0"/>
              <a:t> </a:t>
            </a:r>
            <a:r>
              <a:rPr lang="zh-CN" altLang="en-US" dirty="0" smtClean="0"/>
              <a:t>搜集整理</a:t>
            </a:r>
            <a:endParaRPr lang="zh-CN" altLang="en-US" dirty="0"/>
          </a:p>
        </p:txBody>
      </p:sp>
    </p:spTree>
    <p:extLst>
      <p:ext uri="{BB962C8B-B14F-4D97-AF65-F5344CB8AC3E}">
        <p14:creationId xmlns:p14="http://schemas.microsoft.com/office/powerpoint/2010/main" val="312164725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7581" y="912019"/>
            <a:ext cx="7208839" cy="5033962"/>
            <a:chOff x="993774" y="912019"/>
            <a:chExt cx="7208839" cy="5033962"/>
          </a:xfrm>
        </p:grpSpPr>
        <p:grpSp>
          <p:nvGrpSpPr>
            <p:cNvPr id="3" name="组合 2"/>
            <p:cNvGrpSpPr/>
            <p:nvPr/>
          </p:nvGrpSpPr>
          <p:grpSpPr>
            <a:xfrm>
              <a:off x="993774" y="2393156"/>
              <a:ext cx="1509714" cy="2009776"/>
              <a:chOff x="993774" y="2393156"/>
              <a:chExt cx="1509714" cy="2009776"/>
            </a:xfrm>
          </p:grpSpPr>
          <p:sp>
            <p:nvSpPr>
              <p:cNvPr id="20" name="矩形 1"/>
              <p:cNvSpPr/>
              <p:nvPr/>
            </p:nvSpPr>
            <p:spPr>
              <a:xfrm>
                <a:off x="993774" y="2394745"/>
                <a:ext cx="1308101" cy="2008187"/>
              </a:xfrm>
              <a:custGeom>
                <a:avLst/>
                <a:gdLst/>
                <a:ahLst/>
                <a:cxnLst/>
                <a:rect l="l" t="t" r="r" b="b"/>
                <a:pathLst>
                  <a:path w="1308101" h="2008187">
                    <a:moveTo>
                      <a:pt x="1308101" y="0"/>
                    </a:moveTo>
                    <a:lnTo>
                      <a:pt x="1308101" y="2008187"/>
                    </a:lnTo>
                    <a:lnTo>
                      <a:pt x="0" y="1805695"/>
                    </a:lnTo>
                    <a:lnTo>
                      <a:pt x="0" y="202492"/>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360000" anchor="t"/>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1</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21" name="AutoShape 6"/>
              <p:cNvSpPr>
                <a:spLocks noChangeArrowheads="1"/>
              </p:cNvSpPr>
              <p:nvPr/>
            </p:nvSpPr>
            <p:spPr bwMode="auto">
              <a:xfrm rot="16200000">
                <a:off x="1420019" y="3306762"/>
                <a:ext cx="1997075" cy="16986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661 w 21600"/>
                  <a:gd name="T13" fmla="*/ 2624 h 21600"/>
                  <a:gd name="T14" fmla="*/ 18939 w 21600"/>
                  <a:gd name="T15" fmla="*/ 18976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2676FF">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2" name="Text Box 17"/>
              <p:cNvSpPr txBox="1">
                <a:spLocks noChangeArrowheads="1"/>
              </p:cNvSpPr>
              <p:nvPr/>
            </p:nvSpPr>
            <p:spPr bwMode="auto">
              <a:xfrm>
                <a:off x="1681163" y="3597276"/>
                <a:ext cx="643584"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4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a:t>
                </a:r>
              </a:p>
            </p:txBody>
          </p:sp>
        </p:grpSp>
        <p:grpSp>
          <p:nvGrpSpPr>
            <p:cNvPr id="4" name="组合 3"/>
            <p:cNvGrpSpPr/>
            <p:nvPr/>
          </p:nvGrpSpPr>
          <p:grpSpPr>
            <a:xfrm>
              <a:off x="2336799" y="2145506"/>
              <a:ext cx="1508126" cy="2527302"/>
              <a:chOff x="2336799" y="2145506"/>
              <a:chExt cx="1508126" cy="2527302"/>
            </a:xfrm>
          </p:grpSpPr>
          <p:sp>
            <p:nvSpPr>
              <p:cNvPr id="17" name="矩形 33"/>
              <p:cNvSpPr/>
              <p:nvPr/>
            </p:nvSpPr>
            <p:spPr>
              <a:xfrm>
                <a:off x="2336799" y="2150271"/>
                <a:ext cx="1308101" cy="2522537"/>
              </a:xfrm>
              <a:custGeom>
                <a:avLst/>
                <a:gdLst/>
                <a:ahLst/>
                <a:cxnLst/>
                <a:rect l="l" t="t" r="r" b="b"/>
                <a:pathLst>
                  <a:path w="1308101" h="2522537">
                    <a:moveTo>
                      <a:pt x="1308101" y="0"/>
                    </a:moveTo>
                    <a:lnTo>
                      <a:pt x="1308101" y="2522537"/>
                    </a:lnTo>
                    <a:lnTo>
                      <a:pt x="0" y="2268181"/>
                    </a:lnTo>
                    <a:lnTo>
                      <a:pt x="0" y="254355"/>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396000" anchor="t"/>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2</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8" name="AutoShape 9"/>
              <p:cNvSpPr>
                <a:spLocks noChangeArrowheads="1"/>
              </p:cNvSpPr>
              <p:nvPr/>
            </p:nvSpPr>
            <p:spPr bwMode="auto">
              <a:xfrm rot="16200000">
                <a:off x="2503487" y="3317082"/>
                <a:ext cx="2513013" cy="169862"/>
              </a:xfrm>
              <a:custGeom>
                <a:avLst/>
                <a:gdLst>
                  <a:gd name="G0" fmla="+- 1730 0 0"/>
                  <a:gd name="G1" fmla="+- 21600 0 1730"/>
                  <a:gd name="G2" fmla="*/ 1730 1 2"/>
                  <a:gd name="G3" fmla="+- 21600 0 G2"/>
                  <a:gd name="G4" fmla="+/ 1730 21600 2"/>
                  <a:gd name="G5" fmla="+/ G1 0 2"/>
                  <a:gd name="G6" fmla="*/ 21600 21600 1730"/>
                  <a:gd name="G7" fmla="*/ G6 1 2"/>
                  <a:gd name="G8" fmla="+- 21600 0 G7"/>
                  <a:gd name="G9" fmla="*/ 21600 1 2"/>
                  <a:gd name="G10" fmla="+- 1730 0 G9"/>
                  <a:gd name="G11" fmla="?: G10 G8 0"/>
                  <a:gd name="G12" fmla="?: G10 G7 21600"/>
                  <a:gd name="T0" fmla="*/ 20735 w 21600"/>
                  <a:gd name="T1" fmla="*/ 10800 h 21600"/>
                  <a:gd name="T2" fmla="*/ 10800 w 21600"/>
                  <a:gd name="T3" fmla="*/ 21600 h 21600"/>
                  <a:gd name="T4" fmla="*/ 865 w 21600"/>
                  <a:gd name="T5" fmla="*/ 10800 h 21600"/>
                  <a:gd name="T6" fmla="*/ 10800 w 21600"/>
                  <a:gd name="T7" fmla="*/ 0 h 21600"/>
                  <a:gd name="T8" fmla="*/ 2665 w 21600"/>
                  <a:gd name="T9" fmla="*/ 2665 h 21600"/>
                  <a:gd name="T10" fmla="*/ 18935 w 21600"/>
                  <a:gd name="T11" fmla="*/ 18935 h 21600"/>
                </a:gdLst>
                <a:ahLst/>
                <a:cxnLst>
                  <a:cxn ang="0">
                    <a:pos x="T0" y="T1"/>
                  </a:cxn>
                  <a:cxn ang="0">
                    <a:pos x="T2" y="T3"/>
                  </a:cxn>
                  <a:cxn ang="0">
                    <a:pos x="T4" y="T5"/>
                  </a:cxn>
                  <a:cxn ang="0">
                    <a:pos x="T6" y="T7"/>
                  </a:cxn>
                </a:cxnLst>
                <a:rect l="T8" t="T9" r="T10" b="T11"/>
                <a:pathLst>
                  <a:path w="21600" h="21600">
                    <a:moveTo>
                      <a:pt x="0" y="0"/>
                    </a:moveTo>
                    <a:lnTo>
                      <a:pt x="1730" y="21600"/>
                    </a:lnTo>
                    <a:lnTo>
                      <a:pt x="19870" y="21600"/>
                    </a:lnTo>
                    <a:lnTo>
                      <a:pt x="21600" y="0"/>
                    </a:lnTo>
                    <a:close/>
                  </a:path>
                </a:pathLst>
              </a:custGeom>
              <a:gradFill rotWithShape="1">
                <a:gsLst>
                  <a:gs pos="0">
                    <a:srgbClr val="2676FF">
                      <a:lumMod val="40000"/>
                      <a:lumOff val="60000"/>
                    </a:srgbClr>
                  </a:gs>
                  <a:gs pos="100000">
                    <a:srgbClr val="5F5F5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9" name="Text Box 18"/>
              <p:cNvSpPr txBox="1">
                <a:spLocks noChangeArrowheads="1"/>
              </p:cNvSpPr>
              <p:nvPr/>
            </p:nvSpPr>
            <p:spPr bwMode="auto">
              <a:xfrm>
                <a:off x="3044825" y="3713190"/>
                <a:ext cx="643584" cy="946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5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2</a:t>
                </a:r>
              </a:p>
            </p:txBody>
          </p:sp>
        </p:grpSp>
        <p:grpSp>
          <p:nvGrpSpPr>
            <p:cNvPr id="5" name="组合 4"/>
            <p:cNvGrpSpPr/>
            <p:nvPr/>
          </p:nvGrpSpPr>
          <p:grpSpPr>
            <a:xfrm>
              <a:off x="3675062" y="1823244"/>
              <a:ext cx="1508126" cy="3171826"/>
              <a:chOff x="3675062" y="1823244"/>
              <a:chExt cx="1508126" cy="3171826"/>
            </a:xfrm>
          </p:grpSpPr>
          <p:sp>
            <p:nvSpPr>
              <p:cNvPr id="14" name="矩形 34"/>
              <p:cNvSpPr/>
              <p:nvPr/>
            </p:nvSpPr>
            <p:spPr>
              <a:xfrm>
                <a:off x="3675062" y="1829595"/>
                <a:ext cx="1308101" cy="3165475"/>
              </a:xfrm>
              <a:custGeom>
                <a:avLst/>
                <a:gdLst/>
                <a:ahLst/>
                <a:cxnLst/>
                <a:rect l="l" t="t" r="r" b="b"/>
                <a:pathLst>
                  <a:path w="1308101" h="3165475">
                    <a:moveTo>
                      <a:pt x="1308101" y="0"/>
                    </a:moveTo>
                    <a:lnTo>
                      <a:pt x="1308101" y="3165475"/>
                    </a:lnTo>
                    <a:lnTo>
                      <a:pt x="0" y="2846290"/>
                    </a:lnTo>
                    <a:lnTo>
                      <a:pt x="0" y="319185"/>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432000" anchor="t"/>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3</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5" name="AutoShape 12"/>
              <p:cNvSpPr>
                <a:spLocks noChangeArrowheads="1"/>
              </p:cNvSpPr>
              <p:nvPr/>
            </p:nvSpPr>
            <p:spPr bwMode="auto">
              <a:xfrm rot="16200000">
                <a:off x="3521869" y="3314700"/>
                <a:ext cx="3152775" cy="16986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668 w 21600"/>
                  <a:gd name="T13" fmla="*/ 2645 h 21600"/>
                  <a:gd name="T14" fmla="*/ 18932 w 21600"/>
                  <a:gd name="T15" fmla="*/ 1895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2676FF">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6" name="Text Box 19"/>
              <p:cNvSpPr txBox="1">
                <a:spLocks noChangeArrowheads="1"/>
              </p:cNvSpPr>
              <p:nvPr/>
            </p:nvSpPr>
            <p:spPr bwMode="auto">
              <a:xfrm>
                <a:off x="4343400" y="3878500"/>
                <a:ext cx="643584" cy="108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65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3</a:t>
                </a:r>
              </a:p>
            </p:txBody>
          </p:sp>
        </p:grpSp>
        <p:grpSp>
          <p:nvGrpSpPr>
            <p:cNvPr id="6" name="组合 5"/>
            <p:cNvGrpSpPr/>
            <p:nvPr/>
          </p:nvGrpSpPr>
          <p:grpSpPr>
            <a:xfrm>
              <a:off x="5032375" y="1431131"/>
              <a:ext cx="1531938" cy="3975100"/>
              <a:chOff x="5032375" y="1431131"/>
              <a:chExt cx="1531938" cy="3975100"/>
            </a:xfrm>
          </p:grpSpPr>
          <p:sp>
            <p:nvSpPr>
              <p:cNvPr id="11" name="矩形 36"/>
              <p:cNvSpPr/>
              <p:nvPr/>
            </p:nvSpPr>
            <p:spPr>
              <a:xfrm>
                <a:off x="5032375" y="1431131"/>
                <a:ext cx="1308100" cy="3975100"/>
              </a:xfrm>
              <a:custGeom>
                <a:avLst/>
                <a:gdLst/>
                <a:ahLst/>
                <a:cxnLst/>
                <a:rect l="l" t="t" r="r" b="b"/>
                <a:pathLst>
                  <a:path w="1308100" h="3975100">
                    <a:moveTo>
                      <a:pt x="1308100" y="0"/>
                    </a:moveTo>
                    <a:lnTo>
                      <a:pt x="1308100" y="3975100"/>
                    </a:lnTo>
                    <a:lnTo>
                      <a:pt x="0" y="3570413"/>
                    </a:lnTo>
                    <a:lnTo>
                      <a:pt x="0" y="404687"/>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504000" anchor="t"/>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4</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2" name="Text Box 20"/>
              <p:cNvSpPr txBox="1">
                <a:spLocks noChangeArrowheads="1"/>
              </p:cNvSpPr>
              <p:nvPr/>
            </p:nvSpPr>
            <p:spPr bwMode="auto">
              <a:xfrm>
                <a:off x="5619750" y="4213927"/>
                <a:ext cx="643584" cy="115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70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4</a:t>
                </a:r>
              </a:p>
            </p:txBody>
          </p:sp>
          <p:sp>
            <p:nvSpPr>
              <p:cNvPr id="13" name="AutoShape 15"/>
              <p:cNvSpPr>
                <a:spLocks noChangeArrowheads="1"/>
              </p:cNvSpPr>
              <p:nvPr/>
            </p:nvSpPr>
            <p:spPr bwMode="auto">
              <a:xfrm rot="16200000">
                <a:off x="4484688" y="3326606"/>
                <a:ext cx="3957637" cy="201613"/>
              </a:xfrm>
              <a:custGeom>
                <a:avLst/>
                <a:gdLst>
                  <a:gd name="T0" fmla="*/ 2147483647 w 21600"/>
                  <a:gd name="T1" fmla="*/ 324819066 h 21600"/>
                  <a:gd name="T2" fmla="*/ 2147483647 w 21600"/>
                  <a:gd name="T3" fmla="*/ 649637644 h 21600"/>
                  <a:gd name="T4" fmla="*/ 2147483647 w 21600"/>
                  <a:gd name="T5" fmla="*/ 324819066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2676FF">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7" name="组合 6"/>
            <p:cNvGrpSpPr/>
            <p:nvPr/>
          </p:nvGrpSpPr>
          <p:grpSpPr>
            <a:xfrm>
              <a:off x="6376988" y="912019"/>
              <a:ext cx="1825625" cy="5033962"/>
              <a:chOff x="6376988" y="912019"/>
              <a:chExt cx="1825625" cy="5033962"/>
            </a:xfrm>
          </p:grpSpPr>
          <p:sp>
            <p:nvSpPr>
              <p:cNvPr id="8" name="矩形 37"/>
              <p:cNvSpPr/>
              <p:nvPr/>
            </p:nvSpPr>
            <p:spPr>
              <a:xfrm>
                <a:off x="6376988" y="912019"/>
                <a:ext cx="1655762" cy="5033962"/>
              </a:xfrm>
              <a:custGeom>
                <a:avLst/>
                <a:gdLst/>
                <a:ahLst/>
                <a:cxnLst/>
                <a:rect l="l" t="t" r="r" b="b"/>
                <a:pathLst>
                  <a:path w="1655762" h="5033962">
                    <a:moveTo>
                      <a:pt x="1655762" y="0"/>
                    </a:moveTo>
                    <a:lnTo>
                      <a:pt x="1655762" y="5033962"/>
                    </a:lnTo>
                    <a:lnTo>
                      <a:pt x="0" y="4521477"/>
                    </a:lnTo>
                    <a:lnTo>
                      <a:pt x="0" y="512485"/>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tIns="612000" anchor="t"/>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Impact" pitchFamily="34" charset="0"/>
                    <a:ea typeface="微软雅黑" pitchFamily="34" charset="-122"/>
                    <a:cs typeface="+mn-cs"/>
                  </a:rPr>
                  <a:t>添加文本</a:t>
                </a:r>
                <a:r>
                  <a:rPr kumimoji="0" lang="en-US" altLang="zh-CN" sz="1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5</a:t>
                </a:r>
                <a:endParaRPr kumimoji="0" lang="zh-CN" altLang="en-US" sz="12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9" name="AutoShape 15"/>
              <p:cNvSpPr>
                <a:spLocks noChangeArrowheads="1"/>
              </p:cNvSpPr>
              <p:nvPr/>
            </p:nvSpPr>
            <p:spPr bwMode="auto">
              <a:xfrm rot="16200000">
                <a:off x="5607844" y="3349625"/>
                <a:ext cx="5029200" cy="160338"/>
              </a:xfrm>
              <a:custGeom>
                <a:avLst/>
                <a:gdLst>
                  <a:gd name="T0" fmla="*/ 2147483647 w 21600"/>
                  <a:gd name="T1" fmla="*/ 324819066 h 21600"/>
                  <a:gd name="T2" fmla="*/ 2147483647 w 21600"/>
                  <a:gd name="T3" fmla="*/ 649637644 h 21600"/>
                  <a:gd name="T4" fmla="*/ 2147483647 w 21600"/>
                  <a:gd name="T5" fmla="*/ 324819066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2676FF">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0" name="Text Box 20"/>
              <p:cNvSpPr txBox="1">
                <a:spLocks noChangeArrowheads="1"/>
              </p:cNvSpPr>
              <p:nvPr/>
            </p:nvSpPr>
            <p:spPr bwMode="auto">
              <a:xfrm>
                <a:off x="7168926" y="4646137"/>
                <a:ext cx="643434" cy="1159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70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5</a:t>
                </a:r>
              </a:p>
            </p:txBody>
          </p:sp>
        </p:grpSp>
      </p:grpSp>
    </p:spTree>
    <p:extLst>
      <p:ext uri="{BB962C8B-B14F-4D97-AF65-F5344CB8AC3E}">
        <p14:creationId xmlns:p14="http://schemas.microsoft.com/office/powerpoint/2010/main" val="365101903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1763713" y="2060575"/>
            <a:ext cx="6767512" cy="2952750"/>
            <a:chOff x="295" y="797"/>
            <a:chExt cx="5191" cy="3042"/>
          </a:xfrm>
        </p:grpSpPr>
        <p:sp>
          <p:nvSpPr>
            <p:cNvPr id="3" name="AutoShape 4"/>
            <p:cNvSpPr>
              <a:spLocks noChangeArrowheads="1"/>
            </p:cNvSpPr>
            <p:nvPr/>
          </p:nvSpPr>
          <p:spPr bwMode="auto">
            <a:xfrm>
              <a:off x="295" y="3711"/>
              <a:ext cx="5191" cy="128"/>
            </a:xfrm>
            <a:custGeom>
              <a:avLst/>
              <a:gdLst>
                <a:gd name="G0" fmla="+- 2283 0 0"/>
                <a:gd name="G1" fmla="+- 21600 0 2283"/>
                <a:gd name="G2" fmla="*/ 2283 1 2"/>
                <a:gd name="G3" fmla="+- 21600 0 G2"/>
                <a:gd name="G4" fmla="+/ 2283 21600 2"/>
                <a:gd name="G5" fmla="+/ G1 0 2"/>
                <a:gd name="G6" fmla="*/ 21600 21600 2283"/>
                <a:gd name="G7" fmla="*/ G6 1 2"/>
                <a:gd name="G8" fmla="+- 21600 0 G7"/>
                <a:gd name="G9" fmla="*/ 21600 1 2"/>
                <a:gd name="G10" fmla="+- 2283 0 G9"/>
                <a:gd name="G11" fmla="?: G10 G8 0"/>
                <a:gd name="G12" fmla="?: G10 G7 21600"/>
                <a:gd name="T0" fmla="*/ 20458 w 21600"/>
                <a:gd name="T1" fmla="*/ 10800 h 21600"/>
                <a:gd name="T2" fmla="*/ 10800 w 21600"/>
                <a:gd name="T3" fmla="*/ 21600 h 21600"/>
                <a:gd name="T4" fmla="*/ 1142 w 21600"/>
                <a:gd name="T5" fmla="*/ 10800 h 21600"/>
                <a:gd name="T6" fmla="*/ 10800 w 21600"/>
                <a:gd name="T7" fmla="*/ 0 h 21600"/>
                <a:gd name="T8" fmla="*/ 2942 w 21600"/>
                <a:gd name="T9" fmla="*/ 2942 h 21600"/>
                <a:gd name="T10" fmla="*/ 18658 w 21600"/>
                <a:gd name="T11" fmla="*/ 18658 h 21600"/>
              </a:gdLst>
              <a:ahLst/>
              <a:cxnLst>
                <a:cxn ang="0">
                  <a:pos x="T0" y="T1"/>
                </a:cxn>
                <a:cxn ang="0">
                  <a:pos x="T2" y="T3"/>
                </a:cxn>
                <a:cxn ang="0">
                  <a:pos x="T4" y="T5"/>
                </a:cxn>
                <a:cxn ang="0">
                  <a:pos x="T6" y="T7"/>
                </a:cxn>
              </a:cxnLst>
              <a:rect l="T8" t="T9" r="T10" b="T11"/>
              <a:pathLst>
                <a:path w="21600" h="21600">
                  <a:moveTo>
                    <a:pt x="0" y="0"/>
                  </a:moveTo>
                  <a:lnTo>
                    <a:pt x="2283" y="21600"/>
                  </a:lnTo>
                  <a:lnTo>
                    <a:pt x="19317" y="21600"/>
                  </a:lnTo>
                  <a:lnTo>
                    <a:pt x="21600" y="0"/>
                  </a:lnTo>
                  <a:close/>
                </a:path>
              </a:pathLst>
            </a:custGeom>
            <a:gradFill rotWithShape="1">
              <a:gsLst>
                <a:gs pos="0">
                  <a:srgbClr val="33333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 name="AutoShape 5"/>
            <p:cNvSpPr>
              <a:spLocks noChangeArrowheads="1"/>
            </p:cNvSpPr>
            <p:nvPr/>
          </p:nvSpPr>
          <p:spPr bwMode="auto">
            <a:xfrm>
              <a:off x="295" y="797"/>
              <a:ext cx="5170" cy="2914"/>
            </a:xfrm>
            <a:prstGeom prst="roundRect">
              <a:avLst>
                <a:gd name="adj" fmla="val 1324"/>
              </a:avLst>
            </a:prstGeom>
            <a:gradFill rotWithShape="1">
              <a:gsLst>
                <a:gs pos="0">
                  <a:srgbClr val="FFFFFF"/>
                </a:gs>
                <a:gs pos="100000">
                  <a:srgbClr val="DDDDDD"/>
                </a:gs>
              </a:gsLst>
              <a:lin ang="2700000" scaled="1"/>
            </a:gradFill>
            <a:ln w="6350" algn="ctr">
              <a:solidFill>
                <a:srgbClr val="DDDDDD"/>
              </a:solidFill>
              <a:round/>
              <a:headEnd/>
              <a:tailEnd/>
            </a:ln>
            <a:effectLst/>
            <a:extLst>
              <a:ext uri="{AF507438-7753-43E0-B8FC-AC1667EBCBE1}">
                <a14:hiddenEffects xmlns:a14="http://schemas.microsoft.com/office/drawing/2010/main">
                  <a:effectLst>
                    <a:outerShdw dist="17961" dir="13500000" algn="ctr" rotWithShape="0">
                      <a:srgbClr val="808080">
                        <a:gamma/>
                        <a:shade val="60000"/>
                        <a:invGamma/>
                      </a:srgbClr>
                    </a:outerShdw>
                  </a:effectLst>
                </a14:hiddenEffects>
              </a:ext>
            </a:extLst>
          </p:spPr>
          <p:txBody>
            <a:bodyPr wrap="none" anchor="ctr"/>
            <a:lstStyle/>
            <a:p>
              <a:pPr marL="0" marR="0" lvl="0" indent="0" algn="ctr" defTabSz="914400" eaLnBrk="1" fontAlgn="auto" latinLnBrk="0" hangingPunct="1">
                <a:lnSpc>
                  <a:spcPct val="100000"/>
                </a:lnSpc>
                <a:spcBef>
                  <a:spcPct val="20000"/>
                </a:spcBef>
                <a:spcAft>
                  <a:spcPts val="0"/>
                </a:spcAft>
                <a:buClr>
                  <a:srgbClr val="E1B40C"/>
                </a:buClr>
                <a:buSzTx/>
                <a:buFont typeface="Wingdings" pitchFamily="2" charset="2"/>
                <a:buNone/>
                <a:tabLst/>
                <a:defRPr/>
              </a:pPr>
              <a:endParaRPr kumimoji="0" lang="zh-CN" altLang="en-US" sz="1800" b="0" i="0" u="none" strike="noStrike" kern="0" cap="none" spc="0" normalizeH="0" baseline="0" noProof="0" dirty="0">
                <a:ln>
                  <a:noFill/>
                </a:ln>
                <a:solidFill>
                  <a:srgbClr val="000000"/>
                </a:solidFill>
                <a:effectLst>
                  <a:outerShdw blurRad="38100" dist="38100" dir="2700000" algn="tl">
                    <a:srgbClr val="C0C0C0"/>
                  </a:outerShdw>
                </a:effectLst>
                <a:uLnTx/>
                <a:uFillTx/>
                <a:latin typeface="微软雅黑" pitchFamily="34" charset="-122"/>
                <a:ea typeface="微软雅黑" pitchFamily="34" charset="-122"/>
              </a:endParaRPr>
            </a:p>
          </p:txBody>
        </p:sp>
      </p:grpSp>
      <p:sp>
        <p:nvSpPr>
          <p:cNvPr id="5" name="Oval 6"/>
          <p:cNvSpPr>
            <a:spLocks noChangeArrowheads="1"/>
          </p:cNvSpPr>
          <p:nvPr/>
        </p:nvSpPr>
        <p:spPr bwMode="auto">
          <a:xfrm>
            <a:off x="323850" y="4940300"/>
            <a:ext cx="3457575" cy="576263"/>
          </a:xfrm>
          <a:prstGeom prst="ellipse">
            <a:avLst/>
          </a:prstGeom>
          <a:gradFill rotWithShape="1">
            <a:gsLst>
              <a:gs pos="0">
                <a:srgbClr val="000000">
                  <a:alpha val="80000"/>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Freeform 7"/>
          <p:cNvSpPr>
            <a:spLocks/>
          </p:cNvSpPr>
          <p:nvPr/>
        </p:nvSpPr>
        <p:spPr bwMode="auto">
          <a:xfrm rot="-20700000">
            <a:off x="2133600" y="3338513"/>
            <a:ext cx="1006475" cy="1998662"/>
          </a:xfrm>
          <a:custGeom>
            <a:avLst/>
            <a:gdLst>
              <a:gd name="T0" fmla="*/ 187 w 252"/>
              <a:gd name="T1" fmla="*/ 221 h 499"/>
              <a:gd name="T2" fmla="*/ 252 w 252"/>
              <a:gd name="T3" fmla="*/ 182 h 499"/>
              <a:gd name="T4" fmla="*/ 252 w 252"/>
              <a:gd name="T5" fmla="*/ 57 h 499"/>
              <a:gd name="T6" fmla="*/ 170 w 252"/>
              <a:gd name="T7" fmla="*/ 91 h 499"/>
              <a:gd name="T8" fmla="*/ 179 w 252"/>
              <a:gd name="T9" fmla="*/ 42 h 499"/>
              <a:gd name="T10" fmla="*/ 145 w 252"/>
              <a:gd name="T11" fmla="*/ 2 h 499"/>
              <a:gd name="T12" fmla="*/ 109 w 252"/>
              <a:gd name="T13" fmla="*/ 56 h 499"/>
              <a:gd name="T14" fmla="*/ 129 w 252"/>
              <a:gd name="T15" fmla="*/ 108 h 499"/>
              <a:gd name="T16" fmla="*/ 0 w 252"/>
              <a:gd name="T17" fmla="*/ 162 h 499"/>
              <a:gd name="T18" fmla="*/ 0 w 252"/>
              <a:gd name="T19" fmla="*/ 499 h 499"/>
              <a:gd name="T20" fmla="*/ 252 w 252"/>
              <a:gd name="T21" fmla="*/ 350 h 499"/>
              <a:gd name="T22" fmla="*/ 252 w 252"/>
              <a:gd name="T23" fmla="*/ 239 h 499"/>
              <a:gd name="T24" fmla="*/ 187 w 252"/>
              <a:gd name="T25" fmla="*/ 221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99">
                <a:moveTo>
                  <a:pt x="187" y="221"/>
                </a:moveTo>
                <a:cubicBezTo>
                  <a:pt x="206" y="174"/>
                  <a:pt x="240" y="179"/>
                  <a:pt x="252" y="182"/>
                </a:cubicBezTo>
                <a:cubicBezTo>
                  <a:pt x="252" y="57"/>
                  <a:pt x="252" y="57"/>
                  <a:pt x="252" y="57"/>
                </a:cubicBezTo>
                <a:cubicBezTo>
                  <a:pt x="170" y="91"/>
                  <a:pt x="170" y="91"/>
                  <a:pt x="170" y="91"/>
                </a:cubicBezTo>
                <a:cubicBezTo>
                  <a:pt x="173" y="81"/>
                  <a:pt x="180" y="56"/>
                  <a:pt x="179" y="42"/>
                </a:cubicBezTo>
                <a:cubicBezTo>
                  <a:pt x="179" y="23"/>
                  <a:pt x="179" y="0"/>
                  <a:pt x="145" y="2"/>
                </a:cubicBezTo>
                <a:cubicBezTo>
                  <a:pt x="114" y="4"/>
                  <a:pt x="108" y="40"/>
                  <a:pt x="109" y="56"/>
                </a:cubicBezTo>
                <a:cubicBezTo>
                  <a:pt x="110" y="74"/>
                  <a:pt x="123" y="98"/>
                  <a:pt x="129" y="108"/>
                </a:cubicBezTo>
                <a:cubicBezTo>
                  <a:pt x="0" y="162"/>
                  <a:pt x="0" y="162"/>
                  <a:pt x="0" y="162"/>
                </a:cubicBezTo>
                <a:cubicBezTo>
                  <a:pt x="0" y="499"/>
                  <a:pt x="0" y="499"/>
                  <a:pt x="0" y="499"/>
                </a:cubicBezTo>
                <a:cubicBezTo>
                  <a:pt x="252" y="350"/>
                  <a:pt x="252" y="350"/>
                  <a:pt x="252" y="350"/>
                </a:cubicBezTo>
                <a:cubicBezTo>
                  <a:pt x="252" y="239"/>
                  <a:pt x="252" y="239"/>
                  <a:pt x="252" y="239"/>
                </a:cubicBezTo>
                <a:cubicBezTo>
                  <a:pt x="227" y="290"/>
                  <a:pt x="167" y="272"/>
                  <a:pt x="187" y="221"/>
                </a:cubicBezTo>
                <a:close/>
              </a:path>
            </a:pathLst>
          </a:custGeom>
          <a:gradFill rotWithShape="1">
            <a:gsLst>
              <a:gs pos="0">
                <a:srgbClr val="EAEAEA"/>
              </a:gs>
              <a:gs pos="100000">
                <a:srgbClr val="B2B2B2"/>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Freeform 8"/>
          <p:cNvSpPr>
            <a:spLocks/>
          </p:cNvSpPr>
          <p:nvPr/>
        </p:nvSpPr>
        <p:spPr bwMode="auto">
          <a:xfrm rot="-20700000">
            <a:off x="1028700" y="1744663"/>
            <a:ext cx="763588" cy="234950"/>
          </a:xfrm>
          <a:custGeom>
            <a:avLst/>
            <a:gdLst>
              <a:gd name="T0" fmla="*/ 382 w 382"/>
              <a:gd name="T1" fmla="*/ 117 h 117"/>
              <a:gd name="T2" fmla="*/ 0 w 382"/>
              <a:gd name="T3" fmla="*/ 0 h 117"/>
              <a:gd name="T4" fmla="*/ 378 w 382"/>
              <a:gd name="T5" fmla="*/ 117 h 117"/>
              <a:gd name="T6" fmla="*/ 382 w 382"/>
              <a:gd name="T7" fmla="*/ 117 h 117"/>
            </a:gdLst>
            <a:ahLst/>
            <a:cxnLst>
              <a:cxn ang="0">
                <a:pos x="T0" y="T1"/>
              </a:cxn>
              <a:cxn ang="0">
                <a:pos x="T2" y="T3"/>
              </a:cxn>
              <a:cxn ang="0">
                <a:pos x="T4" y="T5"/>
              </a:cxn>
              <a:cxn ang="0">
                <a:pos x="T6" y="T7"/>
              </a:cxn>
            </a:cxnLst>
            <a:rect l="0" t="0" r="r" b="b"/>
            <a:pathLst>
              <a:path w="382" h="117">
                <a:moveTo>
                  <a:pt x="382" y="117"/>
                </a:moveTo>
                <a:lnTo>
                  <a:pt x="0" y="0"/>
                </a:lnTo>
                <a:lnTo>
                  <a:pt x="378" y="117"/>
                </a:lnTo>
                <a:lnTo>
                  <a:pt x="382" y="1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Freeform 9"/>
          <p:cNvSpPr>
            <a:spLocks/>
          </p:cNvSpPr>
          <p:nvPr/>
        </p:nvSpPr>
        <p:spPr bwMode="auto">
          <a:xfrm rot="-20700000">
            <a:off x="1695450" y="2190750"/>
            <a:ext cx="939800" cy="295275"/>
          </a:xfrm>
          <a:custGeom>
            <a:avLst/>
            <a:gdLst>
              <a:gd name="T0" fmla="*/ 0 w 470"/>
              <a:gd name="T1" fmla="*/ 0 h 148"/>
              <a:gd name="T2" fmla="*/ 0 w 470"/>
              <a:gd name="T3" fmla="*/ 2 h 148"/>
              <a:gd name="T4" fmla="*/ 470 w 470"/>
              <a:gd name="T5" fmla="*/ 148 h 148"/>
              <a:gd name="T6" fmla="*/ 0 w 470"/>
              <a:gd name="T7" fmla="*/ 0 h 148"/>
            </a:gdLst>
            <a:ahLst/>
            <a:cxnLst>
              <a:cxn ang="0">
                <a:pos x="T0" y="T1"/>
              </a:cxn>
              <a:cxn ang="0">
                <a:pos x="T2" y="T3"/>
              </a:cxn>
              <a:cxn ang="0">
                <a:pos x="T4" y="T5"/>
              </a:cxn>
              <a:cxn ang="0">
                <a:pos x="T6" y="T7"/>
              </a:cxn>
            </a:cxnLst>
            <a:rect l="0" t="0" r="r" b="b"/>
            <a:pathLst>
              <a:path w="470" h="148">
                <a:moveTo>
                  <a:pt x="0" y="0"/>
                </a:moveTo>
                <a:lnTo>
                  <a:pt x="0" y="2"/>
                </a:lnTo>
                <a:lnTo>
                  <a:pt x="470" y="14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Freeform 10"/>
          <p:cNvSpPr>
            <a:spLocks/>
          </p:cNvSpPr>
          <p:nvPr/>
        </p:nvSpPr>
        <p:spPr bwMode="auto">
          <a:xfrm rot="-20700000">
            <a:off x="2730500" y="2154238"/>
            <a:ext cx="1746250" cy="404812"/>
          </a:xfrm>
          <a:custGeom>
            <a:avLst/>
            <a:gdLst>
              <a:gd name="T0" fmla="*/ 188 w 437"/>
              <a:gd name="T1" fmla="*/ 33 h 101"/>
              <a:gd name="T2" fmla="*/ 111 w 437"/>
              <a:gd name="T3" fmla="*/ 20 h 101"/>
              <a:gd name="T4" fmla="*/ 0 w 437"/>
              <a:gd name="T5" fmla="*/ 46 h 101"/>
              <a:gd name="T6" fmla="*/ 80 w 437"/>
              <a:gd name="T7" fmla="*/ 64 h 101"/>
              <a:gd name="T8" fmla="*/ 57 w 437"/>
              <a:gd name="T9" fmla="*/ 84 h 101"/>
              <a:gd name="T10" fmla="*/ 119 w 437"/>
              <a:gd name="T11" fmla="*/ 73 h 101"/>
              <a:gd name="T12" fmla="*/ 239 w 437"/>
              <a:gd name="T13" fmla="*/ 101 h 101"/>
              <a:gd name="T14" fmla="*/ 239 w 437"/>
              <a:gd name="T15" fmla="*/ 101 h 101"/>
              <a:gd name="T16" fmla="*/ 437 w 437"/>
              <a:gd name="T17" fmla="*/ 42 h 101"/>
              <a:gd name="T18" fmla="*/ 202 w 437"/>
              <a:gd name="T19" fmla="*/ 0 h 101"/>
              <a:gd name="T20" fmla="*/ 154 w 437"/>
              <a:gd name="T21" fmla="*/ 11 h 101"/>
              <a:gd name="T22" fmla="*/ 188 w 437"/>
              <a:gd name="T23" fmla="*/ 3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 h="101">
                <a:moveTo>
                  <a:pt x="188" y="33"/>
                </a:moveTo>
                <a:cubicBezTo>
                  <a:pt x="164" y="45"/>
                  <a:pt x="122" y="35"/>
                  <a:pt x="111" y="20"/>
                </a:cubicBezTo>
                <a:cubicBezTo>
                  <a:pt x="0" y="46"/>
                  <a:pt x="0" y="46"/>
                  <a:pt x="0" y="46"/>
                </a:cubicBezTo>
                <a:cubicBezTo>
                  <a:pt x="80" y="64"/>
                  <a:pt x="80" y="64"/>
                  <a:pt x="80" y="64"/>
                </a:cubicBezTo>
                <a:cubicBezTo>
                  <a:pt x="59" y="68"/>
                  <a:pt x="29" y="76"/>
                  <a:pt x="57" y="84"/>
                </a:cubicBezTo>
                <a:cubicBezTo>
                  <a:pt x="86" y="92"/>
                  <a:pt x="107" y="82"/>
                  <a:pt x="119" y="73"/>
                </a:cubicBezTo>
                <a:cubicBezTo>
                  <a:pt x="239" y="101"/>
                  <a:pt x="239" y="101"/>
                  <a:pt x="239" y="101"/>
                </a:cubicBezTo>
                <a:cubicBezTo>
                  <a:pt x="239" y="101"/>
                  <a:pt x="239" y="101"/>
                  <a:pt x="239" y="101"/>
                </a:cubicBezTo>
                <a:cubicBezTo>
                  <a:pt x="437" y="42"/>
                  <a:pt x="437" y="42"/>
                  <a:pt x="437" y="42"/>
                </a:cubicBezTo>
                <a:cubicBezTo>
                  <a:pt x="202" y="0"/>
                  <a:pt x="202" y="0"/>
                  <a:pt x="202" y="0"/>
                </a:cubicBezTo>
                <a:cubicBezTo>
                  <a:pt x="154" y="11"/>
                  <a:pt x="154" y="11"/>
                  <a:pt x="154" y="11"/>
                </a:cubicBezTo>
                <a:cubicBezTo>
                  <a:pt x="176" y="15"/>
                  <a:pt x="208" y="23"/>
                  <a:pt x="188" y="33"/>
                </a:cubicBezTo>
                <a:close/>
              </a:path>
            </a:pathLst>
          </a:custGeom>
          <a:gradFill rotWithShape="1">
            <a:gsLst>
              <a:gs pos="0">
                <a:srgbClr val="EAEAEA"/>
              </a:gs>
              <a:gs pos="100000">
                <a:srgbClr val="C0C0C0"/>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Freeform 11"/>
          <p:cNvSpPr>
            <a:spLocks/>
          </p:cNvSpPr>
          <p:nvPr/>
        </p:nvSpPr>
        <p:spPr bwMode="auto">
          <a:xfrm rot="-20700000">
            <a:off x="1035050" y="1700213"/>
            <a:ext cx="1754188" cy="409575"/>
          </a:xfrm>
          <a:custGeom>
            <a:avLst/>
            <a:gdLst>
              <a:gd name="T0" fmla="*/ 340 w 439"/>
              <a:gd name="T1" fmla="*/ 23 h 102"/>
              <a:gd name="T2" fmla="*/ 365 w 439"/>
              <a:gd name="T3" fmla="*/ 9 h 102"/>
              <a:gd name="T4" fmla="*/ 308 w 439"/>
              <a:gd name="T5" fmla="*/ 15 h 102"/>
              <a:gd name="T6" fmla="*/ 255 w 439"/>
              <a:gd name="T7" fmla="*/ 3 h 102"/>
              <a:gd name="T8" fmla="*/ 0 w 439"/>
              <a:gd name="T9" fmla="*/ 44 h 102"/>
              <a:gd name="T10" fmla="*/ 191 w 439"/>
              <a:gd name="T11" fmla="*/ 102 h 102"/>
              <a:gd name="T12" fmla="*/ 308 w 439"/>
              <a:gd name="T13" fmla="*/ 75 h 102"/>
              <a:gd name="T14" fmla="*/ 273 w 439"/>
              <a:gd name="T15" fmla="*/ 50 h 102"/>
              <a:gd name="T16" fmla="*/ 343 w 439"/>
              <a:gd name="T17" fmla="*/ 67 h 102"/>
              <a:gd name="T18" fmla="*/ 439 w 439"/>
              <a:gd name="T19" fmla="*/ 46 h 102"/>
              <a:gd name="T20" fmla="*/ 340 w 439"/>
              <a:gd name="T21"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9" h="102">
                <a:moveTo>
                  <a:pt x="340" y="23"/>
                </a:moveTo>
                <a:cubicBezTo>
                  <a:pt x="354" y="20"/>
                  <a:pt x="373" y="14"/>
                  <a:pt x="365" y="9"/>
                </a:cubicBezTo>
                <a:cubicBezTo>
                  <a:pt x="349" y="0"/>
                  <a:pt x="319" y="11"/>
                  <a:pt x="308" y="15"/>
                </a:cubicBezTo>
                <a:cubicBezTo>
                  <a:pt x="255" y="3"/>
                  <a:pt x="255" y="3"/>
                  <a:pt x="255" y="3"/>
                </a:cubicBezTo>
                <a:cubicBezTo>
                  <a:pt x="0" y="44"/>
                  <a:pt x="0" y="44"/>
                  <a:pt x="0" y="44"/>
                </a:cubicBezTo>
                <a:cubicBezTo>
                  <a:pt x="191" y="102"/>
                  <a:pt x="191" y="102"/>
                  <a:pt x="191" y="102"/>
                </a:cubicBezTo>
                <a:cubicBezTo>
                  <a:pt x="308" y="75"/>
                  <a:pt x="308" y="75"/>
                  <a:pt x="308" y="75"/>
                </a:cubicBezTo>
                <a:cubicBezTo>
                  <a:pt x="284" y="72"/>
                  <a:pt x="241" y="63"/>
                  <a:pt x="273" y="50"/>
                </a:cubicBezTo>
                <a:cubicBezTo>
                  <a:pt x="309" y="37"/>
                  <a:pt x="333" y="57"/>
                  <a:pt x="343" y="67"/>
                </a:cubicBezTo>
                <a:cubicBezTo>
                  <a:pt x="439" y="46"/>
                  <a:pt x="439" y="46"/>
                  <a:pt x="439" y="46"/>
                </a:cubicBezTo>
                <a:lnTo>
                  <a:pt x="340" y="23"/>
                </a:lnTo>
                <a:close/>
              </a:path>
            </a:pathLst>
          </a:custGeom>
          <a:gradFill rotWithShape="1">
            <a:gsLst>
              <a:gs pos="0">
                <a:srgbClr val="EAEAEA"/>
              </a:gs>
              <a:gs pos="100000">
                <a:srgbClr val="C0C0C0"/>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1" name="Freeform 12"/>
          <p:cNvSpPr>
            <a:spLocks/>
          </p:cNvSpPr>
          <p:nvPr/>
        </p:nvSpPr>
        <p:spPr bwMode="auto">
          <a:xfrm rot="-20700000">
            <a:off x="2068513" y="1817688"/>
            <a:ext cx="1566862" cy="311150"/>
          </a:xfrm>
          <a:custGeom>
            <a:avLst/>
            <a:gdLst>
              <a:gd name="T0" fmla="*/ 110 w 392"/>
              <a:gd name="T1" fmla="*/ 41 h 78"/>
              <a:gd name="T2" fmla="*/ 85 w 392"/>
              <a:gd name="T3" fmla="*/ 55 h 78"/>
              <a:gd name="T4" fmla="*/ 184 w 392"/>
              <a:gd name="T5" fmla="*/ 78 h 78"/>
              <a:gd name="T6" fmla="*/ 295 w 392"/>
              <a:gd name="T7" fmla="*/ 52 h 78"/>
              <a:gd name="T8" fmla="*/ 372 w 392"/>
              <a:gd name="T9" fmla="*/ 65 h 78"/>
              <a:gd name="T10" fmla="*/ 338 w 392"/>
              <a:gd name="T11" fmla="*/ 43 h 78"/>
              <a:gd name="T12" fmla="*/ 386 w 392"/>
              <a:gd name="T13" fmla="*/ 32 h 78"/>
              <a:gd name="T14" fmla="*/ 212 w 392"/>
              <a:gd name="T15" fmla="*/ 0 h 78"/>
              <a:gd name="T16" fmla="*/ 0 w 392"/>
              <a:gd name="T17" fmla="*/ 35 h 78"/>
              <a:gd name="T18" fmla="*/ 53 w 392"/>
              <a:gd name="T19" fmla="*/ 47 h 78"/>
              <a:gd name="T20" fmla="*/ 110 w 392"/>
              <a:gd name="T21"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2" h="78">
                <a:moveTo>
                  <a:pt x="110" y="41"/>
                </a:moveTo>
                <a:cubicBezTo>
                  <a:pt x="118" y="46"/>
                  <a:pt x="99" y="52"/>
                  <a:pt x="85" y="55"/>
                </a:cubicBezTo>
                <a:cubicBezTo>
                  <a:pt x="184" y="78"/>
                  <a:pt x="184" y="78"/>
                  <a:pt x="184" y="78"/>
                </a:cubicBezTo>
                <a:cubicBezTo>
                  <a:pt x="295" y="52"/>
                  <a:pt x="295" y="52"/>
                  <a:pt x="295" y="52"/>
                </a:cubicBezTo>
                <a:cubicBezTo>
                  <a:pt x="306" y="67"/>
                  <a:pt x="348" y="77"/>
                  <a:pt x="372" y="65"/>
                </a:cubicBezTo>
                <a:cubicBezTo>
                  <a:pt x="392" y="55"/>
                  <a:pt x="360" y="47"/>
                  <a:pt x="338" y="43"/>
                </a:cubicBezTo>
                <a:cubicBezTo>
                  <a:pt x="386" y="32"/>
                  <a:pt x="386" y="32"/>
                  <a:pt x="386" y="32"/>
                </a:cubicBezTo>
                <a:cubicBezTo>
                  <a:pt x="212" y="0"/>
                  <a:pt x="212" y="0"/>
                  <a:pt x="212" y="0"/>
                </a:cubicBezTo>
                <a:cubicBezTo>
                  <a:pt x="0" y="35"/>
                  <a:pt x="0" y="35"/>
                  <a:pt x="0" y="35"/>
                </a:cubicBezTo>
                <a:cubicBezTo>
                  <a:pt x="53" y="47"/>
                  <a:pt x="53" y="47"/>
                  <a:pt x="53" y="47"/>
                </a:cubicBezTo>
                <a:cubicBezTo>
                  <a:pt x="64" y="43"/>
                  <a:pt x="94" y="32"/>
                  <a:pt x="110" y="41"/>
                </a:cubicBezTo>
                <a:close/>
              </a:path>
            </a:pathLst>
          </a:custGeom>
          <a:gradFill rotWithShape="1">
            <a:gsLst>
              <a:gs pos="0">
                <a:srgbClr val="EAEAEA"/>
              </a:gs>
              <a:gs pos="100000">
                <a:srgbClr val="C0C0C0"/>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2" name="Freeform 13"/>
          <p:cNvSpPr>
            <a:spLocks/>
          </p:cNvSpPr>
          <p:nvPr/>
        </p:nvSpPr>
        <p:spPr bwMode="auto">
          <a:xfrm rot="-20700000">
            <a:off x="1711325" y="2063750"/>
            <a:ext cx="1946275" cy="557213"/>
          </a:xfrm>
          <a:custGeom>
            <a:avLst/>
            <a:gdLst>
              <a:gd name="T0" fmla="*/ 235 w 487"/>
              <a:gd name="T1" fmla="*/ 139 h 139"/>
              <a:gd name="T2" fmla="*/ 487 w 487"/>
              <a:gd name="T3" fmla="*/ 64 h 139"/>
              <a:gd name="T4" fmla="*/ 367 w 487"/>
              <a:gd name="T5" fmla="*/ 36 h 139"/>
              <a:gd name="T6" fmla="*/ 305 w 487"/>
              <a:gd name="T7" fmla="*/ 47 h 139"/>
              <a:gd name="T8" fmla="*/ 328 w 487"/>
              <a:gd name="T9" fmla="*/ 27 h 139"/>
              <a:gd name="T10" fmla="*/ 248 w 487"/>
              <a:gd name="T11" fmla="*/ 9 h 139"/>
              <a:gd name="T12" fmla="*/ 152 w 487"/>
              <a:gd name="T13" fmla="*/ 30 h 139"/>
              <a:gd name="T14" fmla="*/ 82 w 487"/>
              <a:gd name="T15" fmla="*/ 13 h 139"/>
              <a:gd name="T16" fmla="*/ 117 w 487"/>
              <a:gd name="T17" fmla="*/ 38 h 139"/>
              <a:gd name="T18" fmla="*/ 0 w 487"/>
              <a:gd name="T19" fmla="*/ 65 h 139"/>
              <a:gd name="T20" fmla="*/ 235 w 487"/>
              <a:gd name="T21"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7" h="139">
                <a:moveTo>
                  <a:pt x="235" y="139"/>
                </a:moveTo>
                <a:cubicBezTo>
                  <a:pt x="487" y="64"/>
                  <a:pt x="487" y="64"/>
                  <a:pt x="487" y="64"/>
                </a:cubicBezTo>
                <a:cubicBezTo>
                  <a:pt x="367" y="36"/>
                  <a:pt x="367" y="36"/>
                  <a:pt x="367" y="36"/>
                </a:cubicBezTo>
                <a:cubicBezTo>
                  <a:pt x="355" y="45"/>
                  <a:pt x="334" y="55"/>
                  <a:pt x="305" y="47"/>
                </a:cubicBezTo>
                <a:cubicBezTo>
                  <a:pt x="277" y="39"/>
                  <a:pt x="307" y="31"/>
                  <a:pt x="328" y="27"/>
                </a:cubicBezTo>
                <a:cubicBezTo>
                  <a:pt x="248" y="9"/>
                  <a:pt x="248" y="9"/>
                  <a:pt x="248" y="9"/>
                </a:cubicBezTo>
                <a:cubicBezTo>
                  <a:pt x="152" y="30"/>
                  <a:pt x="152" y="30"/>
                  <a:pt x="152" y="30"/>
                </a:cubicBezTo>
                <a:cubicBezTo>
                  <a:pt x="142" y="20"/>
                  <a:pt x="118" y="0"/>
                  <a:pt x="82" y="13"/>
                </a:cubicBezTo>
                <a:cubicBezTo>
                  <a:pt x="50" y="26"/>
                  <a:pt x="93" y="35"/>
                  <a:pt x="117" y="38"/>
                </a:cubicBezTo>
                <a:cubicBezTo>
                  <a:pt x="0" y="65"/>
                  <a:pt x="0" y="65"/>
                  <a:pt x="0" y="65"/>
                </a:cubicBezTo>
                <a:lnTo>
                  <a:pt x="235" y="139"/>
                </a:lnTo>
                <a:close/>
              </a:path>
            </a:pathLst>
          </a:custGeom>
          <a:gradFill rotWithShape="1">
            <a:gsLst>
              <a:gs pos="0">
                <a:srgbClr val="2676FF">
                  <a:lumMod val="60000"/>
                  <a:lumOff val="40000"/>
                </a:srgbClr>
              </a:gs>
              <a:gs pos="100000">
                <a:srgbClr val="2676FF"/>
              </a:gs>
            </a:gsLst>
            <a:lin ang="2700000" scaled="1"/>
          </a:gradFill>
          <a:ln>
            <a:noFill/>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Freeform 14"/>
          <p:cNvSpPr>
            <a:spLocks/>
          </p:cNvSpPr>
          <p:nvPr/>
        </p:nvSpPr>
        <p:spPr bwMode="auto">
          <a:xfrm rot="-20700000">
            <a:off x="1028700" y="1743075"/>
            <a:ext cx="755650" cy="234950"/>
          </a:xfrm>
          <a:custGeom>
            <a:avLst/>
            <a:gdLst>
              <a:gd name="T0" fmla="*/ 378 w 378"/>
              <a:gd name="T1" fmla="*/ 117 h 117"/>
              <a:gd name="T2" fmla="*/ 0 w 378"/>
              <a:gd name="T3" fmla="*/ 0 h 117"/>
              <a:gd name="T4" fmla="*/ 378 w 378"/>
              <a:gd name="T5" fmla="*/ 117 h 117"/>
              <a:gd name="T6" fmla="*/ 378 w 378"/>
              <a:gd name="T7" fmla="*/ 117 h 117"/>
            </a:gdLst>
            <a:ahLst/>
            <a:cxnLst>
              <a:cxn ang="0">
                <a:pos x="T0" y="T1"/>
              </a:cxn>
              <a:cxn ang="0">
                <a:pos x="T2" y="T3"/>
              </a:cxn>
              <a:cxn ang="0">
                <a:pos x="T4" y="T5"/>
              </a:cxn>
              <a:cxn ang="0">
                <a:pos x="T6" y="T7"/>
              </a:cxn>
            </a:cxnLst>
            <a:rect l="0" t="0" r="r" b="b"/>
            <a:pathLst>
              <a:path w="378" h="117">
                <a:moveTo>
                  <a:pt x="378" y="117"/>
                </a:moveTo>
                <a:lnTo>
                  <a:pt x="0" y="0"/>
                </a:lnTo>
                <a:lnTo>
                  <a:pt x="378" y="117"/>
                </a:lnTo>
                <a:lnTo>
                  <a:pt x="378" y="1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 name="Freeform 15"/>
          <p:cNvSpPr>
            <a:spLocks/>
          </p:cNvSpPr>
          <p:nvPr/>
        </p:nvSpPr>
        <p:spPr bwMode="auto">
          <a:xfrm rot="-20700000">
            <a:off x="871538" y="1760538"/>
            <a:ext cx="1047750" cy="1417637"/>
          </a:xfrm>
          <a:custGeom>
            <a:avLst/>
            <a:gdLst>
              <a:gd name="T0" fmla="*/ 82 w 262"/>
              <a:gd name="T1" fmla="*/ 218 h 354"/>
              <a:gd name="T2" fmla="*/ 102 w 262"/>
              <a:gd name="T3" fmla="*/ 314 h 354"/>
              <a:gd name="T4" fmla="*/ 191 w 262"/>
              <a:gd name="T5" fmla="*/ 354 h 354"/>
              <a:gd name="T6" fmla="*/ 191 w 262"/>
              <a:gd name="T7" fmla="*/ 233 h 354"/>
              <a:gd name="T8" fmla="*/ 262 w 262"/>
              <a:gd name="T9" fmla="*/ 223 h 354"/>
              <a:gd name="T10" fmla="*/ 191 w 262"/>
              <a:gd name="T11" fmla="*/ 178 h 354"/>
              <a:gd name="T12" fmla="*/ 191 w 262"/>
              <a:gd name="T13" fmla="*/ 59 h 354"/>
              <a:gd name="T14" fmla="*/ 0 w 262"/>
              <a:gd name="T15" fmla="*/ 0 h 354"/>
              <a:gd name="T16" fmla="*/ 0 w 262"/>
              <a:gd name="T17" fmla="*/ 268 h 354"/>
              <a:gd name="T18" fmla="*/ 66 w 262"/>
              <a:gd name="T19" fmla="*/ 298 h 354"/>
              <a:gd name="T20" fmla="*/ 82 w 262"/>
              <a:gd name="T21" fmla="*/ 21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354">
                <a:moveTo>
                  <a:pt x="82" y="218"/>
                </a:moveTo>
                <a:cubicBezTo>
                  <a:pt x="120" y="210"/>
                  <a:pt x="118" y="288"/>
                  <a:pt x="102" y="314"/>
                </a:cubicBezTo>
                <a:cubicBezTo>
                  <a:pt x="191" y="354"/>
                  <a:pt x="191" y="354"/>
                  <a:pt x="191" y="354"/>
                </a:cubicBezTo>
                <a:cubicBezTo>
                  <a:pt x="191" y="233"/>
                  <a:pt x="191" y="233"/>
                  <a:pt x="191" y="233"/>
                </a:cubicBezTo>
                <a:cubicBezTo>
                  <a:pt x="218" y="251"/>
                  <a:pt x="262" y="270"/>
                  <a:pt x="262" y="223"/>
                </a:cubicBezTo>
                <a:cubicBezTo>
                  <a:pt x="262" y="166"/>
                  <a:pt x="214" y="172"/>
                  <a:pt x="191" y="178"/>
                </a:cubicBezTo>
                <a:cubicBezTo>
                  <a:pt x="191" y="59"/>
                  <a:pt x="191" y="59"/>
                  <a:pt x="191" y="59"/>
                </a:cubicBezTo>
                <a:cubicBezTo>
                  <a:pt x="0" y="0"/>
                  <a:pt x="0" y="0"/>
                  <a:pt x="0" y="0"/>
                </a:cubicBezTo>
                <a:cubicBezTo>
                  <a:pt x="0" y="268"/>
                  <a:pt x="0" y="268"/>
                  <a:pt x="0" y="268"/>
                </a:cubicBezTo>
                <a:cubicBezTo>
                  <a:pt x="66" y="298"/>
                  <a:pt x="66" y="298"/>
                  <a:pt x="66" y="298"/>
                </a:cubicBezTo>
                <a:cubicBezTo>
                  <a:pt x="60" y="277"/>
                  <a:pt x="47" y="226"/>
                  <a:pt x="82" y="218"/>
                </a:cubicBezTo>
                <a:close/>
              </a:path>
            </a:pathLst>
          </a:custGeom>
          <a:gradFill rotWithShape="1">
            <a:gsLst>
              <a:gs pos="0">
                <a:srgbClr val="1C1C1C"/>
              </a:gs>
              <a:gs pos="100000">
                <a:srgbClr val="5F5F5F"/>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Freeform 16"/>
          <p:cNvSpPr>
            <a:spLocks/>
          </p:cNvSpPr>
          <p:nvPr/>
        </p:nvSpPr>
        <p:spPr bwMode="auto">
          <a:xfrm rot="-20700000">
            <a:off x="1492250" y="2166938"/>
            <a:ext cx="939800" cy="1849437"/>
          </a:xfrm>
          <a:custGeom>
            <a:avLst/>
            <a:gdLst>
              <a:gd name="T0" fmla="*/ 0 w 235"/>
              <a:gd name="T1" fmla="*/ 0 h 462"/>
              <a:gd name="T2" fmla="*/ 0 w 235"/>
              <a:gd name="T3" fmla="*/ 119 h 462"/>
              <a:gd name="T4" fmla="*/ 71 w 235"/>
              <a:gd name="T5" fmla="*/ 164 h 462"/>
              <a:gd name="T6" fmla="*/ 0 w 235"/>
              <a:gd name="T7" fmla="*/ 174 h 462"/>
              <a:gd name="T8" fmla="*/ 0 w 235"/>
              <a:gd name="T9" fmla="*/ 295 h 462"/>
              <a:gd name="T10" fmla="*/ 98 w 235"/>
              <a:gd name="T11" fmla="*/ 339 h 462"/>
              <a:gd name="T12" fmla="*/ 117 w 235"/>
              <a:gd name="T13" fmla="*/ 447 h 462"/>
              <a:gd name="T14" fmla="*/ 140 w 235"/>
              <a:gd name="T15" fmla="*/ 358 h 462"/>
              <a:gd name="T16" fmla="*/ 235 w 235"/>
              <a:gd name="T17" fmla="*/ 401 h 462"/>
              <a:gd name="T18" fmla="*/ 235 w 235"/>
              <a:gd name="T19" fmla="*/ 73 h 462"/>
              <a:gd name="T20" fmla="*/ 0 w 235"/>
              <a:gd name="T21"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462">
                <a:moveTo>
                  <a:pt x="0" y="0"/>
                </a:moveTo>
                <a:cubicBezTo>
                  <a:pt x="0" y="119"/>
                  <a:pt x="0" y="119"/>
                  <a:pt x="0" y="119"/>
                </a:cubicBezTo>
                <a:cubicBezTo>
                  <a:pt x="23" y="113"/>
                  <a:pt x="71" y="107"/>
                  <a:pt x="71" y="164"/>
                </a:cubicBezTo>
                <a:cubicBezTo>
                  <a:pt x="71" y="211"/>
                  <a:pt x="27" y="192"/>
                  <a:pt x="0" y="174"/>
                </a:cubicBezTo>
                <a:cubicBezTo>
                  <a:pt x="0" y="295"/>
                  <a:pt x="0" y="295"/>
                  <a:pt x="0" y="295"/>
                </a:cubicBezTo>
                <a:cubicBezTo>
                  <a:pt x="98" y="339"/>
                  <a:pt x="98" y="339"/>
                  <a:pt x="98" y="339"/>
                </a:cubicBezTo>
                <a:cubicBezTo>
                  <a:pt x="87" y="365"/>
                  <a:pt x="65" y="430"/>
                  <a:pt x="117" y="447"/>
                </a:cubicBezTo>
                <a:cubicBezTo>
                  <a:pt x="161" y="462"/>
                  <a:pt x="151" y="400"/>
                  <a:pt x="140" y="358"/>
                </a:cubicBezTo>
                <a:cubicBezTo>
                  <a:pt x="235" y="401"/>
                  <a:pt x="235" y="401"/>
                  <a:pt x="235" y="401"/>
                </a:cubicBezTo>
                <a:cubicBezTo>
                  <a:pt x="235" y="73"/>
                  <a:pt x="235" y="73"/>
                  <a:pt x="235" y="73"/>
                </a:cubicBezTo>
                <a:lnTo>
                  <a:pt x="0" y="0"/>
                </a:lnTo>
                <a:close/>
              </a:path>
            </a:pathLst>
          </a:custGeom>
          <a:gradFill rotWithShape="1">
            <a:gsLst>
              <a:gs pos="0">
                <a:srgbClr val="2676FF">
                  <a:lumMod val="50000"/>
                </a:srgbClr>
              </a:gs>
              <a:gs pos="100000">
                <a:srgbClr val="2676FF">
                  <a:lumMod val="75000"/>
                </a:srgbClr>
              </a:gs>
            </a:gsLst>
            <a:lin ang="2700000" scaled="1"/>
          </a:gradFill>
          <a:ln>
            <a:noFill/>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Freeform 17"/>
          <p:cNvSpPr>
            <a:spLocks/>
          </p:cNvSpPr>
          <p:nvPr/>
        </p:nvSpPr>
        <p:spPr bwMode="auto">
          <a:xfrm rot="-20700000">
            <a:off x="2427288" y="2459038"/>
            <a:ext cx="1350962" cy="1612900"/>
          </a:xfrm>
          <a:custGeom>
            <a:avLst/>
            <a:gdLst>
              <a:gd name="T0" fmla="*/ 0 w 338"/>
              <a:gd name="T1" fmla="*/ 75 h 403"/>
              <a:gd name="T2" fmla="*/ 0 w 338"/>
              <a:gd name="T3" fmla="*/ 403 h 403"/>
              <a:gd name="T4" fmla="*/ 129 w 338"/>
              <a:gd name="T5" fmla="*/ 349 h 403"/>
              <a:gd name="T6" fmla="*/ 109 w 338"/>
              <a:gd name="T7" fmla="*/ 297 h 403"/>
              <a:gd name="T8" fmla="*/ 145 w 338"/>
              <a:gd name="T9" fmla="*/ 243 h 403"/>
              <a:gd name="T10" fmla="*/ 179 w 338"/>
              <a:gd name="T11" fmla="*/ 283 h 403"/>
              <a:gd name="T12" fmla="*/ 170 w 338"/>
              <a:gd name="T13" fmla="*/ 332 h 403"/>
              <a:gd name="T14" fmla="*/ 252 w 338"/>
              <a:gd name="T15" fmla="*/ 298 h 403"/>
              <a:gd name="T16" fmla="*/ 252 w 338"/>
              <a:gd name="T17" fmla="*/ 170 h 403"/>
              <a:gd name="T18" fmla="*/ 331 w 338"/>
              <a:gd name="T19" fmla="*/ 121 h 403"/>
              <a:gd name="T20" fmla="*/ 252 w 338"/>
              <a:gd name="T21" fmla="*/ 127 h 403"/>
              <a:gd name="T22" fmla="*/ 252 w 338"/>
              <a:gd name="T23" fmla="*/ 0 h 403"/>
              <a:gd name="T24" fmla="*/ 252 w 338"/>
              <a:gd name="T25" fmla="*/ 0 h 403"/>
              <a:gd name="T26" fmla="*/ 0 w 338"/>
              <a:gd name="T27" fmla="*/ 7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8" h="403">
                <a:moveTo>
                  <a:pt x="0" y="75"/>
                </a:moveTo>
                <a:cubicBezTo>
                  <a:pt x="0" y="403"/>
                  <a:pt x="0" y="403"/>
                  <a:pt x="0" y="403"/>
                </a:cubicBezTo>
                <a:cubicBezTo>
                  <a:pt x="129" y="349"/>
                  <a:pt x="129" y="349"/>
                  <a:pt x="129" y="349"/>
                </a:cubicBezTo>
                <a:cubicBezTo>
                  <a:pt x="123" y="339"/>
                  <a:pt x="110" y="315"/>
                  <a:pt x="109" y="297"/>
                </a:cubicBezTo>
                <a:cubicBezTo>
                  <a:pt x="108" y="281"/>
                  <a:pt x="114" y="245"/>
                  <a:pt x="145" y="243"/>
                </a:cubicBezTo>
                <a:cubicBezTo>
                  <a:pt x="179" y="241"/>
                  <a:pt x="179" y="264"/>
                  <a:pt x="179" y="283"/>
                </a:cubicBezTo>
                <a:cubicBezTo>
                  <a:pt x="180" y="297"/>
                  <a:pt x="173" y="322"/>
                  <a:pt x="170" y="332"/>
                </a:cubicBezTo>
                <a:cubicBezTo>
                  <a:pt x="252" y="298"/>
                  <a:pt x="252" y="298"/>
                  <a:pt x="252" y="298"/>
                </a:cubicBezTo>
                <a:cubicBezTo>
                  <a:pt x="252" y="170"/>
                  <a:pt x="252" y="170"/>
                  <a:pt x="252" y="170"/>
                </a:cubicBezTo>
                <a:cubicBezTo>
                  <a:pt x="281" y="173"/>
                  <a:pt x="338" y="175"/>
                  <a:pt x="331" y="121"/>
                </a:cubicBezTo>
                <a:cubicBezTo>
                  <a:pt x="325" y="74"/>
                  <a:pt x="275" y="109"/>
                  <a:pt x="252" y="127"/>
                </a:cubicBezTo>
                <a:cubicBezTo>
                  <a:pt x="252" y="0"/>
                  <a:pt x="252" y="0"/>
                  <a:pt x="252" y="0"/>
                </a:cubicBezTo>
                <a:cubicBezTo>
                  <a:pt x="252" y="0"/>
                  <a:pt x="252" y="0"/>
                  <a:pt x="252" y="0"/>
                </a:cubicBezTo>
                <a:lnTo>
                  <a:pt x="0" y="75"/>
                </a:lnTo>
                <a:close/>
              </a:path>
            </a:pathLst>
          </a:custGeom>
          <a:gradFill rotWithShape="1">
            <a:gsLst>
              <a:gs pos="0">
                <a:srgbClr val="2676FF">
                  <a:lumMod val="60000"/>
                  <a:lumOff val="40000"/>
                </a:srgbClr>
              </a:gs>
              <a:gs pos="100000">
                <a:srgbClr val="2676FF">
                  <a:lumMod val="75000"/>
                </a:srgbClr>
              </a:gs>
            </a:gsLst>
            <a:lin ang="2700000" scaled="1"/>
          </a:gradFill>
          <a:ln>
            <a:noFill/>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Freeform 18"/>
          <p:cNvSpPr>
            <a:spLocks/>
          </p:cNvSpPr>
          <p:nvPr/>
        </p:nvSpPr>
        <p:spPr bwMode="auto">
          <a:xfrm rot="-20700000">
            <a:off x="2865438" y="3436938"/>
            <a:ext cx="1135062" cy="1504950"/>
          </a:xfrm>
          <a:custGeom>
            <a:avLst/>
            <a:gdLst>
              <a:gd name="T0" fmla="*/ 199 w 284"/>
              <a:gd name="T1" fmla="*/ 126 h 376"/>
              <a:gd name="T2" fmla="*/ 180 w 284"/>
              <a:gd name="T3" fmla="*/ 44 h 376"/>
              <a:gd name="T4" fmla="*/ 85 w 284"/>
              <a:gd name="T5" fmla="*/ 83 h 376"/>
              <a:gd name="T6" fmla="*/ 85 w 284"/>
              <a:gd name="T7" fmla="*/ 208 h 376"/>
              <a:gd name="T8" fmla="*/ 87 w 284"/>
              <a:gd name="T9" fmla="*/ 209 h 376"/>
              <a:gd name="T10" fmla="*/ 85 w 284"/>
              <a:gd name="T11" fmla="*/ 208 h 376"/>
              <a:gd name="T12" fmla="*/ 20 w 284"/>
              <a:gd name="T13" fmla="*/ 247 h 376"/>
              <a:gd name="T14" fmla="*/ 85 w 284"/>
              <a:gd name="T15" fmla="*/ 265 h 376"/>
              <a:gd name="T16" fmla="*/ 87 w 284"/>
              <a:gd name="T17" fmla="*/ 260 h 376"/>
              <a:gd name="T18" fmla="*/ 85 w 284"/>
              <a:gd name="T19" fmla="*/ 265 h 376"/>
              <a:gd name="T20" fmla="*/ 85 w 284"/>
              <a:gd name="T21" fmla="*/ 376 h 376"/>
              <a:gd name="T22" fmla="*/ 284 w 284"/>
              <a:gd name="T23" fmla="*/ 258 h 376"/>
              <a:gd name="T24" fmla="*/ 284 w 284"/>
              <a:gd name="T25" fmla="*/ 0 h 376"/>
              <a:gd name="T26" fmla="*/ 214 w 284"/>
              <a:gd name="T27" fmla="*/ 30 h 376"/>
              <a:gd name="T28" fmla="*/ 199 w 284"/>
              <a:gd name="T29" fmla="*/ 12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4" h="376">
                <a:moveTo>
                  <a:pt x="199" y="126"/>
                </a:moveTo>
                <a:cubicBezTo>
                  <a:pt x="157" y="127"/>
                  <a:pt x="170" y="73"/>
                  <a:pt x="180" y="44"/>
                </a:cubicBezTo>
                <a:cubicBezTo>
                  <a:pt x="85" y="83"/>
                  <a:pt x="85" y="83"/>
                  <a:pt x="85" y="83"/>
                </a:cubicBezTo>
                <a:cubicBezTo>
                  <a:pt x="85" y="208"/>
                  <a:pt x="85" y="208"/>
                  <a:pt x="85" y="208"/>
                </a:cubicBezTo>
                <a:cubicBezTo>
                  <a:pt x="86" y="208"/>
                  <a:pt x="87" y="209"/>
                  <a:pt x="87" y="209"/>
                </a:cubicBezTo>
                <a:cubicBezTo>
                  <a:pt x="87" y="209"/>
                  <a:pt x="86" y="208"/>
                  <a:pt x="85" y="208"/>
                </a:cubicBezTo>
                <a:cubicBezTo>
                  <a:pt x="73" y="205"/>
                  <a:pt x="39" y="200"/>
                  <a:pt x="20" y="247"/>
                </a:cubicBezTo>
                <a:cubicBezTo>
                  <a:pt x="0" y="298"/>
                  <a:pt x="60" y="316"/>
                  <a:pt x="85" y="265"/>
                </a:cubicBezTo>
                <a:cubicBezTo>
                  <a:pt x="87" y="261"/>
                  <a:pt x="87" y="260"/>
                  <a:pt x="87" y="260"/>
                </a:cubicBezTo>
                <a:cubicBezTo>
                  <a:pt x="87" y="260"/>
                  <a:pt x="87" y="261"/>
                  <a:pt x="85" y="265"/>
                </a:cubicBezTo>
                <a:cubicBezTo>
                  <a:pt x="85" y="376"/>
                  <a:pt x="85" y="376"/>
                  <a:pt x="85" y="376"/>
                </a:cubicBezTo>
                <a:cubicBezTo>
                  <a:pt x="284" y="258"/>
                  <a:pt x="284" y="258"/>
                  <a:pt x="284" y="258"/>
                </a:cubicBezTo>
                <a:cubicBezTo>
                  <a:pt x="284" y="0"/>
                  <a:pt x="284" y="0"/>
                  <a:pt x="284" y="0"/>
                </a:cubicBezTo>
                <a:cubicBezTo>
                  <a:pt x="214" y="30"/>
                  <a:pt x="214" y="30"/>
                  <a:pt x="214" y="30"/>
                </a:cubicBezTo>
                <a:cubicBezTo>
                  <a:pt x="224" y="60"/>
                  <a:pt x="245" y="124"/>
                  <a:pt x="199" y="126"/>
                </a:cubicBezTo>
                <a:close/>
              </a:path>
            </a:pathLst>
          </a:custGeom>
          <a:gradFill rotWithShape="1">
            <a:gsLst>
              <a:gs pos="0">
                <a:srgbClr val="EAEAEA"/>
              </a:gs>
              <a:gs pos="100000">
                <a:srgbClr val="B2B2B2"/>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 name="Freeform 19"/>
          <p:cNvSpPr>
            <a:spLocks/>
          </p:cNvSpPr>
          <p:nvPr/>
        </p:nvSpPr>
        <p:spPr bwMode="auto">
          <a:xfrm rot="-20700000">
            <a:off x="3470275" y="2417763"/>
            <a:ext cx="795338" cy="1608137"/>
          </a:xfrm>
          <a:custGeom>
            <a:avLst/>
            <a:gdLst>
              <a:gd name="T0" fmla="*/ 198 w 199"/>
              <a:gd name="T1" fmla="*/ 0 h 401"/>
              <a:gd name="T2" fmla="*/ 199 w 199"/>
              <a:gd name="T3" fmla="*/ 0 h 401"/>
              <a:gd name="T4" fmla="*/ 0 w 199"/>
              <a:gd name="T5" fmla="*/ 59 h 401"/>
              <a:gd name="T6" fmla="*/ 0 w 199"/>
              <a:gd name="T7" fmla="*/ 59 h 401"/>
              <a:gd name="T8" fmla="*/ 0 w 199"/>
              <a:gd name="T9" fmla="*/ 186 h 401"/>
              <a:gd name="T10" fmla="*/ 79 w 199"/>
              <a:gd name="T11" fmla="*/ 180 h 401"/>
              <a:gd name="T12" fmla="*/ 0 w 199"/>
              <a:gd name="T13" fmla="*/ 229 h 401"/>
              <a:gd name="T14" fmla="*/ 0 w 199"/>
              <a:gd name="T15" fmla="*/ 357 h 401"/>
              <a:gd name="T16" fmla="*/ 95 w 199"/>
              <a:gd name="T17" fmla="*/ 318 h 401"/>
              <a:gd name="T18" fmla="*/ 114 w 199"/>
              <a:gd name="T19" fmla="*/ 400 h 401"/>
              <a:gd name="T20" fmla="*/ 129 w 199"/>
              <a:gd name="T21" fmla="*/ 304 h 401"/>
              <a:gd name="T22" fmla="*/ 199 w 199"/>
              <a:gd name="T23" fmla="*/ 274 h 401"/>
              <a:gd name="T24" fmla="*/ 199 w 199"/>
              <a:gd name="T25" fmla="*/ 0 h 401"/>
              <a:gd name="T26" fmla="*/ 198 w 199"/>
              <a:gd name="T27"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401">
                <a:moveTo>
                  <a:pt x="198" y="0"/>
                </a:moveTo>
                <a:cubicBezTo>
                  <a:pt x="199" y="0"/>
                  <a:pt x="199" y="0"/>
                  <a:pt x="199" y="0"/>
                </a:cubicBezTo>
                <a:cubicBezTo>
                  <a:pt x="0" y="59"/>
                  <a:pt x="0" y="59"/>
                  <a:pt x="0" y="59"/>
                </a:cubicBezTo>
                <a:cubicBezTo>
                  <a:pt x="0" y="59"/>
                  <a:pt x="0" y="59"/>
                  <a:pt x="0" y="59"/>
                </a:cubicBezTo>
                <a:cubicBezTo>
                  <a:pt x="0" y="186"/>
                  <a:pt x="0" y="186"/>
                  <a:pt x="0" y="186"/>
                </a:cubicBezTo>
                <a:cubicBezTo>
                  <a:pt x="23" y="168"/>
                  <a:pt x="73" y="133"/>
                  <a:pt x="79" y="180"/>
                </a:cubicBezTo>
                <a:cubicBezTo>
                  <a:pt x="86" y="234"/>
                  <a:pt x="29" y="232"/>
                  <a:pt x="0" y="229"/>
                </a:cubicBezTo>
                <a:cubicBezTo>
                  <a:pt x="0" y="357"/>
                  <a:pt x="0" y="357"/>
                  <a:pt x="0" y="357"/>
                </a:cubicBezTo>
                <a:cubicBezTo>
                  <a:pt x="95" y="318"/>
                  <a:pt x="95" y="318"/>
                  <a:pt x="95" y="318"/>
                </a:cubicBezTo>
                <a:cubicBezTo>
                  <a:pt x="85" y="347"/>
                  <a:pt x="72" y="401"/>
                  <a:pt x="114" y="400"/>
                </a:cubicBezTo>
                <a:cubicBezTo>
                  <a:pt x="160" y="398"/>
                  <a:pt x="139" y="334"/>
                  <a:pt x="129" y="304"/>
                </a:cubicBezTo>
                <a:cubicBezTo>
                  <a:pt x="199" y="274"/>
                  <a:pt x="199" y="274"/>
                  <a:pt x="199" y="274"/>
                </a:cubicBezTo>
                <a:cubicBezTo>
                  <a:pt x="199" y="0"/>
                  <a:pt x="199" y="0"/>
                  <a:pt x="199" y="0"/>
                </a:cubicBezTo>
                <a:lnTo>
                  <a:pt x="198" y="0"/>
                </a:lnTo>
                <a:close/>
              </a:path>
            </a:pathLst>
          </a:custGeom>
          <a:gradFill rotWithShape="1">
            <a:gsLst>
              <a:gs pos="0">
                <a:srgbClr val="EAEAEA"/>
              </a:gs>
              <a:gs pos="100000">
                <a:srgbClr val="B2B2B2"/>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9" name="Freeform 20"/>
          <p:cNvSpPr>
            <a:spLocks/>
          </p:cNvSpPr>
          <p:nvPr/>
        </p:nvSpPr>
        <p:spPr bwMode="auto">
          <a:xfrm rot="-20700000">
            <a:off x="612775" y="2530475"/>
            <a:ext cx="763588" cy="1770063"/>
          </a:xfrm>
          <a:custGeom>
            <a:avLst/>
            <a:gdLst>
              <a:gd name="T0" fmla="*/ 122 w 191"/>
              <a:gd name="T1" fmla="*/ 253 h 442"/>
              <a:gd name="T2" fmla="*/ 191 w 191"/>
              <a:gd name="T3" fmla="*/ 268 h 442"/>
              <a:gd name="T4" fmla="*/ 191 w 191"/>
              <a:gd name="T5" fmla="*/ 144 h 442"/>
              <a:gd name="T6" fmla="*/ 102 w 191"/>
              <a:gd name="T7" fmla="*/ 104 h 442"/>
              <a:gd name="T8" fmla="*/ 82 w 191"/>
              <a:gd name="T9" fmla="*/ 8 h 442"/>
              <a:gd name="T10" fmla="*/ 66 w 191"/>
              <a:gd name="T11" fmla="*/ 88 h 442"/>
              <a:gd name="T12" fmla="*/ 0 w 191"/>
              <a:gd name="T13" fmla="*/ 58 h 442"/>
              <a:gd name="T14" fmla="*/ 0 w 191"/>
              <a:gd name="T15" fmla="*/ 325 h 442"/>
              <a:gd name="T16" fmla="*/ 191 w 191"/>
              <a:gd name="T17" fmla="*/ 442 h 442"/>
              <a:gd name="T18" fmla="*/ 191 w 191"/>
              <a:gd name="T19" fmla="*/ 316 h 442"/>
              <a:gd name="T20" fmla="*/ 122 w 191"/>
              <a:gd name="T21" fmla="*/ 253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2">
                <a:moveTo>
                  <a:pt x="122" y="253"/>
                </a:moveTo>
                <a:cubicBezTo>
                  <a:pt x="137" y="210"/>
                  <a:pt x="175" y="248"/>
                  <a:pt x="191" y="268"/>
                </a:cubicBezTo>
                <a:cubicBezTo>
                  <a:pt x="191" y="144"/>
                  <a:pt x="191" y="144"/>
                  <a:pt x="191" y="144"/>
                </a:cubicBezTo>
                <a:cubicBezTo>
                  <a:pt x="102" y="104"/>
                  <a:pt x="102" y="104"/>
                  <a:pt x="102" y="104"/>
                </a:cubicBezTo>
                <a:cubicBezTo>
                  <a:pt x="118" y="78"/>
                  <a:pt x="120" y="0"/>
                  <a:pt x="82" y="8"/>
                </a:cubicBezTo>
                <a:cubicBezTo>
                  <a:pt x="47" y="16"/>
                  <a:pt x="60" y="67"/>
                  <a:pt x="66" y="88"/>
                </a:cubicBezTo>
                <a:cubicBezTo>
                  <a:pt x="0" y="58"/>
                  <a:pt x="0" y="58"/>
                  <a:pt x="0" y="58"/>
                </a:cubicBezTo>
                <a:cubicBezTo>
                  <a:pt x="0" y="325"/>
                  <a:pt x="0" y="325"/>
                  <a:pt x="0" y="325"/>
                </a:cubicBezTo>
                <a:cubicBezTo>
                  <a:pt x="191" y="442"/>
                  <a:pt x="191" y="442"/>
                  <a:pt x="191" y="442"/>
                </a:cubicBezTo>
                <a:cubicBezTo>
                  <a:pt x="191" y="316"/>
                  <a:pt x="191" y="316"/>
                  <a:pt x="191" y="316"/>
                </a:cubicBezTo>
                <a:cubicBezTo>
                  <a:pt x="167" y="322"/>
                  <a:pt x="105" y="299"/>
                  <a:pt x="122" y="253"/>
                </a:cubicBezTo>
                <a:close/>
              </a:path>
            </a:pathLst>
          </a:custGeom>
          <a:gradFill rotWithShape="1">
            <a:gsLst>
              <a:gs pos="0">
                <a:srgbClr val="1C1C1C"/>
              </a:gs>
              <a:gs pos="100000">
                <a:srgbClr val="5F5F5F"/>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0" name="Freeform 21"/>
          <p:cNvSpPr>
            <a:spLocks/>
          </p:cNvSpPr>
          <p:nvPr/>
        </p:nvSpPr>
        <p:spPr bwMode="auto">
          <a:xfrm rot="-20700000">
            <a:off x="858838" y="3262313"/>
            <a:ext cx="1284287" cy="1774825"/>
          </a:xfrm>
          <a:custGeom>
            <a:avLst/>
            <a:gdLst>
              <a:gd name="T0" fmla="*/ 226 w 321"/>
              <a:gd name="T1" fmla="*/ 63 h 443"/>
              <a:gd name="T2" fmla="*/ 203 w 321"/>
              <a:gd name="T3" fmla="*/ 152 h 443"/>
              <a:gd name="T4" fmla="*/ 184 w 321"/>
              <a:gd name="T5" fmla="*/ 44 h 443"/>
              <a:gd name="T6" fmla="*/ 86 w 321"/>
              <a:gd name="T7" fmla="*/ 0 h 443"/>
              <a:gd name="T8" fmla="*/ 86 w 321"/>
              <a:gd name="T9" fmla="*/ 124 h 443"/>
              <a:gd name="T10" fmla="*/ 17 w 321"/>
              <a:gd name="T11" fmla="*/ 109 h 443"/>
              <a:gd name="T12" fmla="*/ 86 w 321"/>
              <a:gd name="T13" fmla="*/ 172 h 443"/>
              <a:gd name="T14" fmla="*/ 86 w 321"/>
              <a:gd name="T15" fmla="*/ 298 h 443"/>
              <a:gd name="T16" fmla="*/ 321 w 321"/>
              <a:gd name="T17" fmla="*/ 443 h 443"/>
              <a:gd name="T18" fmla="*/ 321 w 321"/>
              <a:gd name="T19" fmla="*/ 106 h 443"/>
              <a:gd name="T20" fmla="*/ 226 w 321"/>
              <a:gd name="T21" fmla="*/ 6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443">
                <a:moveTo>
                  <a:pt x="226" y="63"/>
                </a:moveTo>
                <a:cubicBezTo>
                  <a:pt x="237" y="105"/>
                  <a:pt x="247" y="167"/>
                  <a:pt x="203" y="152"/>
                </a:cubicBezTo>
                <a:cubicBezTo>
                  <a:pt x="151" y="135"/>
                  <a:pt x="173" y="70"/>
                  <a:pt x="184" y="44"/>
                </a:cubicBezTo>
                <a:cubicBezTo>
                  <a:pt x="86" y="0"/>
                  <a:pt x="86" y="0"/>
                  <a:pt x="86" y="0"/>
                </a:cubicBezTo>
                <a:cubicBezTo>
                  <a:pt x="86" y="124"/>
                  <a:pt x="86" y="124"/>
                  <a:pt x="86" y="124"/>
                </a:cubicBezTo>
                <a:cubicBezTo>
                  <a:pt x="70" y="104"/>
                  <a:pt x="32" y="66"/>
                  <a:pt x="17" y="109"/>
                </a:cubicBezTo>
                <a:cubicBezTo>
                  <a:pt x="0" y="155"/>
                  <a:pt x="62" y="178"/>
                  <a:pt x="86" y="172"/>
                </a:cubicBezTo>
                <a:cubicBezTo>
                  <a:pt x="86" y="298"/>
                  <a:pt x="86" y="298"/>
                  <a:pt x="86" y="298"/>
                </a:cubicBezTo>
                <a:cubicBezTo>
                  <a:pt x="321" y="443"/>
                  <a:pt x="321" y="443"/>
                  <a:pt x="321" y="443"/>
                </a:cubicBezTo>
                <a:cubicBezTo>
                  <a:pt x="321" y="106"/>
                  <a:pt x="321" y="106"/>
                  <a:pt x="321" y="106"/>
                </a:cubicBezTo>
                <a:lnTo>
                  <a:pt x="226" y="63"/>
                </a:lnTo>
                <a:close/>
              </a:path>
            </a:pathLst>
          </a:custGeom>
          <a:gradFill rotWithShape="1">
            <a:gsLst>
              <a:gs pos="0">
                <a:srgbClr val="1C1C1C"/>
              </a:gs>
              <a:gs pos="100000">
                <a:srgbClr val="5F5F5F"/>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1" name="Line 23"/>
          <p:cNvSpPr>
            <a:spLocks noChangeShapeType="1"/>
          </p:cNvSpPr>
          <p:nvPr/>
        </p:nvSpPr>
        <p:spPr bwMode="auto">
          <a:xfrm flipV="1">
            <a:off x="2963863" y="2759075"/>
            <a:ext cx="1584325" cy="431800"/>
          </a:xfrm>
          <a:prstGeom prst="line">
            <a:avLst/>
          </a:prstGeom>
          <a:noFill/>
          <a:ln w="15875">
            <a:solidFill>
              <a:srgbClr val="888888"/>
            </a:solidFill>
            <a:prstDash val="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2" name="Line 27"/>
          <p:cNvSpPr>
            <a:spLocks noChangeShapeType="1"/>
          </p:cNvSpPr>
          <p:nvPr/>
        </p:nvSpPr>
        <p:spPr bwMode="auto">
          <a:xfrm flipV="1">
            <a:off x="3709988" y="4068763"/>
            <a:ext cx="850900" cy="274637"/>
          </a:xfrm>
          <a:prstGeom prst="line">
            <a:avLst/>
          </a:prstGeom>
          <a:noFill/>
          <a:ln w="15875">
            <a:solidFill>
              <a:srgbClr val="888888"/>
            </a:solidFill>
            <a:prstDash val="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23" name="组合 1"/>
          <p:cNvGrpSpPr/>
          <p:nvPr/>
        </p:nvGrpSpPr>
        <p:grpSpPr>
          <a:xfrm>
            <a:off x="4548188" y="2327275"/>
            <a:ext cx="3816350" cy="2349500"/>
            <a:chOff x="4548188" y="2327275"/>
            <a:chExt cx="3816350" cy="2349500"/>
          </a:xfrm>
        </p:grpSpPr>
        <p:sp>
          <p:nvSpPr>
            <p:cNvPr id="24" name="Line 22"/>
            <p:cNvSpPr>
              <a:spLocks noChangeShapeType="1"/>
            </p:cNvSpPr>
            <p:nvPr/>
          </p:nvSpPr>
          <p:spPr bwMode="auto">
            <a:xfrm>
              <a:off x="4548188" y="2757488"/>
              <a:ext cx="3816350" cy="1587"/>
            </a:xfrm>
            <a:prstGeom prst="line">
              <a:avLst/>
            </a:prstGeom>
            <a:noFill/>
            <a:ln w="15875">
              <a:solidFill>
                <a:srgbClr val="888888"/>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5" name="Rectangle 24"/>
            <p:cNvSpPr>
              <a:spLocks noChangeArrowheads="1"/>
            </p:cNvSpPr>
            <p:nvPr/>
          </p:nvSpPr>
          <p:spPr bwMode="auto">
            <a:xfrm>
              <a:off x="4548188" y="2327275"/>
              <a:ext cx="37449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此处输入文本</a:t>
              </a:r>
              <a:endParaRPr kumimoji="0" lang="zh-CN" altLang="en-US" sz="1800" b="0" i="0" u="none" strike="noStrike" kern="0" cap="none" spc="0" normalizeH="0" baseline="0" noProof="0" dirty="0">
                <a:ln>
                  <a:noFill/>
                </a:ln>
                <a:solidFill>
                  <a:srgbClr val="646464"/>
                </a:solidFill>
                <a:effectLst/>
                <a:uLnTx/>
                <a:uFillTx/>
                <a:latin typeface="微软雅黑" pitchFamily="34" charset="-122"/>
                <a:ea typeface="微软雅黑" pitchFamily="34" charset="-122"/>
              </a:endParaRPr>
            </a:p>
          </p:txBody>
        </p:sp>
        <p:sp>
          <p:nvSpPr>
            <p:cNvPr id="26" name="Rectangle 25"/>
            <p:cNvSpPr>
              <a:spLocks noChangeArrowheads="1"/>
            </p:cNvSpPr>
            <p:nvPr/>
          </p:nvSpPr>
          <p:spPr bwMode="auto">
            <a:xfrm>
              <a:off x="4621213" y="2830513"/>
              <a:ext cx="36718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rPr>
                <a:t>此处输入文本  此处输入文本</a:t>
              </a:r>
              <a:endParaRPr kumimoji="0" lang="zh-CN" altLang="en-US"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endParaRPr>
            </a:p>
            <a:p>
              <a:pPr marL="0" marR="0" lvl="0" indent="0" algn="r"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rPr>
                <a:t>此处输入文本  此处输入文本</a:t>
              </a:r>
              <a:endParaRPr kumimoji="0" lang="zh-CN" altLang="en-US"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endParaRPr>
            </a:p>
          </p:txBody>
        </p:sp>
        <p:sp>
          <p:nvSpPr>
            <p:cNvPr id="27" name="Line 26"/>
            <p:cNvSpPr>
              <a:spLocks noChangeShapeType="1"/>
            </p:cNvSpPr>
            <p:nvPr/>
          </p:nvSpPr>
          <p:spPr bwMode="auto">
            <a:xfrm>
              <a:off x="4548188" y="4056063"/>
              <a:ext cx="3816350" cy="1587"/>
            </a:xfrm>
            <a:prstGeom prst="line">
              <a:avLst/>
            </a:prstGeom>
            <a:noFill/>
            <a:ln w="15875">
              <a:solidFill>
                <a:srgbClr val="888888"/>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8" name="Rectangle 28"/>
            <p:cNvSpPr>
              <a:spLocks noChangeArrowheads="1"/>
            </p:cNvSpPr>
            <p:nvPr/>
          </p:nvSpPr>
          <p:spPr bwMode="auto">
            <a:xfrm>
              <a:off x="4548188" y="3624263"/>
              <a:ext cx="37449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此处输入文本</a:t>
              </a:r>
              <a:endParaRPr kumimoji="0" lang="zh-CN" altLang="en-US" sz="1800" b="0" i="0" u="none" strike="noStrike" kern="0" cap="none" spc="0" normalizeH="0" baseline="0" noProof="0" dirty="0">
                <a:ln>
                  <a:noFill/>
                </a:ln>
                <a:solidFill>
                  <a:srgbClr val="646464"/>
                </a:solidFill>
                <a:effectLst/>
                <a:uLnTx/>
                <a:uFillTx/>
                <a:latin typeface="微软雅黑" pitchFamily="34" charset="-122"/>
                <a:ea typeface="微软雅黑" pitchFamily="34" charset="-122"/>
              </a:endParaRPr>
            </a:p>
          </p:txBody>
        </p:sp>
        <p:sp>
          <p:nvSpPr>
            <p:cNvPr id="29" name="Rectangle 29"/>
            <p:cNvSpPr>
              <a:spLocks noChangeArrowheads="1"/>
            </p:cNvSpPr>
            <p:nvPr/>
          </p:nvSpPr>
          <p:spPr bwMode="auto">
            <a:xfrm>
              <a:off x="4621213" y="4127500"/>
              <a:ext cx="36718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rPr>
                <a:t>此处输入文本  此处输入文本</a:t>
              </a:r>
              <a:endParaRPr kumimoji="0" lang="zh-CN" altLang="en-US"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endParaRPr>
            </a:p>
            <a:p>
              <a:pPr marL="0" marR="0" lvl="0" indent="0" algn="r"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rPr>
                <a:t>此处输入文本  此处输入文本</a:t>
              </a:r>
              <a:endParaRPr kumimoji="0" lang="zh-CN" altLang="en-US" sz="1200" b="0" i="0" u="none" strike="noStrike" kern="0" cap="none" spc="0" normalizeH="0" baseline="0" noProof="0" dirty="0">
                <a:ln>
                  <a:noFill/>
                </a:ln>
                <a:solidFill>
                  <a:srgbClr val="888888"/>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184261203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3550" y="1562995"/>
            <a:ext cx="8212138" cy="3732011"/>
            <a:chOff x="463550" y="1562995"/>
            <a:chExt cx="8212138" cy="3732011"/>
          </a:xfrm>
        </p:grpSpPr>
        <p:grpSp>
          <p:nvGrpSpPr>
            <p:cNvPr id="3" name="组合 2"/>
            <p:cNvGrpSpPr/>
            <p:nvPr/>
          </p:nvGrpSpPr>
          <p:grpSpPr>
            <a:xfrm>
              <a:off x="463550" y="1562995"/>
              <a:ext cx="2136775" cy="1141211"/>
              <a:chOff x="463550" y="1619250"/>
              <a:chExt cx="2136775" cy="1141211"/>
            </a:xfrm>
          </p:grpSpPr>
          <p:sp>
            <p:nvSpPr>
              <p:cNvPr id="46" name="Text Box 21"/>
              <p:cNvSpPr txBox="1">
                <a:spLocks noChangeArrowheads="1"/>
              </p:cNvSpPr>
              <p:nvPr/>
            </p:nvSpPr>
            <p:spPr bwMode="auto">
              <a:xfrm>
                <a:off x="468313" y="1619250"/>
                <a:ext cx="20748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smtClean="0">
                    <a:ln>
                      <a:noFill/>
                    </a:ln>
                    <a:solidFill>
                      <a:srgbClr val="646464"/>
                    </a:solidFill>
                    <a:effectLst/>
                    <a:uLnTx/>
                    <a:uFillTx/>
                    <a:latin typeface="Arial" charset="0"/>
                    <a:ea typeface="华文细黑" pitchFamily="2" charset="-122"/>
                  </a:rPr>
                  <a:t>此处添加内容</a:t>
                </a:r>
              </a:p>
            </p:txBody>
          </p:sp>
          <p:sp>
            <p:nvSpPr>
              <p:cNvPr id="47" name="Rectangle 22"/>
              <p:cNvSpPr>
                <a:spLocks noChangeArrowheads="1"/>
              </p:cNvSpPr>
              <p:nvPr/>
            </p:nvSpPr>
            <p:spPr bwMode="auto">
              <a:xfrm>
                <a:off x="463550" y="2151063"/>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marR="0" lvl="0" indent="-263525" defTabSz="914400" eaLnBrk="1" fontAlgn="auto" latinLnBrk="0" hangingPunct="1">
                  <a:lnSpc>
                    <a:spcPct val="120000"/>
                  </a:lnSpc>
                  <a:spcBef>
                    <a:spcPts val="0"/>
                  </a:spcBef>
                  <a:spcAft>
                    <a:spcPts val="0"/>
                  </a:spcAft>
                  <a:buClrTx/>
                  <a:buSzTx/>
                  <a:buFontTx/>
                  <a:buChar char="•"/>
                  <a:tabLst/>
                  <a:defRPr/>
                </a:pPr>
                <a:r>
                  <a:rPr kumimoji="0" lang="zh-CN" altLang="en-US" sz="1400" b="0" i="0" u="none" strike="noStrike" kern="0" cap="none" spc="0" normalizeH="0" baseline="0" noProof="0" dirty="0" smtClean="0">
                    <a:ln>
                      <a:noFill/>
                    </a:ln>
                    <a:solidFill>
                      <a:srgbClr val="646464"/>
                    </a:solidFill>
                    <a:effectLst/>
                    <a:uLnTx/>
                    <a:uFillTx/>
                    <a:ea typeface="微软雅黑" pitchFamily="34" charset="-122"/>
                  </a:rPr>
                  <a:t>单击添加段落文字</a:t>
                </a:r>
              </a:p>
              <a:p>
                <a:pPr marL="263525" marR="0" lvl="0" indent="-263525" defTabSz="914400" eaLnBrk="1" fontAlgn="auto" latinLnBrk="0" hangingPunct="1">
                  <a:lnSpc>
                    <a:spcPct val="120000"/>
                  </a:lnSpc>
                  <a:spcBef>
                    <a:spcPts val="0"/>
                  </a:spcBef>
                  <a:spcAft>
                    <a:spcPts val="0"/>
                  </a:spcAft>
                  <a:buClrTx/>
                  <a:buSzTx/>
                  <a:buFontTx/>
                  <a:buChar char="•"/>
                  <a:tabLst/>
                  <a:defRPr/>
                </a:pPr>
                <a:r>
                  <a:rPr kumimoji="0" lang="zh-CN" altLang="en-US" sz="1400" b="0" i="0" u="none" strike="noStrike" kern="0" cap="none" spc="0" normalizeH="0" baseline="0" noProof="0" dirty="0" smtClean="0">
                    <a:ln>
                      <a:noFill/>
                    </a:ln>
                    <a:solidFill>
                      <a:srgbClr val="646464"/>
                    </a:solidFill>
                    <a:effectLst/>
                    <a:uLnTx/>
                    <a:uFillTx/>
                    <a:ea typeface="微软雅黑" pitchFamily="34" charset="-122"/>
                  </a:rPr>
                  <a:t>单击添加段落文字</a:t>
                </a:r>
              </a:p>
            </p:txBody>
          </p:sp>
        </p:grpSp>
        <p:grpSp>
          <p:nvGrpSpPr>
            <p:cNvPr id="4" name="组合 3"/>
            <p:cNvGrpSpPr/>
            <p:nvPr/>
          </p:nvGrpSpPr>
          <p:grpSpPr>
            <a:xfrm>
              <a:off x="6538913" y="1562995"/>
              <a:ext cx="2136775" cy="1141211"/>
              <a:chOff x="6538913" y="1619250"/>
              <a:chExt cx="2136775" cy="1141211"/>
            </a:xfrm>
          </p:grpSpPr>
          <p:sp>
            <p:nvSpPr>
              <p:cNvPr id="44" name="Text Box 23"/>
              <p:cNvSpPr txBox="1">
                <a:spLocks noChangeArrowheads="1"/>
              </p:cNvSpPr>
              <p:nvPr/>
            </p:nvSpPr>
            <p:spPr bwMode="auto">
              <a:xfrm>
                <a:off x="6543675" y="1619250"/>
                <a:ext cx="2074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smtClean="0">
                    <a:ln>
                      <a:noFill/>
                    </a:ln>
                    <a:solidFill>
                      <a:srgbClr val="646464"/>
                    </a:solidFill>
                    <a:effectLst/>
                    <a:uLnTx/>
                    <a:uFillTx/>
                    <a:latin typeface="Arial" charset="0"/>
                    <a:ea typeface="华文细黑" pitchFamily="2" charset="-122"/>
                  </a:rPr>
                  <a:t>此处添加内容</a:t>
                </a:r>
              </a:p>
            </p:txBody>
          </p:sp>
          <p:sp>
            <p:nvSpPr>
              <p:cNvPr id="45" name="Rectangle 24"/>
              <p:cNvSpPr>
                <a:spLocks noChangeArrowheads="1"/>
              </p:cNvSpPr>
              <p:nvPr/>
            </p:nvSpPr>
            <p:spPr bwMode="auto">
              <a:xfrm>
                <a:off x="6538913" y="2151063"/>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marR="0" lvl="0" indent="-263525" defTabSz="914400" eaLnBrk="1" fontAlgn="auto" latinLnBrk="0" hangingPunct="1">
                  <a:lnSpc>
                    <a:spcPct val="120000"/>
                  </a:lnSpc>
                  <a:spcBef>
                    <a:spcPts val="0"/>
                  </a:spcBef>
                  <a:spcAft>
                    <a:spcPts val="0"/>
                  </a:spcAft>
                  <a:buClrTx/>
                  <a:buSzTx/>
                  <a:buFontTx/>
                  <a:buChar char="•"/>
                  <a:tabLst/>
                  <a:defRPr/>
                </a:pPr>
                <a:r>
                  <a:rPr kumimoji="0" lang="zh-CN" altLang="en-US" sz="1400" b="0" i="0" u="none" strike="noStrike" kern="0" cap="none" spc="0" normalizeH="0" baseline="0" noProof="0" dirty="0" smtClean="0">
                    <a:ln>
                      <a:noFill/>
                    </a:ln>
                    <a:solidFill>
                      <a:srgbClr val="646464"/>
                    </a:solidFill>
                    <a:effectLst/>
                    <a:uLnTx/>
                    <a:uFillTx/>
                    <a:ea typeface="微软雅黑" pitchFamily="34" charset="-122"/>
                  </a:rPr>
                  <a:t>单击添加段落文字</a:t>
                </a:r>
              </a:p>
              <a:p>
                <a:pPr marL="263525" marR="0" lvl="0" indent="-263525" defTabSz="914400" eaLnBrk="1" fontAlgn="auto" latinLnBrk="0" hangingPunct="1">
                  <a:lnSpc>
                    <a:spcPct val="120000"/>
                  </a:lnSpc>
                  <a:spcBef>
                    <a:spcPts val="0"/>
                  </a:spcBef>
                  <a:spcAft>
                    <a:spcPts val="0"/>
                  </a:spcAft>
                  <a:buClrTx/>
                  <a:buSzTx/>
                  <a:buFontTx/>
                  <a:buChar char="•"/>
                  <a:tabLst/>
                  <a:defRPr/>
                </a:pPr>
                <a:r>
                  <a:rPr kumimoji="0" lang="zh-CN" altLang="en-US" sz="1400" b="0" i="0" u="none" strike="noStrike" kern="0" cap="none" spc="0" normalizeH="0" baseline="0" noProof="0" dirty="0" smtClean="0">
                    <a:ln>
                      <a:noFill/>
                    </a:ln>
                    <a:solidFill>
                      <a:srgbClr val="646464"/>
                    </a:solidFill>
                    <a:effectLst/>
                    <a:uLnTx/>
                    <a:uFillTx/>
                    <a:ea typeface="微软雅黑" pitchFamily="34" charset="-122"/>
                  </a:rPr>
                  <a:t>单击添加段落文字</a:t>
                </a:r>
              </a:p>
            </p:txBody>
          </p:sp>
        </p:grpSp>
        <p:grpSp>
          <p:nvGrpSpPr>
            <p:cNvPr id="5" name="组合 4"/>
            <p:cNvGrpSpPr/>
            <p:nvPr/>
          </p:nvGrpSpPr>
          <p:grpSpPr>
            <a:xfrm>
              <a:off x="2490788" y="4153795"/>
              <a:ext cx="2136775" cy="1141211"/>
              <a:chOff x="2490788" y="4210050"/>
              <a:chExt cx="2136775" cy="1141211"/>
            </a:xfrm>
          </p:grpSpPr>
          <p:sp>
            <p:nvSpPr>
              <p:cNvPr id="42" name="Text Box 25"/>
              <p:cNvSpPr txBox="1">
                <a:spLocks noChangeArrowheads="1"/>
              </p:cNvSpPr>
              <p:nvPr/>
            </p:nvSpPr>
            <p:spPr bwMode="auto">
              <a:xfrm>
                <a:off x="2495550" y="4210050"/>
                <a:ext cx="2074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smtClean="0">
                    <a:ln>
                      <a:noFill/>
                    </a:ln>
                    <a:solidFill>
                      <a:srgbClr val="646464"/>
                    </a:solidFill>
                    <a:effectLst/>
                    <a:uLnTx/>
                    <a:uFillTx/>
                    <a:latin typeface="Arial" charset="0"/>
                    <a:ea typeface="华文细黑" pitchFamily="2" charset="-122"/>
                  </a:rPr>
                  <a:t>此处添加内容</a:t>
                </a:r>
              </a:p>
            </p:txBody>
          </p:sp>
          <p:sp>
            <p:nvSpPr>
              <p:cNvPr id="43" name="Rectangle 26"/>
              <p:cNvSpPr>
                <a:spLocks noChangeArrowheads="1"/>
              </p:cNvSpPr>
              <p:nvPr/>
            </p:nvSpPr>
            <p:spPr bwMode="auto">
              <a:xfrm>
                <a:off x="2490788" y="4741863"/>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marR="0" lvl="0" indent="-263525" defTabSz="914400" eaLnBrk="1" fontAlgn="auto" latinLnBrk="0" hangingPunct="1">
                  <a:lnSpc>
                    <a:spcPct val="120000"/>
                  </a:lnSpc>
                  <a:spcBef>
                    <a:spcPts val="0"/>
                  </a:spcBef>
                  <a:spcAft>
                    <a:spcPts val="0"/>
                  </a:spcAft>
                  <a:buClrTx/>
                  <a:buSzTx/>
                  <a:buFontTx/>
                  <a:buChar char="•"/>
                  <a:tabLst/>
                  <a:defRPr/>
                </a:pPr>
                <a:r>
                  <a:rPr kumimoji="0" lang="zh-CN" altLang="en-US" sz="1400" b="0" i="0" u="none" strike="noStrike" kern="0" cap="none" spc="0" normalizeH="0" baseline="0" noProof="0" dirty="0" smtClean="0">
                    <a:ln>
                      <a:noFill/>
                    </a:ln>
                    <a:solidFill>
                      <a:srgbClr val="646464"/>
                    </a:solidFill>
                    <a:effectLst/>
                    <a:uLnTx/>
                    <a:uFillTx/>
                    <a:ea typeface="微软雅黑" pitchFamily="34" charset="-122"/>
                  </a:rPr>
                  <a:t>单击添加段落文字</a:t>
                </a:r>
              </a:p>
              <a:p>
                <a:pPr marL="263525" marR="0" lvl="0" indent="-263525" defTabSz="914400" eaLnBrk="1" fontAlgn="auto" latinLnBrk="0" hangingPunct="1">
                  <a:lnSpc>
                    <a:spcPct val="120000"/>
                  </a:lnSpc>
                  <a:spcBef>
                    <a:spcPts val="0"/>
                  </a:spcBef>
                  <a:spcAft>
                    <a:spcPts val="0"/>
                  </a:spcAft>
                  <a:buClrTx/>
                  <a:buSzTx/>
                  <a:buFontTx/>
                  <a:buChar char="•"/>
                  <a:tabLst/>
                  <a:defRPr/>
                </a:pPr>
                <a:r>
                  <a:rPr kumimoji="0" lang="zh-CN" altLang="en-US" sz="1400" b="0" i="0" u="none" strike="noStrike" kern="0" cap="none" spc="0" normalizeH="0" baseline="0" noProof="0" dirty="0" smtClean="0">
                    <a:ln>
                      <a:noFill/>
                    </a:ln>
                    <a:solidFill>
                      <a:srgbClr val="646464"/>
                    </a:solidFill>
                    <a:effectLst/>
                    <a:uLnTx/>
                    <a:uFillTx/>
                    <a:ea typeface="微软雅黑" pitchFamily="34" charset="-122"/>
                  </a:rPr>
                  <a:t>单击添加段落文字</a:t>
                </a:r>
              </a:p>
            </p:txBody>
          </p:sp>
        </p:grpSp>
        <p:grpSp>
          <p:nvGrpSpPr>
            <p:cNvPr id="6" name="组合 5"/>
            <p:cNvGrpSpPr/>
            <p:nvPr/>
          </p:nvGrpSpPr>
          <p:grpSpPr>
            <a:xfrm>
              <a:off x="2057400" y="1897958"/>
              <a:ext cx="5024438" cy="3049587"/>
              <a:chOff x="2057400" y="1897958"/>
              <a:chExt cx="5024438" cy="3049587"/>
            </a:xfrm>
          </p:grpSpPr>
          <p:grpSp>
            <p:nvGrpSpPr>
              <p:cNvPr id="7" name="Group 9"/>
              <p:cNvGrpSpPr>
                <a:grpSpLocks/>
              </p:cNvGrpSpPr>
              <p:nvPr/>
            </p:nvGrpSpPr>
            <p:grpSpPr bwMode="auto">
              <a:xfrm rot="16977474">
                <a:off x="4091303" y="2752152"/>
                <a:ext cx="332353" cy="1317027"/>
                <a:chOff x="0" y="0"/>
                <a:chExt cx="68" cy="636"/>
              </a:xfrm>
            </p:grpSpPr>
            <p:sp>
              <p:nvSpPr>
                <p:cNvPr id="40"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41"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8" name="Group 12"/>
              <p:cNvGrpSpPr>
                <a:grpSpLocks/>
              </p:cNvGrpSpPr>
              <p:nvPr/>
            </p:nvGrpSpPr>
            <p:grpSpPr bwMode="auto">
              <a:xfrm rot="15445578">
                <a:off x="4087293" y="2089462"/>
                <a:ext cx="181283" cy="1319041"/>
                <a:chOff x="0" y="0"/>
                <a:chExt cx="68" cy="636"/>
              </a:xfrm>
            </p:grpSpPr>
            <p:sp>
              <p:nvSpPr>
                <p:cNvPr id="38" name="Rectangle 13"/>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39" name="Rectangle 14"/>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9" name="组合 8"/>
              <p:cNvGrpSpPr/>
              <p:nvPr/>
            </p:nvGrpSpPr>
            <p:grpSpPr>
              <a:xfrm>
                <a:off x="4222238" y="1897958"/>
                <a:ext cx="2015817" cy="1321354"/>
                <a:chOff x="4222238" y="1954213"/>
                <a:chExt cx="2015817" cy="1321354"/>
              </a:xfrm>
            </p:grpSpPr>
            <p:sp>
              <p:nvSpPr>
                <p:cNvPr id="35" name="Oval 7"/>
                <p:cNvSpPr>
                  <a:spLocks noChangeArrowheads="1"/>
                </p:cNvSpPr>
                <p:nvPr/>
              </p:nvSpPr>
              <p:spPr bwMode="auto">
                <a:xfrm flipV="1">
                  <a:off x="4222238" y="2933143"/>
                  <a:ext cx="2015817" cy="342424"/>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6" name="Oval 17"/>
                <p:cNvSpPr>
                  <a:spLocks noChangeArrowheads="1"/>
                </p:cNvSpPr>
                <p:nvPr/>
              </p:nvSpPr>
              <p:spPr bwMode="auto">
                <a:xfrm>
                  <a:off x="4558543" y="1954213"/>
                  <a:ext cx="1170019" cy="1168270"/>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7" name="未知"/>
                <p:cNvSpPr>
                  <a:spLocks/>
                </p:cNvSpPr>
                <p:nvPr/>
              </p:nvSpPr>
              <p:spPr bwMode="auto">
                <a:xfrm>
                  <a:off x="4693468" y="1980398"/>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10" name="组合 9"/>
              <p:cNvGrpSpPr/>
              <p:nvPr/>
            </p:nvGrpSpPr>
            <p:grpSpPr>
              <a:xfrm>
                <a:off x="4463894" y="2802360"/>
                <a:ext cx="2617944" cy="2145185"/>
                <a:chOff x="4463894" y="2802360"/>
                <a:chExt cx="2617944" cy="2145185"/>
              </a:xfrm>
            </p:grpSpPr>
            <p:sp>
              <p:nvSpPr>
                <p:cNvPr id="24" name="Oval 8"/>
                <p:cNvSpPr>
                  <a:spLocks noChangeArrowheads="1"/>
                </p:cNvSpPr>
                <p:nvPr/>
              </p:nvSpPr>
              <p:spPr bwMode="auto">
                <a:xfrm flipV="1">
                  <a:off x="4463894" y="4502394"/>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5" name="Oval 19"/>
                <p:cNvSpPr>
                  <a:spLocks noChangeArrowheads="1"/>
                </p:cNvSpPr>
                <p:nvPr/>
              </p:nvSpPr>
              <p:spPr bwMode="auto">
                <a:xfrm>
                  <a:off x="4828393" y="2802360"/>
                  <a:ext cx="1931237" cy="1931674"/>
                </a:xfrm>
                <a:prstGeom prst="ellipse">
                  <a:avLst/>
                </a:prstGeom>
                <a:gradFill rotWithShape="1">
                  <a:gsLst>
                    <a:gs pos="0">
                      <a:srgbClr val="2676FF"/>
                    </a:gs>
                    <a:gs pos="100000">
                      <a:srgbClr val="2676FF">
                        <a:lumMod val="75000"/>
                      </a:srgbClr>
                    </a:gs>
                  </a:gsLst>
                  <a:path path="shape">
                    <a:fillToRect l="50000" t="50000" r="50000" b="50000"/>
                  </a:path>
                </a:gradFill>
                <a:ln w="9525">
                  <a:solidFill>
                    <a:srgbClr val="2676FF">
                      <a:lumMod val="75000"/>
                    </a:srgbClr>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sp>
              <p:nvSpPr>
                <p:cNvPr id="26" name="未知"/>
                <p:cNvSpPr>
                  <a:spLocks/>
                </p:cNvSpPr>
                <p:nvPr/>
              </p:nvSpPr>
              <p:spPr bwMode="auto">
                <a:xfrm>
                  <a:off x="5049911" y="2846674"/>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nvGrpSpPr>
                <p:cNvPr id="27" name="Group 12"/>
                <p:cNvGrpSpPr>
                  <a:grpSpLocks/>
                </p:cNvGrpSpPr>
                <p:nvPr/>
              </p:nvGrpSpPr>
              <p:grpSpPr bwMode="auto">
                <a:xfrm rot="19906246" flipH="1" flipV="1">
                  <a:off x="5101625" y="4315907"/>
                  <a:ext cx="1685651" cy="407681"/>
                  <a:chOff x="2532" y="1051"/>
                  <a:chExt cx="837" cy="233"/>
                </a:xfrm>
              </p:grpSpPr>
              <p:grpSp>
                <p:nvGrpSpPr>
                  <p:cNvPr id="28" name="Group 13"/>
                  <p:cNvGrpSpPr>
                    <a:grpSpLocks/>
                  </p:cNvGrpSpPr>
                  <p:nvPr/>
                </p:nvGrpSpPr>
                <p:grpSpPr bwMode="auto">
                  <a:xfrm>
                    <a:off x="2532" y="1051"/>
                    <a:ext cx="743" cy="185"/>
                    <a:chOff x="1565" y="2568"/>
                    <a:chExt cx="1118" cy="279"/>
                  </a:xfrm>
                </p:grpSpPr>
                <p:sp>
                  <p:nvSpPr>
                    <p:cNvPr id="32" name="AutoShape 14"/>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3" name="AutoShape 15"/>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4" name="AutoShape 17"/>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29" name="Group 18"/>
                  <p:cNvGrpSpPr>
                    <a:grpSpLocks/>
                  </p:cNvGrpSpPr>
                  <p:nvPr/>
                </p:nvGrpSpPr>
                <p:grpSpPr bwMode="auto">
                  <a:xfrm rot="1353540">
                    <a:off x="2776" y="1118"/>
                    <a:ext cx="593" cy="166"/>
                    <a:chOff x="1701" y="2568"/>
                    <a:chExt cx="892" cy="249"/>
                  </a:xfrm>
                </p:grpSpPr>
                <p:sp>
                  <p:nvSpPr>
                    <p:cNvPr id="30" name="AutoShape 20"/>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1" name="AutoShape 21"/>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grpSp>
            <p:nvGrpSpPr>
              <p:cNvPr id="11" name="组合 10"/>
              <p:cNvGrpSpPr/>
              <p:nvPr/>
            </p:nvGrpSpPr>
            <p:grpSpPr>
              <a:xfrm>
                <a:off x="2057400" y="2399508"/>
                <a:ext cx="1872837" cy="1615436"/>
                <a:chOff x="2057400" y="2399508"/>
                <a:chExt cx="1872837" cy="1615436"/>
              </a:xfrm>
            </p:grpSpPr>
            <p:sp>
              <p:nvSpPr>
                <p:cNvPr id="12" name="Oval 6"/>
                <p:cNvSpPr>
                  <a:spLocks noChangeArrowheads="1"/>
                </p:cNvSpPr>
                <p:nvPr/>
              </p:nvSpPr>
              <p:spPr bwMode="auto">
                <a:xfrm flipV="1">
                  <a:off x="2057400" y="3587921"/>
                  <a:ext cx="1872837" cy="42702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13" name="Oval 15"/>
                <p:cNvSpPr>
                  <a:spLocks noChangeArrowheads="1"/>
                </p:cNvSpPr>
                <p:nvPr/>
              </p:nvSpPr>
              <p:spPr bwMode="auto">
                <a:xfrm>
                  <a:off x="2286974" y="2399508"/>
                  <a:ext cx="1427786" cy="1426095"/>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4" name="未知"/>
                <p:cNvSpPr>
                  <a:spLocks/>
                </p:cNvSpPr>
                <p:nvPr/>
              </p:nvSpPr>
              <p:spPr bwMode="auto">
                <a:xfrm>
                  <a:off x="2452105" y="2439793"/>
                  <a:ext cx="1101550" cy="535793"/>
                </a:xfrm>
                <a:custGeom>
                  <a:avLst/>
                  <a:gdLst>
                    <a:gd name="T0" fmla="*/ 539 w 1321"/>
                    <a:gd name="T1" fmla="*/ 150 h 712"/>
                    <a:gd name="T2" fmla="*/ 545 w 1321"/>
                    <a:gd name="T3" fmla="*/ 165 h 712"/>
                    <a:gd name="T4" fmla="*/ 547 w 1321"/>
                    <a:gd name="T5" fmla="*/ 180 h 712"/>
                    <a:gd name="T6" fmla="*/ 545 w 1321"/>
                    <a:gd name="T7" fmla="*/ 193 h 712"/>
                    <a:gd name="T8" fmla="*/ 537 w 1321"/>
                    <a:gd name="T9" fmla="*/ 205 h 712"/>
                    <a:gd name="T10" fmla="*/ 527 w 1321"/>
                    <a:gd name="T11" fmla="*/ 216 h 712"/>
                    <a:gd name="T12" fmla="*/ 513 w 1321"/>
                    <a:gd name="T13" fmla="*/ 226 h 712"/>
                    <a:gd name="T14" fmla="*/ 495 w 1321"/>
                    <a:gd name="T15" fmla="*/ 235 h 712"/>
                    <a:gd name="T16" fmla="*/ 475 w 1321"/>
                    <a:gd name="T17" fmla="*/ 242 h 712"/>
                    <a:gd name="T18" fmla="*/ 452 w 1321"/>
                    <a:gd name="T19" fmla="*/ 249 h 712"/>
                    <a:gd name="T20" fmla="*/ 427 w 1321"/>
                    <a:gd name="T21" fmla="*/ 255 h 712"/>
                    <a:gd name="T22" fmla="*/ 400 w 1321"/>
                    <a:gd name="T23" fmla="*/ 259 h 712"/>
                    <a:gd name="T24" fmla="*/ 371 w 1321"/>
                    <a:gd name="T25" fmla="*/ 263 h 712"/>
                    <a:gd name="T26" fmla="*/ 341 w 1321"/>
                    <a:gd name="T27" fmla="*/ 265 h 712"/>
                    <a:gd name="T28" fmla="*/ 329 w 1321"/>
                    <a:gd name="T29" fmla="*/ 266 h 712"/>
                    <a:gd name="T30" fmla="*/ 197 w 1321"/>
                    <a:gd name="T31" fmla="*/ 266 h 712"/>
                    <a:gd name="T32" fmla="*/ 195 w 1321"/>
                    <a:gd name="T33" fmla="*/ 266 h 712"/>
                    <a:gd name="T34" fmla="*/ 169 w 1321"/>
                    <a:gd name="T35" fmla="*/ 265 h 712"/>
                    <a:gd name="T36" fmla="*/ 144 w 1321"/>
                    <a:gd name="T37" fmla="*/ 263 h 712"/>
                    <a:gd name="T38" fmla="*/ 120 w 1321"/>
                    <a:gd name="T39" fmla="*/ 260 h 712"/>
                    <a:gd name="T40" fmla="*/ 97 w 1321"/>
                    <a:gd name="T41" fmla="*/ 257 h 712"/>
                    <a:gd name="T42" fmla="*/ 77 w 1321"/>
                    <a:gd name="T43" fmla="*/ 253 h 712"/>
                    <a:gd name="T44" fmla="*/ 58 w 1321"/>
                    <a:gd name="T45" fmla="*/ 248 h 712"/>
                    <a:gd name="T46" fmla="*/ 42 w 1321"/>
                    <a:gd name="T47" fmla="*/ 242 h 712"/>
                    <a:gd name="T48" fmla="*/ 28 w 1321"/>
                    <a:gd name="T49" fmla="*/ 235 h 712"/>
                    <a:gd name="T50" fmla="*/ 16 w 1321"/>
                    <a:gd name="T51" fmla="*/ 227 h 712"/>
                    <a:gd name="T52" fmla="*/ 7 w 1321"/>
                    <a:gd name="T53" fmla="*/ 218 h 712"/>
                    <a:gd name="T54" fmla="*/ 2 w 1321"/>
                    <a:gd name="T55" fmla="*/ 207 h 712"/>
                    <a:gd name="T56" fmla="*/ 0 w 1321"/>
                    <a:gd name="T57" fmla="*/ 196 h 712"/>
                    <a:gd name="T58" fmla="*/ 0 w 1321"/>
                    <a:gd name="T59" fmla="*/ 194 h 712"/>
                    <a:gd name="T60" fmla="*/ 2 w 1321"/>
                    <a:gd name="T61" fmla="*/ 182 h 712"/>
                    <a:gd name="T62" fmla="*/ 7 w 1321"/>
                    <a:gd name="T63" fmla="*/ 167 h 712"/>
                    <a:gd name="T64" fmla="*/ 21 w 1321"/>
                    <a:gd name="T65" fmla="*/ 138 h 712"/>
                    <a:gd name="T66" fmla="*/ 39 w 1321"/>
                    <a:gd name="T67" fmla="*/ 112 h 712"/>
                    <a:gd name="T68" fmla="*/ 61 w 1321"/>
                    <a:gd name="T69" fmla="*/ 88 h 712"/>
                    <a:gd name="T70" fmla="*/ 84 w 1321"/>
                    <a:gd name="T71" fmla="*/ 66 h 712"/>
                    <a:gd name="T72" fmla="*/ 112 w 1321"/>
                    <a:gd name="T73" fmla="*/ 47 h 712"/>
                    <a:gd name="T74" fmla="*/ 141 w 1321"/>
                    <a:gd name="T75" fmla="*/ 31 h 712"/>
                    <a:gd name="T76" fmla="*/ 172 w 1321"/>
                    <a:gd name="T77" fmla="*/ 18 h 712"/>
                    <a:gd name="T78" fmla="*/ 206 w 1321"/>
                    <a:gd name="T79" fmla="*/ 8 h 712"/>
                    <a:gd name="T80" fmla="*/ 241 w 1321"/>
                    <a:gd name="T81" fmla="*/ 2 h 712"/>
                    <a:gd name="T82" fmla="*/ 276 w 1321"/>
                    <a:gd name="T83" fmla="*/ 0 h 712"/>
                    <a:gd name="T84" fmla="*/ 276 w 1321"/>
                    <a:gd name="T85" fmla="*/ 0 h 712"/>
                    <a:gd name="T86" fmla="*/ 314 w 1321"/>
                    <a:gd name="T87" fmla="*/ 2 h 712"/>
                    <a:gd name="T88" fmla="*/ 351 w 1321"/>
                    <a:gd name="T89" fmla="*/ 9 h 712"/>
                    <a:gd name="T90" fmla="*/ 386 w 1321"/>
                    <a:gd name="T91" fmla="*/ 20 h 712"/>
                    <a:gd name="T92" fmla="*/ 418 w 1321"/>
                    <a:gd name="T93" fmla="*/ 34 h 712"/>
                    <a:gd name="T94" fmla="*/ 448 w 1321"/>
                    <a:gd name="T95" fmla="*/ 51 h 712"/>
                    <a:gd name="T96" fmla="*/ 476 w 1321"/>
                    <a:gd name="T97" fmla="*/ 72 h 712"/>
                    <a:gd name="T98" fmla="*/ 500 w 1321"/>
                    <a:gd name="T99" fmla="*/ 96 h 712"/>
                    <a:gd name="T100" fmla="*/ 521 w 1321"/>
                    <a:gd name="T101" fmla="*/ 121 h 712"/>
                    <a:gd name="T102" fmla="*/ 539 w 1321"/>
                    <a:gd name="T103" fmla="*/ 150 h 712"/>
                    <a:gd name="T104" fmla="*/ 539 w 1321"/>
                    <a:gd name="T105" fmla="*/ 15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nvGrpSpPr>
                <p:cNvPr id="15" name="Group 12"/>
                <p:cNvGrpSpPr>
                  <a:grpSpLocks/>
                </p:cNvGrpSpPr>
                <p:nvPr/>
              </p:nvGrpSpPr>
              <p:grpSpPr bwMode="auto">
                <a:xfrm rot="19906246" flipH="1" flipV="1">
                  <a:off x="2318835" y="3460378"/>
                  <a:ext cx="1449051" cy="373020"/>
                  <a:chOff x="2532" y="1051"/>
                  <a:chExt cx="891" cy="264"/>
                </a:xfrm>
              </p:grpSpPr>
              <p:grpSp>
                <p:nvGrpSpPr>
                  <p:cNvPr id="16" name="Group 13"/>
                  <p:cNvGrpSpPr>
                    <a:grpSpLocks/>
                  </p:cNvGrpSpPr>
                  <p:nvPr/>
                </p:nvGrpSpPr>
                <p:grpSpPr bwMode="auto">
                  <a:xfrm>
                    <a:off x="2532" y="1051"/>
                    <a:ext cx="743" cy="185"/>
                    <a:chOff x="1565" y="2568"/>
                    <a:chExt cx="1118" cy="279"/>
                  </a:xfrm>
                </p:grpSpPr>
                <p:sp>
                  <p:nvSpPr>
                    <p:cNvPr id="21" name="AutoShape 14"/>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2" name="AutoShape 16"/>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3" name="AutoShape 17"/>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7" name="Group 18"/>
                  <p:cNvGrpSpPr>
                    <a:grpSpLocks/>
                  </p:cNvGrpSpPr>
                  <p:nvPr/>
                </p:nvGrpSpPr>
                <p:grpSpPr bwMode="auto">
                  <a:xfrm rot="1353540">
                    <a:off x="2770" y="1129"/>
                    <a:ext cx="653" cy="186"/>
                    <a:chOff x="1701" y="2568"/>
                    <a:chExt cx="982" cy="279"/>
                  </a:xfrm>
                </p:grpSpPr>
                <p:sp>
                  <p:nvSpPr>
                    <p:cNvPr id="18" name="AutoShape 20"/>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9" name="AutoShape 21"/>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0" name="AutoShape 22"/>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grpSp>
      </p:grpSp>
    </p:spTree>
    <p:extLst>
      <p:ext uri="{BB962C8B-B14F-4D97-AF65-F5344CB8AC3E}">
        <p14:creationId xmlns:p14="http://schemas.microsoft.com/office/powerpoint/2010/main" val="39486350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24422" y="3138502"/>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3" name="TextBox 2"/>
          <p:cNvSpPr txBox="1"/>
          <p:nvPr/>
        </p:nvSpPr>
        <p:spPr>
          <a:xfrm>
            <a:off x="6546180" y="2140998"/>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4" name="TextBox 3"/>
          <p:cNvSpPr txBox="1"/>
          <p:nvPr/>
        </p:nvSpPr>
        <p:spPr>
          <a:xfrm>
            <a:off x="3249861" y="4560584"/>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grpSp>
        <p:nvGrpSpPr>
          <p:cNvPr id="5" name="组合 4"/>
          <p:cNvGrpSpPr/>
          <p:nvPr/>
        </p:nvGrpSpPr>
        <p:grpSpPr>
          <a:xfrm>
            <a:off x="5314280" y="1482005"/>
            <a:ext cx="1231900" cy="1377520"/>
            <a:chOff x="5133975" y="1479550"/>
            <a:chExt cx="1327150" cy="1484030"/>
          </a:xfrm>
        </p:grpSpPr>
        <p:sp>
          <p:nvSpPr>
            <p:cNvPr id="6" name="椭圆 5"/>
            <p:cNvSpPr/>
            <p:nvPr/>
          </p:nvSpPr>
          <p:spPr>
            <a:xfrm>
              <a:off x="5155983" y="2728486"/>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7" name="Oval 19"/>
            <p:cNvSpPr>
              <a:spLocks noChangeArrowheads="1"/>
            </p:cNvSpPr>
            <p:nvPr/>
          </p:nvSpPr>
          <p:spPr bwMode="auto">
            <a:xfrm>
              <a:off x="5133975" y="1479550"/>
              <a:ext cx="1327150" cy="132715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8" name="未知"/>
            <p:cNvSpPr>
              <a:spLocks/>
            </p:cNvSpPr>
            <p:nvPr/>
          </p:nvSpPr>
          <p:spPr bwMode="auto">
            <a:xfrm>
              <a:off x="5286375" y="1527628"/>
              <a:ext cx="1023938" cy="49847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9" name="Rectangle 5"/>
          <p:cNvSpPr>
            <a:spLocks noChangeArrowheads="1"/>
          </p:cNvSpPr>
          <p:nvPr/>
        </p:nvSpPr>
        <p:spPr bwMode="gray">
          <a:xfrm rot="19800000" flipV="1">
            <a:off x="4685630" y="2489200"/>
            <a:ext cx="1093788" cy="111125"/>
          </a:xfrm>
          <a:prstGeom prst="roundRect">
            <a:avLst>
              <a:gd name="adj" fmla="val 36582"/>
            </a:avLst>
          </a:prstGeom>
          <a:gradFill rotWithShape="1">
            <a:gsLst>
              <a:gs pos="833">
                <a:srgbClr val="A9A9A9"/>
              </a:gs>
              <a:gs pos="31000">
                <a:srgbClr val="F9F9F9"/>
              </a:gs>
              <a:gs pos="100000">
                <a:srgbClr val="5F5F5F"/>
              </a:gs>
            </a:gsLst>
            <a:lin ang="5400000" scaled="1"/>
          </a:gradFill>
          <a:ln>
            <a:noFill/>
          </a:ln>
          <a:extLst/>
        </p:spPr>
        <p:txBody>
          <a:bodyPr wrap="none" anchor="ctr"/>
          <a:lstStyle/>
          <a:p>
            <a:endParaRPr lang="zh-CN" altLang="en-US" dirty="0">
              <a:ea typeface="微软雅黑" pitchFamily="34" charset="-122"/>
            </a:endParaRPr>
          </a:p>
        </p:txBody>
      </p:sp>
      <p:grpSp>
        <p:nvGrpSpPr>
          <p:cNvPr id="10" name="组合 9"/>
          <p:cNvGrpSpPr/>
          <p:nvPr/>
        </p:nvGrpSpPr>
        <p:grpSpPr>
          <a:xfrm>
            <a:off x="3583362" y="2133600"/>
            <a:ext cx="1667418" cy="1835107"/>
            <a:chOff x="3349082" y="2133600"/>
            <a:chExt cx="1667418" cy="1835107"/>
          </a:xfrm>
        </p:grpSpPr>
        <p:sp>
          <p:nvSpPr>
            <p:cNvPr id="11" name="椭圆 10"/>
            <p:cNvSpPr/>
            <p:nvPr/>
          </p:nvSpPr>
          <p:spPr>
            <a:xfrm>
              <a:off x="3349082" y="3656439"/>
              <a:ext cx="1667418" cy="312268"/>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2" name="Oval 19"/>
            <p:cNvSpPr>
              <a:spLocks noChangeArrowheads="1"/>
            </p:cNvSpPr>
            <p:nvPr/>
          </p:nvSpPr>
          <p:spPr bwMode="auto">
            <a:xfrm>
              <a:off x="3354388" y="2133600"/>
              <a:ext cx="1655762" cy="1655763"/>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13" name="未知"/>
            <p:cNvSpPr>
              <a:spLocks/>
            </p:cNvSpPr>
            <p:nvPr/>
          </p:nvSpPr>
          <p:spPr bwMode="auto">
            <a:xfrm>
              <a:off x="3544888" y="2170113"/>
              <a:ext cx="1277937" cy="62388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14" name="Rectangle 5"/>
          <p:cNvSpPr>
            <a:spLocks noChangeArrowheads="1"/>
          </p:cNvSpPr>
          <p:nvPr/>
        </p:nvSpPr>
        <p:spPr bwMode="gray">
          <a:xfrm rot="19800000" flipV="1">
            <a:off x="2915429" y="3425423"/>
            <a:ext cx="1190645" cy="160337"/>
          </a:xfrm>
          <a:prstGeom prst="roundRect">
            <a:avLst>
              <a:gd name="adj" fmla="val 50000"/>
            </a:avLst>
          </a:prstGeom>
          <a:gradFill rotWithShape="1">
            <a:gsLst>
              <a:gs pos="833">
                <a:srgbClr val="A9A9A9"/>
              </a:gs>
              <a:gs pos="31000">
                <a:srgbClr val="F9F9F9"/>
              </a:gs>
              <a:gs pos="100000">
                <a:srgbClr val="5F5F5F"/>
              </a:gs>
            </a:gsLst>
            <a:lin ang="5400000" scaled="1"/>
          </a:gradFill>
          <a:ln>
            <a:noFill/>
          </a:ln>
          <a:extLst/>
        </p:spPr>
        <p:txBody>
          <a:bodyPr wrap="none" anchor="ctr"/>
          <a:lstStyle/>
          <a:p>
            <a:endParaRPr lang="zh-CN" altLang="en-US" dirty="0">
              <a:ea typeface="微软雅黑" pitchFamily="34" charset="-122"/>
            </a:endParaRPr>
          </a:p>
        </p:txBody>
      </p:sp>
      <p:grpSp>
        <p:nvGrpSpPr>
          <p:cNvPr id="15" name="组合 14"/>
          <p:cNvGrpSpPr/>
          <p:nvPr/>
        </p:nvGrpSpPr>
        <p:grpSpPr>
          <a:xfrm>
            <a:off x="1069305" y="3005138"/>
            <a:ext cx="2198688" cy="2424857"/>
            <a:chOff x="835025" y="3005138"/>
            <a:chExt cx="2198688" cy="2424857"/>
          </a:xfrm>
        </p:grpSpPr>
        <p:sp>
          <p:nvSpPr>
            <p:cNvPr id="16" name="椭圆 15"/>
            <p:cNvSpPr/>
            <p:nvPr/>
          </p:nvSpPr>
          <p:spPr>
            <a:xfrm>
              <a:off x="845362" y="5022249"/>
              <a:ext cx="2177238" cy="407746"/>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7" name="Oval 19"/>
            <p:cNvSpPr>
              <a:spLocks noChangeArrowheads="1"/>
            </p:cNvSpPr>
            <p:nvPr/>
          </p:nvSpPr>
          <p:spPr bwMode="auto">
            <a:xfrm>
              <a:off x="835025" y="3005138"/>
              <a:ext cx="2198688" cy="2198687"/>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18" name="未知"/>
            <p:cNvSpPr>
              <a:spLocks/>
            </p:cNvSpPr>
            <p:nvPr/>
          </p:nvSpPr>
          <p:spPr bwMode="auto">
            <a:xfrm>
              <a:off x="1087438" y="3064328"/>
              <a:ext cx="1695450" cy="82867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Tree>
    <p:extLst>
      <p:ext uri="{BB962C8B-B14F-4D97-AF65-F5344CB8AC3E}">
        <p14:creationId xmlns:p14="http://schemas.microsoft.com/office/powerpoint/2010/main" val="157655035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92605" y="2533666"/>
            <a:ext cx="8069939" cy="2981621"/>
            <a:chOff x="692605" y="2533666"/>
            <a:chExt cx="8069939" cy="2981621"/>
          </a:xfrm>
        </p:grpSpPr>
        <p:sp>
          <p:nvSpPr>
            <p:cNvPr id="3" name="椭圆 2"/>
            <p:cNvSpPr/>
            <p:nvPr/>
          </p:nvSpPr>
          <p:spPr>
            <a:xfrm>
              <a:off x="1133811" y="2533666"/>
              <a:ext cx="6912768" cy="2685206"/>
            </a:xfrm>
            <a:prstGeom prst="ellipse">
              <a:avLst/>
            </a:prstGeom>
            <a:noFill/>
            <a:ln w="254000" cap="flat" cmpd="sng" algn="ctr">
              <a:gradFill>
                <a:gsLst>
                  <a:gs pos="0">
                    <a:sysClr val="window" lastClr="FFFFFF">
                      <a:lumMod val="65000"/>
                    </a:sysClr>
                  </a:gs>
                  <a:gs pos="100000">
                    <a:sysClr val="windowText" lastClr="000000">
                      <a:lumMod val="65000"/>
                      <a:lumOff val="35000"/>
                    </a:sysClr>
                  </a:gs>
                </a:gsLst>
                <a:lin ang="5400000" scaled="0"/>
              </a:gradFill>
              <a:prstDash val="solid"/>
            </a:ln>
            <a:effectLst/>
            <a:scene3d>
              <a:camera prst="perspectiveRelaxed"/>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4" name="椭圆 3"/>
            <p:cNvSpPr/>
            <p:nvPr/>
          </p:nvSpPr>
          <p:spPr>
            <a:xfrm>
              <a:off x="1594169" y="2921315"/>
              <a:ext cx="6097449" cy="1815827"/>
            </a:xfrm>
            <a:prstGeom prst="ellipse">
              <a:avLst/>
            </a:prstGeom>
            <a:noFill/>
            <a:ln w="127000" cap="flat" cmpd="sng" algn="ctr">
              <a:gradFill>
                <a:gsLst>
                  <a:gs pos="0">
                    <a:sysClr val="window" lastClr="FFFFFF">
                      <a:lumMod val="85000"/>
                    </a:sysClr>
                  </a:gs>
                  <a:gs pos="100000">
                    <a:sysClr val="windowText" lastClr="000000">
                      <a:lumMod val="50000"/>
                      <a:lumOff val="50000"/>
                    </a:sysClr>
                  </a:gs>
                </a:gsLst>
                <a:lin ang="5400000" scaled="0"/>
              </a:gradFill>
              <a:prstDash val="solid"/>
            </a:ln>
            <a:effectLst/>
            <a:scene3d>
              <a:camera prst="perspectiveRelaxed"/>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nvGrpSpPr>
            <p:cNvPr id="5" name="组合 4"/>
            <p:cNvGrpSpPr/>
            <p:nvPr/>
          </p:nvGrpSpPr>
          <p:grpSpPr>
            <a:xfrm>
              <a:off x="3602728" y="3112730"/>
              <a:ext cx="2198688" cy="2402557"/>
              <a:chOff x="3628231" y="3101975"/>
              <a:chExt cx="2198688" cy="2402557"/>
            </a:xfrm>
          </p:grpSpPr>
          <p:sp>
            <p:nvSpPr>
              <p:cNvPr id="16" name="椭圆 15"/>
              <p:cNvSpPr/>
              <p:nvPr/>
            </p:nvSpPr>
            <p:spPr>
              <a:xfrm>
                <a:off x="3680971" y="5112522"/>
                <a:ext cx="2093208" cy="392010"/>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nvGrpSpPr>
              <p:cNvPr id="17" name="组合 36"/>
              <p:cNvGrpSpPr>
                <a:grpSpLocks/>
              </p:cNvGrpSpPr>
              <p:nvPr/>
            </p:nvGrpSpPr>
            <p:grpSpPr bwMode="auto">
              <a:xfrm>
                <a:off x="3628231" y="3101975"/>
                <a:ext cx="2198688" cy="2198688"/>
                <a:chOff x="3625850" y="3101975"/>
                <a:chExt cx="2198688" cy="2198688"/>
              </a:xfrm>
            </p:grpSpPr>
            <p:sp>
              <p:nvSpPr>
                <p:cNvPr id="18" name="Oval 19"/>
                <p:cNvSpPr>
                  <a:spLocks noChangeArrowheads="1"/>
                </p:cNvSpPr>
                <p:nvPr/>
              </p:nvSpPr>
              <p:spPr bwMode="auto">
                <a:xfrm>
                  <a:off x="3625850" y="3101975"/>
                  <a:ext cx="2198688" cy="2198688"/>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19" name="未知"/>
                <p:cNvSpPr>
                  <a:spLocks/>
                </p:cNvSpPr>
                <p:nvPr/>
              </p:nvSpPr>
              <p:spPr bwMode="auto">
                <a:xfrm>
                  <a:off x="3878263" y="3132138"/>
                  <a:ext cx="1697037" cy="82867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nvGrpSpPr>
            <p:cNvPr id="6" name="组合 5"/>
            <p:cNvGrpSpPr/>
            <p:nvPr/>
          </p:nvGrpSpPr>
          <p:grpSpPr>
            <a:xfrm>
              <a:off x="7104312" y="3041293"/>
              <a:ext cx="1658232" cy="1814530"/>
              <a:chOff x="7129815" y="3030538"/>
              <a:chExt cx="1658232" cy="1814530"/>
            </a:xfrm>
          </p:grpSpPr>
          <p:sp>
            <p:nvSpPr>
              <p:cNvPr id="12" name="椭圆 11"/>
              <p:cNvSpPr/>
              <p:nvPr/>
            </p:nvSpPr>
            <p:spPr>
              <a:xfrm>
                <a:off x="7129815" y="4534520"/>
                <a:ext cx="1658232" cy="310548"/>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nvGrpSpPr>
              <p:cNvPr id="13" name="组合 35"/>
              <p:cNvGrpSpPr>
                <a:grpSpLocks/>
              </p:cNvGrpSpPr>
              <p:nvPr/>
            </p:nvGrpSpPr>
            <p:grpSpPr bwMode="auto">
              <a:xfrm>
                <a:off x="7130256" y="3030538"/>
                <a:ext cx="1657350" cy="1657350"/>
                <a:chOff x="7129463" y="3030538"/>
                <a:chExt cx="1657350" cy="1657350"/>
              </a:xfrm>
            </p:grpSpPr>
            <p:sp>
              <p:nvSpPr>
                <p:cNvPr id="14" name="Oval 19"/>
                <p:cNvSpPr>
                  <a:spLocks noChangeArrowheads="1"/>
                </p:cNvSpPr>
                <p:nvPr/>
              </p:nvSpPr>
              <p:spPr bwMode="auto">
                <a:xfrm>
                  <a:off x="7129463" y="3030538"/>
                  <a:ext cx="1657350" cy="1657350"/>
                </a:xfrm>
                <a:prstGeom prst="ellipse">
                  <a:avLst/>
                </a:pr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15" name="未知"/>
                <p:cNvSpPr>
                  <a:spLocks/>
                </p:cNvSpPr>
                <p:nvPr/>
              </p:nvSpPr>
              <p:spPr bwMode="auto">
                <a:xfrm>
                  <a:off x="7319963" y="3068638"/>
                  <a:ext cx="1277937" cy="62388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nvGrpSpPr>
            <p:cNvPr id="7" name="组合 6"/>
            <p:cNvGrpSpPr/>
            <p:nvPr/>
          </p:nvGrpSpPr>
          <p:grpSpPr>
            <a:xfrm>
              <a:off x="692605" y="3041293"/>
              <a:ext cx="1732992" cy="1830556"/>
              <a:chOff x="718108" y="3030538"/>
              <a:chExt cx="1732992" cy="1830556"/>
            </a:xfrm>
          </p:grpSpPr>
          <p:sp>
            <p:nvSpPr>
              <p:cNvPr id="8" name="椭圆 7"/>
              <p:cNvSpPr/>
              <p:nvPr/>
            </p:nvSpPr>
            <p:spPr>
              <a:xfrm>
                <a:off x="718108" y="4536544"/>
                <a:ext cx="1732992" cy="324550"/>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nvGrpSpPr>
              <p:cNvPr id="9" name="组合 37"/>
              <p:cNvGrpSpPr>
                <a:grpSpLocks/>
              </p:cNvGrpSpPr>
              <p:nvPr/>
            </p:nvGrpSpPr>
            <p:grpSpPr bwMode="auto">
              <a:xfrm>
                <a:off x="756723" y="3030538"/>
                <a:ext cx="1655763" cy="1657350"/>
                <a:chOff x="755650" y="3030538"/>
                <a:chExt cx="1655763" cy="1657350"/>
              </a:xfrm>
            </p:grpSpPr>
            <p:sp>
              <p:nvSpPr>
                <p:cNvPr id="10" name="Oval 19"/>
                <p:cNvSpPr>
                  <a:spLocks noChangeArrowheads="1"/>
                </p:cNvSpPr>
                <p:nvPr/>
              </p:nvSpPr>
              <p:spPr bwMode="auto">
                <a:xfrm>
                  <a:off x="755650" y="3030538"/>
                  <a:ext cx="1655763" cy="1657350"/>
                </a:xfrm>
                <a:prstGeom prst="ellipse">
                  <a:avLst/>
                </a:pr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11" name="未知"/>
                <p:cNvSpPr>
                  <a:spLocks/>
                </p:cNvSpPr>
                <p:nvPr/>
              </p:nvSpPr>
              <p:spPr bwMode="auto">
                <a:xfrm>
                  <a:off x="946150" y="3068638"/>
                  <a:ext cx="1277938" cy="62388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sp>
        <p:nvSpPr>
          <p:cNvPr id="20" name="TextBox 19"/>
          <p:cNvSpPr txBox="1"/>
          <p:nvPr/>
        </p:nvSpPr>
        <p:spPr>
          <a:xfrm>
            <a:off x="738116" y="4871849"/>
            <a:ext cx="2022450" cy="336374"/>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4D4D4D"/>
              </a:solidFill>
              <a:effectLst/>
              <a:uLnTx/>
              <a:uFillTx/>
              <a:ea typeface="微软雅黑" pitchFamily="34" charset="-122"/>
            </a:endParaRPr>
          </a:p>
        </p:txBody>
      </p:sp>
      <p:sp>
        <p:nvSpPr>
          <p:cNvPr id="21" name="TextBox 20"/>
          <p:cNvSpPr txBox="1"/>
          <p:nvPr/>
        </p:nvSpPr>
        <p:spPr>
          <a:xfrm>
            <a:off x="3683300" y="5515287"/>
            <a:ext cx="2022450" cy="336374"/>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4D4D4D"/>
              </a:solidFill>
              <a:effectLst/>
              <a:uLnTx/>
              <a:uFillTx/>
              <a:ea typeface="微软雅黑" pitchFamily="34" charset="-122"/>
            </a:endParaRPr>
          </a:p>
        </p:txBody>
      </p:sp>
      <p:sp>
        <p:nvSpPr>
          <p:cNvPr id="22" name="TextBox 21"/>
          <p:cNvSpPr txBox="1"/>
          <p:nvPr/>
        </p:nvSpPr>
        <p:spPr>
          <a:xfrm>
            <a:off x="6680393" y="4849753"/>
            <a:ext cx="2022450" cy="336374"/>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4D4D4D"/>
              </a:solidFill>
              <a:effectLst/>
              <a:uLnTx/>
              <a:uFillTx/>
              <a:ea typeface="微软雅黑" pitchFamily="34" charset="-122"/>
            </a:endParaRPr>
          </a:p>
        </p:txBody>
      </p:sp>
    </p:spTree>
    <p:extLst>
      <p:ext uri="{BB962C8B-B14F-4D97-AF65-F5344CB8AC3E}">
        <p14:creationId xmlns:p14="http://schemas.microsoft.com/office/powerpoint/2010/main" val="374607744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2476" y="2108200"/>
            <a:ext cx="7909629" cy="3396327"/>
            <a:chOff x="752476" y="2108200"/>
            <a:chExt cx="7909629" cy="3396327"/>
          </a:xfrm>
        </p:grpSpPr>
        <p:sp>
          <p:nvSpPr>
            <p:cNvPr id="3" name="椭圆 2"/>
            <p:cNvSpPr/>
            <p:nvPr/>
          </p:nvSpPr>
          <p:spPr>
            <a:xfrm>
              <a:off x="1108514" y="2688011"/>
              <a:ext cx="6912768" cy="2685206"/>
            </a:xfrm>
            <a:prstGeom prst="ellipse">
              <a:avLst/>
            </a:prstGeom>
            <a:noFill/>
            <a:ln w="254000" cap="flat" cmpd="sng" algn="ctr">
              <a:gradFill>
                <a:gsLst>
                  <a:gs pos="0">
                    <a:sysClr val="window" lastClr="FFFFFF">
                      <a:lumMod val="65000"/>
                    </a:sysClr>
                  </a:gs>
                  <a:gs pos="100000">
                    <a:sysClr val="windowText" lastClr="000000">
                      <a:lumMod val="65000"/>
                      <a:lumOff val="35000"/>
                    </a:sysClr>
                  </a:gs>
                </a:gsLst>
                <a:lin ang="5400000" scaled="0"/>
              </a:gradFill>
              <a:prstDash val="solid"/>
            </a:ln>
            <a:effectLst/>
            <a:scene3d>
              <a:camera prst="perspectiveRelaxed"/>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4" name="椭圆 3"/>
            <p:cNvSpPr/>
            <p:nvPr/>
          </p:nvSpPr>
          <p:spPr>
            <a:xfrm>
              <a:off x="1568872" y="3075660"/>
              <a:ext cx="6097449" cy="1815827"/>
            </a:xfrm>
            <a:prstGeom prst="ellipse">
              <a:avLst/>
            </a:prstGeom>
            <a:noFill/>
            <a:ln w="127000" cap="flat" cmpd="sng" algn="ctr">
              <a:gradFill>
                <a:gsLst>
                  <a:gs pos="0">
                    <a:srgbClr val="2676FF">
                      <a:lumMod val="20000"/>
                      <a:lumOff val="80000"/>
                    </a:srgbClr>
                  </a:gs>
                  <a:gs pos="100000">
                    <a:sysClr val="windowText" lastClr="000000">
                      <a:lumMod val="50000"/>
                      <a:lumOff val="50000"/>
                    </a:sysClr>
                  </a:gs>
                </a:gsLst>
                <a:lin ang="5400000" scaled="0"/>
              </a:gradFill>
              <a:prstDash val="solid"/>
            </a:ln>
            <a:effectLst/>
            <a:scene3d>
              <a:camera prst="perspectiveRelaxed"/>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5" name="椭圆 4"/>
            <p:cNvSpPr/>
            <p:nvPr/>
          </p:nvSpPr>
          <p:spPr>
            <a:xfrm>
              <a:off x="752476" y="3996451"/>
              <a:ext cx="1428670" cy="28792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6" name="椭圆 5"/>
            <p:cNvSpPr/>
            <p:nvPr/>
          </p:nvSpPr>
          <p:spPr>
            <a:xfrm>
              <a:off x="5011738" y="3181803"/>
              <a:ext cx="1160462" cy="194966"/>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7" name="椭圆 6"/>
            <p:cNvSpPr/>
            <p:nvPr/>
          </p:nvSpPr>
          <p:spPr>
            <a:xfrm>
              <a:off x="6888163" y="4534496"/>
              <a:ext cx="1773942" cy="332218"/>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8" name="椭圆 7"/>
            <p:cNvSpPr/>
            <p:nvPr/>
          </p:nvSpPr>
          <p:spPr>
            <a:xfrm>
              <a:off x="2698750" y="5097889"/>
              <a:ext cx="2171324" cy="406638"/>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nvGrpSpPr>
            <p:cNvPr id="9" name="组合 26"/>
            <p:cNvGrpSpPr>
              <a:grpSpLocks/>
            </p:cNvGrpSpPr>
            <p:nvPr/>
          </p:nvGrpSpPr>
          <p:grpSpPr bwMode="auto">
            <a:xfrm>
              <a:off x="755650" y="2759075"/>
              <a:ext cx="1395413" cy="1397000"/>
              <a:chOff x="755650" y="2759075"/>
              <a:chExt cx="1395413" cy="1397000"/>
            </a:xfrm>
          </p:grpSpPr>
          <p:sp>
            <p:nvSpPr>
              <p:cNvPr id="19" name="Oval 19"/>
              <p:cNvSpPr>
                <a:spLocks noChangeArrowheads="1"/>
              </p:cNvSpPr>
              <p:nvPr/>
            </p:nvSpPr>
            <p:spPr bwMode="auto">
              <a:xfrm>
                <a:off x="755650" y="2759075"/>
                <a:ext cx="1395413" cy="1397000"/>
              </a:xfrm>
              <a:prstGeom prst="ellipse">
                <a:avLst/>
              </a:prstGeom>
              <a:gradFill rotWithShape="1">
                <a:gsLst>
                  <a:gs pos="0">
                    <a:sysClr val="window" lastClr="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1"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20" name="未知"/>
              <p:cNvSpPr>
                <a:spLocks/>
              </p:cNvSpPr>
              <p:nvPr/>
            </p:nvSpPr>
            <p:spPr bwMode="auto">
              <a:xfrm>
                <a:off x="914400" y="2778125"/>
                <a:ext cx="1077913" cy="52546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0" name="组合 25"/>
            <p:cNvGrpSpPr>
              <a:grpSpLocks/>
            </p:cNvGrpSpPr>
            <p:nvPr/>
          </p:nvGrpSpPr>
          <p:grpSpPr bwMode="auto">
            <a:xfrm>
              <a:off x="2684463" y="3101975"/>
              <a:ext cx="2198687" cy="2198688"/>
              <a:chOff x="2684463" y="3101975"/>
              <a:chExt cx="2198687" cy="2198688"/>
            </a:xfrm>
          </p:grpSpPr>
          <p:sp>
            <p:nvSpPr>
              <p:cNvPr id="17" name="Oval 19"/>
              <p:cNvSpPr>
                <a:spLocks noChangeArrowheads="1"/>
              </p:cNvSpPr>
              <p:nvPr/>
            </p:nvSpPr>
            <p:spPr bwMode="auto">
              <a:xfrm>
                <a:off x="2684463" y="3101975"/>
                <a:ext cx="2198687" cy="2198688"/>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4000" b="1"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18" name="未知"/>
              <p:cNvSpPr>
                <a:spLocks/>
              </p:cNvSpPr>
              <p:nvPr/>
            </p:nvSpPr>
            <p:spPr bwMode="auto">
              <a:xfrm>
                <a:off x="2936875" y="3132138"/>
                <a:ext cx="1695450" cy="82867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1" name="组合 28"/>
            <p:cNvGrpSpPr>
              <a:grpSpLocks/>
            </p:cNvGrpSpPr>
            <p:nvPr/>
          </p:nvGrpSpPr>
          <p:grpSpPr bwMode="auto">
            <a:xfrm>
              <a:off x="5011738" y="2108200"/>
              <a:ext cx="1160462" cy="1160463"/>
              <a:chOff x="5011738" y="2108200"/>
              <a:chExt cx="1160462" cy="1160463"/>
            </a:xfrm>
          </p:grpSpPr>
          <p:sp>
            <p:nvSpPr>
              <p:cNvPr id="15" name="Oval 19"/>
              <p:cNvSpPr>
                <a:spLocks noChangeArrowheads="1"/>
              </p:cNvSpPr>
              <p:nvPr/>
            </p:nvSpPr>
            <p:spPr bwMode="auto">
              <a:xfrm>
                <a:off x="5011738" y="2108200"/>
                <a:ext cx="1160462" cy="1160463"/>
              </a:xfrm>
              <a:prstGeom prst="ellipse">
                <a:avLst/>
              </a:prstGeom>
              <a:gradFill rotWithShape="1">
                <a:gsLst>
                  <a:gs pos="0">
                    <a:sysClr val="window" lastClr="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16" name="未知"/>
              <p:cNvSpPr>
                <a:spLocks/>
              </p:cNvSpPr>
              <p:nvPr/>
            </p:nvSpPr>
            <p:spPr bwMode="auto">
              <a:xfrm>
                <a:off x="5145088" y="2124075"/>
                <a:ext cx="895350" cy="43656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2" name="组合 27"/>
            <p:cNvGrpSpPr>
              <a:grpSpLocks/>
            </p:cNvGrpSpPr>
            <p:nvPr/>
          </p:nvGrpSpPr>
          <p:grpSpPr bwMode="auto">
            <a:xfrm>
              <a:off x="6888163" y="3043238"/>
              <a:ext cx="1657350" cy="1657350"/>
              <a:chOff x="6888163" y="3043238"/>
              <a:chExt cx="1657350" cy="1657350"/>
            </a:xfrm>
          </p:grpSpPr>
          <p:sp>
            <p:nvSpPr>
              <p:cNvPr id="13" name="Oval 19"/>
              <p:cNvSpPr>
                <a:spLocks noChangeArrowheads="1"/>
              </p:cNvSpPr>
              <p:nvPr/>
            </p:nvSpPr>
            <p:spPr bwMode="auto">
              <a:xfrm>
                <a:off x="6888163" y="3043238"/>
                <a:ext cx="1657350" cy="1657350"/>
              </a:xfrm>
              <a:prstGeom prst="ellipse">
                <a:avLst/>
              </a:prstGeom>
              <a:gradFill rotWithShape="1">
                <a:gsLst>
                  <a:gs pos="0">
                    <a:sysClr val="window" lastClr="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14" name="未知"/>
              <p:cNvSpPr>
                <a:spLocks/>
              </p:cNvSpPr>
              <p:nvPr/>
            </p:nvSpPr>
            <p:spPr bwMode="auto">
              <a:xfrm>
                <a:off x="7078663" y="3081338"/>
                <a:ext cx="1277937" cy="62388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sp>
        <p:nvSpPr>
          <p:cNvPr id="21" name="TextBox 20"/>
          <p:cNvSpPr txBox="1"/>
          <p:nvPr/>
        </p:nvSpPr>
        <p:spPr>
          <a:xfrm>
            <a:off x="455586" y="2183870"/>
            <a:ext cx="2022450" cy="336374"/>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4D4D4D"/>
              </a:solidFill>
              <a:effectLst/>
              <a:uLnTx/>
              <a:uFillTx/>
              <a:ea typeface="微软雅黑" pitchFamily="34" charset="-122"/>
            </a:endParaRPr>
          </a:p>
        </p:txBody>
      </p:sp>
      <p:sp>
        <p:nvSpPr>
          <p:cNvPr id="22" name="TextBox 21"/>
          <p:cNvSpPr txBox="1"/>
          <p:nvPr/>
        </p:nvSpPr>
        <p:spPr>
          <a:xfrm>
            <a:off x="2773375" y="2520244"/>
            <a:ext cx="2022450" cy="336374"/>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4D4D4D"/>
              </a:solidFill>
              <a:effectLst/>
              <a:uLnTx/>
              <a:uFillTx/>
              <a:ea typeface="微软雅黑" pitchFamily="34" charset="-122"/>
            </a:endParaRPr>
          </a:p>
        </p:txBody>
      </p:sp>
      <p:sp>
        <p:nvSpPr>
          <p:cNvPr id="23" name="TextBox 22"/>
          <p:cNvSpPr txBox="1"/>
          <p:nvPr/>
        </p:nvSpPr>
        <p:spPr>
          <a:xfrm>
            <a:off x="6763909" y="2560638"/>
            <a:ext cx="2022450" cy="336374"/>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4D4D4D"/>
              </a:solidFill>
              <a:effectLst/>
              <a:uLnTx/>
              <a:uFillTx/>
              <a:ea typeface="微软雅黑" pitchFamily="34" charset="-122"/>
            </a:endParaRPr>
          </a:p>
        </p:txBody>
      </p:sp>
      <p:sp>
        <p:nvSpPr>
          <p:cNvPr id="24" name="TextBox 23"/>
          <p:cNvSpPr txBox="1"/>
          <p:nvPr/>
        </p:nvSpPr>
        <p:spPr>
          <a:xfrm>
            <a:off x="4581538" y="1555222"/>
            <a:ext cx="2022450" cy="336374"/>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4D4D4D"/>
              </a:solidFill>
              <a:effectLst/>
              <a:uLnTx/>
              <a:uFillTx/>
              <a:ea typeface="微软雅黑" pitchFamily="34" charset="-122"/>
            </a:endParaRPr>
          </a:p>
        </p:txBody>
      </p:sp>
    </p:spTree>
    <p:extLst>
      <p:ext uri="{BB962C8B-B14F-4D97-AF65-F5344CB8AC3E}">
        <p14:creationId xmlns:p14="http://schemas.microsoft.com/office/powerpoint/2010/main" val="221352128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9552" y="1731715"/>
            <a:ext cx="8069939" cy="3353469"/>
            <a:chOff x="718108" y="2151063"/>
            <a:chExt cx="8069939" cy="3353469"/>
          </a:xfrm>
        </p:grpSpPr>
        <p:sp>
          <p:nvSpPr>
            <p:cNvPr id="3" name="椭圆 2"/>
            <p:cNvSpPr/>
            <p:nvPr/>
          </p:nvSpPr>
          <p:spPr>
            <a:xfrm>
              <a:off x="1159314" y="2522911"/>
              <a:ext cx="6912768" cy="2685206"/>
            </a:xfrm>
            <a:prstGeom prst="ellipse">
              <a:avLst/>
            </a:prstGeom>
            <a:noFill/>
            <a:ln w="254000" cap="flat" cmpd="sng" algn="ctr">
              <a:gradFill>
                <a:gsLst>
                  <a:gs pos="0">
                    <a:sysClr val="window" lastClr="FFFFFF">
                      <a:lumMod val="65000"/>
                    </a:sysClr>
                  </a:gs>
                  <a:gs pos="100000">
                    <a:sysClr val="windowText" lastClr="000000">
                      <a:lumMod val="65000"/>
                      <a:lumOff val="35000"/>
                    </a:sysClr>
                  </a:gs>
                </a:gsLst>
                <a:lin ang="5400000" scaled="0"/>
              </a:gradFill>
              <a:prstDash val="solid"/>
            </a:ln>
            <a:effectLst/>
            <a:scene3d>
              <a:camera prst="perspectiveRelaxed"/>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4" name="椭圆 3"/>
            <p:cNvSpPr/>
            <p:nvPr/>
          </p:nvSpPr>
          <p:spPr>
            <a:xfrm>
              <a:off x="1619672" y="2910560"/>
              <a:ext cx="6097449" cy="1815827"/>
            </a:xfrm>
            <a:prstGeom prst="ellipse">
              <a:avLst/>
            </a:prstGeom>
            <a:noFill/>
            <a:ln w="127000" cap="flat" cmpd="sng" algn="ctr">
              <a:gradFill>
                <a:gsLst>
                  <a:gs pos="0">
                    <a:sysClr val="window" lastClr="FFFFFF">
                      <a:lumMod val="85000"/>
                    </a:sysClr>
                  </a:gs>
                  <a:gs pos="100000">
                    <a:sysClr val="windowText" lastClr="000000">
                      <a:lumMod val="50000"/>
                      <a:lumOff val="50000"/>
                    </a:sysClr>
                  </a:gs>
                </a:gsLst>
                <a:lin ang="5400000" scaled="0"/>
              </a:gradFill>
              <a:prstDash val="solid"/>
            </a:ln>
            <a:effectLst/>
            <a:scene3d>
              <a:camera prst="perspectiveRelaxed"/>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nvGrpSpPr>
            <p:cNvPr id="5" name="组合 4"/>
            <p:cNvGrpSpPr/>
            <p:nvPr/>
          </p:nvGrpSpPr>
          <p:grpSpPr>
            <a:xfrm>
              <a:off x="3628231" y="3101975"/>
              <a:ext cx="2198688" cy="2402557"/>
              <a:chOff x="3628231" y="3101975"/>
              <a:chExt cx="2198688" cy="2402557"/>
            </a:xfrm>
          </p:grpSpPr>
          <p:sp>
            <p:nvSpPr>
              <p:cNvPr id="26" name="椭圆 25"/>
              <p:cNvSpPr/>
              <p:nvPr/>
            </p:nvSpPr>
            <p:spPr>
              <a:xfrm>
                <a:off x="3680971" y="5112522"/>
                <a:ext cx="2093208" cy="392010"/>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nvGrpSpPr>
              <p:cNvPr id="27" name="组合 36"/>
              <p:cNvGrpSpPr>
                <a:grpSpLocks/>
              </p:cNvGrpSpPr>
              <p:nvPr/>
            </p:nvGrpSpPr>
            <p:grpSpPr bwMode="auto">
              <a:xfrm>
                <a:off x="3628231" y="3101975"/>
                <a:ext cx="2198688" cy="2198688"/>
                <a:chOff x="3625850" y="3101975"/>
                <a:chExt cx="2198688" cy="2198688"/>
              </a:xfrm>
            </p:grpSpPr>
            <p:sp>
              <p:nvSpPr>
                <p:cNvPr id="28" name="Oval 19"/>
                <p:cNvSpPr>
                  <a:spLocks noChangeArrowheads="1"/>
                </p:cNvSpPr>
                <p:nvPr/>
              </p:nvSpPr>
              <p:spPr bwMode="auto">
                <a:xfrm>
                  <a:off x="3625850" y="3101975"/>
                  <a:ext cx="2198688" cy="2198688"/>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29" name="未知"/>
                <p:cNvSpPr>
                  <a:spLocks/>
                </p:cNvSpPr>
                <p:nvPr/>
              </p:nvSpPr>
              <p:spPr bwMode="auto">
                <a:xfrm>
                  <a:off x="3878263" y="3132138"/>
                  <a:ext cx="1697037" cy="82867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nvGrpSpPr>
            <p:cNvPr id="6" name="组合 5"/>
            <p:cNvGrpSpPr/>
            <p:nvPr/>
          </p:nvGrpSpPr>
          <p:grpSpPr>
            <a:xfrm>
              <a:off x="2822575" y="2174875"/>
              <a:ext cx="1106488" cy="1216025"/>
              <a:chOff x="2822575" y="2174875"/>
              <a:chExt cx="1106488" cy="1216025"/>
            </a:xfrm>
          </p:grpSpPr>
          <p:sp>
            <p:nvSpPr>
              <p:cNvPr id="22" name="椭圆 21"/>
              <p:cNvSpPr/>
              <p:nvPr/>
            </p:nvSpPr>
            <p:spPr>
              <a:xfrm>
                <a:off x="2848441" y="3201334"/>
                <a:ext cx="1054757" cy="189566"/>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nvGrpSpPr>
              <p:cNvPr id="23" name="组合 33"/>
              <p:cNvGrpSpPr>
                <a:grpSpLocks/>
              </p:cNvGrpSpPr>
              <p:nvPr/>
            </p:nvGrpSpPr>
            <p:grpSpPr bwMode="auto">
              <a:xfrm>
                <a:off x="2822575" y="2174875"/>
                <a:ext cx="1106488" cy="1108075"/>
                <a:chOff x="2822575" y="2174875"/>
                <a:chExt cx="1106488" cy="1108075"/>
              </a:xfrm>
            </p:grpSpPr>
            <p:sp>
              <p:nvSpPr>
                <p:cNvPr id="24" name="Oval 19"/>
                <p:cNvSpPr>
                  <a:spLocks noChangeArrowheads="1"/>
                </p:cNvSpPr>
                <p:nvPr/>
              </p:nvSpPr>
              <p:spPr bwMode="auto">
                <a:xfrm>
                  <a:off x="2822575" y="2174875"/>
                  <a:ext cx="1106488" cy="1108075"/>
                </a:xfrm>
                <a:prstGeom prst="ellipse">
                  <a:avLst/>
                </a:pr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25" name="未知"/>
                <p:cNvSpPr>
                  <a:spLocks/>
                </p:cNvSpPr>
                <p:nvPr/>
              </p:nvSpPr>
              <p:spPr bwMode="auto">
                <a:xfrm>
                  <a:off x="2949575" y="2190750"/>
                  <a:ext cx="854075" cy="4159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nvGrpSpPr>
            <p:cNvPr id="7" name="组合 6"/>
            <p:cNvGrpSpPr/>
            <p:nvPr/>
          </p:nvGrpSpPr>
          <p:grpSpPr>
            <a:xfrm>
              <a:off x="7129815" y="3030538"/>
              <a:ext cx="1658232" cy="1814530"/>
              <a:chOff x="7129815" y="3030538"/>
              <a:chExt cx="1658232" cy="1814530"/>
            </a:xfrm>
          </p:grpSpPr>
          <p:sp>
            <p:nvSpPr>
              <p:cNvPr id="18" name="椭圆 17"/>
              <p:cNvSpPr/>
              <p:nvPr/>
            </p:nvSpPr>
            <p:spPr>
              <a:xfrm>
                <a:off x="7129815" y="4534520"/>
                <a:ext cx="1658232" cy="310548"/>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nvGrpSpPr>
              <p:cNvPr id="19" name="组合 35"/>
              <p:cNvGrpSpPr>
                <a:grpSpLocks/>
              </p:cNvGrpSpPr>
              <p:nvPr/>
            </p:nvGrpSpPr>
            <p:grpSpPr bwMode="auto">
              <a:xfrm>
                <a:off x="7130256" y="3030538"/>
                <a:ext cx="1657350" cy="1657350"/>
                <a:chOff x="7129463" y="3030538"/>
                <a:chExt cx="1657350" cy="1657350"/>
              </a:xfrm>
            </p:grpSpPr>
            <p:sp>
              <p:nvSpPr>
                <p:cNvPr id="20" name="Oval 19"/>
                <p:cNvSpPr>
                  <a:spLocks noChangeArrowheads="1"/>
                </p:cNvSpPr>
                <p:nvPr/>
              </p:nvSpPr>
              <p:spPr bwMode="auto">
                <a:xfrm>
                  <a:off x="7129463" y="3030538"/>
                  <a:ext cx="1657350" cy="1657350"/>
                </a:xfrm>
                <a:prstGeom prst="ellipse">
                  <a:avLst/>
                </a:pr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21" name="未知"/>
                <p:cNvSpPr>
                  <a:spLocks/>
                </p:cNvSpPr>
                <p:nvPr/>
              </p:nvSpPr>
              <p:spPr bwMode="auto">
                <a:xfrm>
                  <a:off x="7319963" y="3068638"/>
                  <a:ext cx="1277937" cy="62388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nvGrpSpPr>
            <p:cNvPr id="8" name="组合 7"/>
            <p:cNvGrpSpPr/>
            <p:nvPr/>
          </p:nvGrpSpPr>
          <p:grpSpPr>
            <a:xfrm>
              <a:off x="718108" y="3030538"/>
              <a:ext cx="1732992" cy="1830556"/>
              <a:chOff x="718108" y="3030538"/>
              <a:chExt cx="1732992" cy="1830556"/>
            </a:xfrm>
          </p:grpSpPr>
          <p:sp>
            <p:nvSpPr>
              <p:cNvPr id="14" name="椭圆 13"/>
              <p:cNvSpPr/>
              <p:nvPr/>
            </p:nvSpPr>
            <p:spPr>
              <a:xfrm>
                <a:off x="718108" y="4536544"/>
                <a:ext cx="1732992" cy="324550"/>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nvGrpSpPr>
              <p:cNvPr id="15" name="组合 37"/>
              <p:cNvGrpSpPr>
                <a:grpSpLocks/>
              </p:cNvGrpSpPr>
              <p:nvPr/>
            </p:nvGrpSpPr>
            <p:grpSpPr bwMode="auto">
              <a:xfrm>
                <a:off x="756723" y="3030538"/>
                <a:ext cx="1655763" cy="1657350"/>
                <a:chOff x="755650" y="3030538"/>
                <a:chExt cx="1655763" cy="1657350"/>
              </a:xfrm>
            </p:grpSpPr>
            <p:sp>
              <p:nvSpPr>
                <p:cNvPr id="16" name="Oval 19"/>
                <p:cNvSpPr>
                  <a:spLocks noChangeArrowheads="1"/>
                </p:cNvSpPr>
                <p:nvPr/>
              </p:nvSpPr>
              <p:spPr bwMode="auto">
                <a:xfrm>
                  <a:off x="755650" y="3030538"/>
                  <a:ext cx="1655763" cy="1657350"/>
                </a:xfrm>
                <a:prstGeom prst="ellipse">
                  <a:avLst/>
                </a:pr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17" name="未知"/>
                <p:cNvSpPr>
                  <a:spLocks/>
                </p:cNvSpPr>
                <p:nvPr/>
              </p:nvSpPr>
              <p:spPr bwMode="auto">
                <a:xfrm>
                  <a:off x="946150" y="3068638"/>
                  <a:ext cx="1277938" cy="62388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nvGrpSpPr>
            <p:cNvPr id="9" name="组合 8"/>
            <p:cNvGrpSpPr/>
            <p:nvPr/>
          </p:nvGrpSpPr>
          <p:grpSpPr>
            <a:xfrm>
              <a:off x="5591175" y="2151063"/>
              <a:ext cx="1106488" cy="1215039"/>
              <a:chOff x="5591175" y="2151063"/>
              <a:chExt cx="1106488" cy="1215039"/>
            </a:xfrm>
          </p:grpSpPr>
          <p:sp>
            <p:nvSpPr>
              <p:cNvPr id="10" name="椭圆 9"/>
              <p:cNvSpPr/>
              <p:nvPr/>
            </p:nvSpPr>
            <p:spPr>
              <a:xfrm>
                <a:off x="5605571" y="3197328"/>
                <a:ext cx="1077696" cy="16877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nvGrpSpPr>
              <p:cNvPr id="11" name="组合 34"/>
              <p:cNvGrpSpPr>
                <a:grpSpLocks/>
              </p:cNvGrpSpPr>
              <p:nvPr/>
            </p:nvGrpSpPr>
            <p:grpSpPr bwMode="auto">
              <a:xfrm>
                <a:off x="5591175" y="2151063"/>
                <a:ext cx="1106488" cy="1106487"/>
                <a:chOff x="5591175" y="2151063"/>
                <a:chExt cx="1106488" cy="1106487"/>
              </a:xfrm>
            </p:grpSpPr>
            <p:sp>
              <p:nvSpPr>
                <p:cNvPr id="12" name="Oval 19"/>
                <p:cNvSpPr>
                  <a:spLocks noChangeArrowheads="1"/>
                </p:cNvSpPr>
                <p:nvPr/>
              </p:nvSpPr>
              <p:spPr bwMode="auto">
                <a:xfrm>
                  <a:off x="5591175" y="2151063"/>
                  <a:ext cx="1106488" cy="1106487"/>
                </a:xfrm>
                <a:prstGeom prst="ellipse">
                  <a:avLst/>
                </a:pr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13" name="未知"/>
                <p:cNvSpPr>
                  <a:spLocks/>
                </p:cNvSpPr>
                <p:nvPr/>
              </p:nvSpPr>
              <p:spPr bwMode="auto">
                <a:xfrm>
                  <a:off x="5718175" y="2165350"/>
                  <a:ext cx="854075" cy="41751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sp>
        <p:nvSpPr>
          <p:cNvPr id="30" name="TextBox 29"/>
          <p:cNvSpPr txBox="1"/>
          <p:nvPr/>
        </p:nvSpPr>
        <p:spPr>
          <a:xfrm>
            <a:off x="395947" y="4531216"/>
            <a:ext cx="2022450" cy="336374"/>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4D4D4D"/>
              </a:solidFill>
              <a:effectLst/>
              <a:uLnTx/>
              <a:uFillTx/>
              <a:ea typeface="微软雅黑" pitchFamily="34" charset="-122"/>
            </a:endParaRPr>
          </a:p>
        </p:txBody>
      </p:sp>
      <p:sp>
        <p:nvSpPr>
          <p:cNvPr id="31" name="TextBox 30"/>
          <p:cNvSpPr txBox="1"/>
          <p:nvPr/>
        </p:nvSpPr>
        <p:spPr>
          <a:xfrm>
            <a:off x="3544327" y="5174654"/>
            <a:ext cx="2022450" cy="336374"/>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4D4D4D"/>
              </a:solidFill>
              <a:effectLst/>
              <a:uLnTx/>
              <a:uFillTx/>
              <a:ea typeface="微软雅黑" pitchFamily="34" charset="-122"/>
            </a:endParaRPr>
          </a:p>
        </p:txBody>
      </p:sp>
      <p:sp>
        <p:nvSpPr>
          <p:cNvPr id="32" name="TextBox 31"/>
          <p:cNvSpPr txBox="1"/>
          <p:nvPr/>
        </p:nvSpPr>
        <p:spPr>
          <a:xfrm>
            <a:off x="6768994" y="4509120"/>
            <a:ext cx="2022450" cy="336374"/>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4D4D4D"/>
              </a:solidFill>
              <a:effectLst/>
              <a:uLnTx/>
              <a:uFillTx/>
              <a:ea typeface="微软雅黑" pitchFamily="34" charset="-122"/>
            </a:endParaRPr>
          </a:p>
        </p:txBody>
      </p:sp>
      <p:sp>
        <p:nvSpPr>
          <p:cNvPr id="33" name="TextBox 32"/>
          <p:cNvSpPr txBox="1"/>
          <p:nvPr/>
        </p:nvSpPr>
        <p:spPr>
          <a:xfrm>
            <a:off x="2195736" y="1218848"/>
            <a:ext cx="2022450" cy="336374"/>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4D4D4D"/>
              </a:solidFill>
              <a:effectLst/>
              <a:uLnTx/>
              <a:uFillTx/>
              <a:ea typeface="微软雅黑" pitchFamily="34" charset="-122"/>
            </a:endParaRPr>
          </a:p>
        </p:txBody>
      </p:sp>
      <p:sp>
        <p:nvSpPr>
          <p:cNvPr id="34" name="TextBox 33"/>
          <p:cNvSpPr txBox="1"/>
          <p:nvPr/>
        </p:nvSpPr>
        <p:spPr>
          <a:xfrm>
            <a:off x="4997822" y="1218848"/>
            <a:ext cx="2022450" cy="336374"/>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rgbClr val="4D4D4D"/>
                </a:solidFill>
                <a:effectLst/>
                <a:uLnTx/>
                <a:uFillTx/>
                <a:ea typeface="微软雅黑" pitchFamily="34" charset="-122"/>
              </a:rPr>
              <a:t>文本</a:t>
            </a:r>
            <a:endParaRPr kumimoji="0" lang="zh-CN" altLang="en-US" sz="1200" b="0" i="0" u="none" strike="noStrike" kern="0" cap="none" spc="0" normalizeH="0" baseline="0" noProof="0" dirty="0">
              <a:ln>
                <a:noFill/>
              </a:ln>
              <a:solidFill>
                <a:srgbClr val="4D4D4D"/>
              </a:solidFill>
              <a:effectLst/>
              <a:uLnTx/>
              <a:uFillTx/>
              <a:ea typeface="微软雅黑" pitchFamily="34" charset="-122"/>
            </a:endParaRPr>
          </a:p>
        </p:txBody>
      </p:sp>
      <p:sp>
        <p:nvSpPr>
          <p:cNvPr id="35" name="TextBox 34"/>
          <p:cNvSpPr txBox="1"/>
          <p:nvPr/>
        </p:nvSpPr>
        <p:spPr>
          <a:xfrm>
            <a:off x="1691680" y="5373216"/>
            <a:ext cx="3374770" cy="369332"/>
          </a:xfrm>
          <a:prstGeom prst="rect">
            <a:avLst/>
          </a:prstGeom>
          <a:noFill/>
        </p:spPr>
        <p:txBody>
          <a:bodyPr wrap="none" rtlCol="0">
            <a:spAutoFit/>
          </a:bodyPr>
          <a:lstStyle/>
          <a:p>
            <a:r>
              <a:rPr lang="en-US" altLang="zh-CN" dirty="0" smtClean="0">
                <a:hlinkClick r:id="rId2"/>
              </a:rPr>
              <a:t>www.51pptmoban.com</a:t>
            </a:r>
            <a:r>
              <a:rPr lang="en-US" altLang="zh-CN" dirty="0" smtClean="0"/>
              <a:t> </a:t>
            </a:r>
            <a:r>
              <a:rPr lang="zh-CN" altLang="en-US" dirty="0" smtClean="0"/>
              <a:t>搜集整理</a:t>
            </a:r>
            <a:endParaRPr lang="zh-CN" altLang="en-US" dirty="0"/>
          </a:p>
        </p:txBody>
      </p:sp>
    </p:spTree>
    <p:extLst>
      <p:ext uri="{BB962C8B-B14F-4D97-AF65-F5344CB8AC3E}">
        <p14:creationId xmlns:p14="http://schemas.microsoft.com/office/powerpoint/2010/main" val="287958658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92170" y="2297113"/>
            <a:ext cx="734782" cy="867743"/>
            <a:chOff x="5511220" y="2287588"/>
            <a:chExt cx="734782" cy="867743"/>
          </a:xfrm>
        </p:grpSpPr>
        <p:sp>
          <p:nvSpPr>
            <p:cNvPr id="3" name="椭圆 2"/>
            <p:cNvSpPr/>
            <p:nvPr/>
          </p:nvSpPr>
          <p:spPr>
            <a:xfrm>
              <a:off x="5511220" y="3001806"/>
              <a:ext cx="734782" cy="153525"/>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4" name="Oval 19"/>
            <p:cNvSpPr>
              <a:spLocks noChangeArrowheads="1"/>
            </p:cNvSpPr>
            <p:nvPr/>
          </p:nvSpPr>
          <p:spPr bwMode="auto">
            <a:xfrm>
              <a:off x="5511899" y="2287588"/>
              <a:ext cx="733425" cy="733425"/>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5" name="未知"/>
            <p:cNvSpPr>
              <a:spLocks/>
            </p:cNvSpPr>
            <p:nvPr/>
          </p:nvSpPr>
          <p:spPr bwMode="auto">
            <a:xfrm>
              <a:off x="5597463" y="2306638"/>
              <a:ext cx="565150" cy="2762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6" name="组合 5"/>
          <p:cNvGrpSpPr/>
          <p:nvPr/>
        </p:nvGrpSpPr>
        <p:grpSpPr>
          <a:xfrm>
            <a:off x="2508381" y="2287588"/>
            <a:ext cx="781624" cy="906462"/>
            <a:chOff x="2508381" y="2287588"/>
            <a:chExt cx="781624" cy="906462"/>
          </a:xfrm>
        </p:grpSpPr>
        <p:sp>
          <p:nvSpPr>
            <p:cNvPr id="7" name="椭圆 6"/>
            <p:cNvSpPr/>
            <p:nvPr/>
          </p:nvSpPr>
          <p:spPr>
            <a:xfrm>
              <a:off x="2508381" y="3037784"/>
              <a:ext cx="781624" cy="156266"/>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8" name="Oval 19"/>
            <p:cNvSpPr>
              <a:spLocks noChangeArrowheads="1"/>
            </p:cNvSpPr>
            <p:nvPr/>
          </p:nvSpPr>
          <p:spPr bwMode="auto">
            <a:xfrm>
              <a:off x="2532063" y="2287588"/>
              <a:ext cx="733425" cy="733425"/>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9" name="未知"/>
            <p:cNvSpPr>
              <a:spLocks/>
            </p:cNvSpPr>
            <p:nvPr/>
          </p:nvSpPr>
          <p:spPr bwMode="auto">
            <a:xfrm>
              <a:off x="2616200" y="2306638"/>
              <a:ext cx="566738" cy="2762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10" name="TextBox 9"/>
          <p:cNvSpPr txBox="1"/>
          <p:nvPr/>
        </p:nvSpPr>
        <p:spPr>
          <a:xfrm>
            <a:off x="212875" y="2155238"/>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1" name="TextBox 10"/>
          <p:cNvSpPr txBox="1"/>
          <p:nvPr/>
        </p:nvSpPr>
        <p:spPr>
          <a:xfrm>
            <a:off x="6256559" y="2214812"/>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2" name="TextBox 11"/>
          <p:cNvSpPr txBox="1"/>
          <p:nvPr/>
        </p:nvSpPr>
        <p:spPr>
          <a:xfrm>
            <a:off x="574675" y="5320579"/>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3" name="TextBox 12"/>
          <p:cNvSpPr txBox="1"/>
          <p:nvPr/>
        </p:nvSpPr>
        <p:spPr>
          <a:xfrm>
            <a:off x="5846763" y="5301208"/>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4" name="Rectangle 5"/>
          <p:cNvSpPr>
            <a:spLocks noChangeArrowheads="1"/>
          </p:cNvSpPr>
          <p:nvPr/>
        </p:nvSpPr>
        <p:spPr bwMode="gray">
          <a:xfrm rot="1620000" flipH="1" flipV="1">
            <a:off x="2963863" y="2949575"/>
            <a:ext cx="1095375" cy="112713"/>
          </a:xfrm>
          <a:prstGeom prst="roundRect">
            <a:avLst>
              <a:gd name="adj" fmla="val 47781"/>
            </a:avLst>
          </a:prstGeom>
          <a:gradFill rotWithShape="1">
            <a:gsLst>
              <a:gs pos="0">
                <a:sysClr val="window" lastClr="FFFFFF">
                  <a:lumMod val="50000"/>
                </a:sysClr>
              </a:gs>
              <a:gs pos="100000">
                <a:sysClr val="window" lastClr="FFFFFF">
                  <a:lumMod val="95000"/>
                </a:sys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5" name="Rectangle 5"/>
          <p:cNvSpPr>
            <a:spLocks noChangeArrowheads="1"/>
          </p:cNvSpPr>
          <p:nvPr/>
        </p:nvSpPr>
        <p:spPr bwMode="gray">
          <a:xfrm rot="19800000" flipV="1">
            <a:off x="4695825" y="2974975"/>
            <a:ext cx="1093788" cy="114300"/>
          </a:xfrm>
          <a:prstGeom prst="roundRect">
            <a:avLst>
              <a:gd name="adj" fmla="val 49219"/>
            </a:avLst>
          </a:prstGeom>
          <a:gradFill rotWithShape="1">
            <a:gsLst>
              <a:gs pos="0">
                <a:sysClr val="window" lastClr="FFFFFF">
                  <a:lumMod val="50000"/>
                </a:sysClr>
              </a:gs>
              <a:gs pos="100000">
                <a:sysClr val="window" lastClr="FFFFFF">
                  <a:lumMod val="95000"/>
                </a:sys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16" name="组合 15"/>
          <p:cNvGrpSpPr/>
          <p:nvPr/>
        </p:nvGrpSpPr>
        <p:grpSpPr>
          <a:xfrm>
            <a:off x="3304354" y="2579688"/>
            <a:ext cx="2143946" cy="2154571"/>
            <a:chOff x="3304354" y="2579688"/>
            <a:chExt cx="2143946" cy="2154571"/>
          </a:xfrm>
        </p:grpSpPr>
        <p:sp>
          <p:nvSpPr>
            <p:cNvPr id="17" name="椭圆 16"/>
            <p:cNvSpPr/>
            <p:nvPr/>
          </p:nvSpPr>
          <p:spPr>
            <a:xfrm>
              <a:off x="3304354" y="4332747"/>
              <a:ext cx="2143946" cy="40151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8" name="Oval 19"/>
            <p:cNvSpPr>
              <a:spLocks noChangeArrowheads="1"/>
            </p:cNvSpPr>
            <p:nvPr/>
          </p:nvSpPr>
          <p:spPr bwMode="auto">
            <a:xfrm>
              <a:off x="3452813" y="2579688"/>
              <a:ext cx="1858962" cy="1858962"/>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19" name="未知"/>
            <p:cNvSpPr>
              <a:spLocks/>
            </p:cNvSpPr>
            <p:nvPr/>
          </p:nvSpPr>
          <p:spPr bwMode="auto">
            <a:xfrm>
              <a:off x="3665538" y="2605088"/>
              <a:ext cx="1435100" cy="70008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20" name="Rectangle 5"/>
          <p:cNvSpPr>
            <a:spLocks noChangeArrowheads="1"/>
          </p:cNvSpPr>
          <p:nvPr/>
        </p:nvSpPr>
        <p:spPr bwMode="gray">
          <a:xfrm rot="19800000" flipV="1">
            <a:off x="2497315" y="4096752"/>
            <a:ext cx="1377119" cy="114300"/>
          </a:xfrm>
          <a:prstGeom prst="roundRect">
            <a:avLst>
              <a:gd name="adj" fmla="val 39062"/>
            </a:avLst>
          </a:prstGeom>
          <a:gradFill rotWithShape="1">
            <a:gsLst>
              <a:gs pos="0">
                <a:sysClr val="window" lastClr="FFFFFF">
                  <a:lumMod val="50000"/>
                </a:sysClr>
              </a:gs>
              <a:gs pos="100000">
                <a:sysClr val="window" lastClr="FFFFFF">
                  <a:lumMod val="95000"/>
                </a:sys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1" name="Rectangle 5"/>
          <p:cNvSpPr>
            <a:spLocks noChangeArrowheads="1"/>
          </p:cNvSpPr>
          <p:nvPr/>
        </p:nvSpPr>
        <p:spPr bwMode="gray">
          <a:xfrm rot="1620000" flipH="1" flipV="1">
            <a:off x="4944703" y="4057649"/>
            <a:ext cx="1137060" cy="112713"/>
          </a:xfrm>
          <a:prstGeom prst="roundRect">
            <a:avLst>
              <a:gd name="adj" fmla="val 41138"/>
            </a:avLst>
          </a:prstGeom>
          <a:gradFill rotWithShape="1">
            <a:gsLst>
              <a:gs pos="0">
                <a:sysClr val="window" lastClr="FFFFFF">
                  <a:lumMod val="50000"/>
                </a:sysClr>
              </a:gs>
              <a:gs pos="100000">
                <a:sysClr val="window" lastClr="FFFFFF">
                  <a:lumMod val="95000"/>
                </a:sys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22" name="组合 21"/>
          <p:cNvGrpSpPr/>
          <p:nvPr/>
        </p:nvGrpSpPr>
        <p:grpSpPr>
          <a:xfrm>
            <a:off x="1844675" y="4135438"/>
            <a:ext cx="1016000" cy="1216891"/>
            <a:chOff x="1844675" y="4135438"/>
            <a:chExt cx="1016000" cy="1216891"/>
          </a:xfrm>
        </p:grpSpPr>
        <p:sp>
          <p:nvSpPr>
            <p:cNvPr id="23" name="椭圆 22"/>
            <p:cNvSpPr/>
            <p:nvPr/>
          </p:nvSpPr>
          <p:spPr>
            <a:xfrm>
              <a:off x="1907172" y="5134968"/>
              <a:ext cx="891045" cy="217361"/>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24" name="Oval 19"/>
            <p:cNvSpPr>
              <a:spLocks noChangeArrowheads="1"/>
            </p:cNvSpPr>
            <p:nvPr/>
          </p:nvSpPr>
          <p:spPr bwMode="auto">
            <a:xfrm>
              <a:off x="1844675" y="4135438"/>
              <a:ext cx="1016000" cy="1016000"/>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25" name="未知"/>
            <p:cNvSpPr>
              <a:spLocks/>
            </p:cNvSpPr>
            <p:nvPr/>
          </p:nvSpPr>
          <p:spPr bwMode="auto">
            <a:xfrm>
              <a:off x="1960563" y="4155313"/>
              <a:ext cx="784225" cy="38258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26" name="组合 25"/>
          <p:cNvGrpSpPr/>
          <p:nvPr/>
        </p:nvGrpSpPr>
        <p:grpSpPr>
          <a:xfrm>
            <a:off x="5884863" y="4059238"/>
            <a:ext cx="1016000" cy="1242435"/>
            <a:chOff x="5846763" y="4135438"/>
            <a:chExt cx="1016000" cy="1242435"/>
          </a:xfrm>
        </p:grpSpPr>
        <p:sp>
          <p:nvSpPr>
            <p:cNvPr id="27" name="椭圆 26"/>
            <p:cNvSpPr/>
            <p:nvPr/>
          </p:nvSpPr>
          <p:spPr>
            <a:xfrm>
              <a:off x="5907745" y="5142779"/>
              <a:ext cx="895054"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28" name="Oval 19"/>
            <p:cNvSpPr>
              <a:spLocks noChangeArrowheads="1"/>
            </p:cNvSpPr>
            <p:nvPr/>
          </p:nvSpPr>
          <p:spPr bwMode="auto">
            <a:xfrm>
              <a:off x="5846763" y="4135438"/>
              <a:ext cx="1016000" cy="1016000"/>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29" name="未知"/>
            <p:cNvSpPr>
              <a:spLocks/>
            </p:cNvSpPr>
            <p:nvPr/>
          </p:nvSpPr>
          <p:spPr bwMode="auto">
            <a:xfrm>
              <a:off x="5974525" y="4157663"/>
              <a:ext cx="784225" cy="38258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Tree>
    <p:extLst>
      <p:ext uri="{BB962C8B-B14F-4D97-AF65-F5344CB8AC3E}">
        <p14:creationId xmlns:p14="http://schemas.microsoft.com/office/powerpoint/2010/main" val="231808585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92170" y="2297113"/>
            <a:ext cx="734782" cy="867743"/>
            <a:chOff x="5511220" y="2287588"/>
            <a:chExt cx="734782" cy="867743"/>
          </a:xfrm>
        </p:grpSpPr>
        <p:sp>
          <p:nvSpPr>
            <p:cNvPr id="3" name="椭圆 2"/>
            <p:cNvSpPr/>
            <p:nvPr/>
          </p:nvSpPr>
          <p:spPr>
            <a:xfrm>
              <a:off x="5511220" y="3001806"/>
              <a:ext cx="734782" cy="153525"/>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4" name="Oval 19"/>
            <p:cNvSpPr>
              <a:spLocks noChangeArrowheads="1"/>
            </p:cNvSpPr>
            <p:nvPr/>
          </p:nvSpPr>
          <p:spPr bwMode="auto">
            <a:xfrm>
              <a:off x="5511899" y="2287588"/>
              <a:ext cx="733425" cy="733425"/>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5" name="未知"/>
            <p:cNvSpPr>
              <a:spLocks/>
            </p:cNvSpPr>
            <p:nvPr/>
          </p:nvSpPr>
          <p:spPr bwMode="auto">
            <a:xfrm>
              <a:off x="5573713" y="2306638"/>
              <a:ext cx="565150" cy="2762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6" name="组合 5"/>
          <p:cNvGrpSpPr/>
          <p:nvPr/>
        </p:nvGrpSpPr>
        <p:grpSpPr>
          <a:xfrm>
            <a:off x="2508381" y="2287588"/>
            <a:ext cx="781624" cy="906462"/>
            <a:chOff x="2508381" y="2287588"/>
            <a:chExt cx="781624" cy="906462"/>
          </a:xfrm>
        </p:grpSpPr>
        <p:sp>
          <p:nvSpPr>
            <p:cNvPr id="7" name="椭圆 6"/>
            <p:cNvSpPr/>
            <p:nvPr/>
          </p:nvSpPr>
          <p:spPr>
            <a:xfrm>
              <a:off x="2508381" y="3037784"/>
              <a:ext cx="781624" cy="156266"/>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8" name="Oval 19"/>
            <p:cNvSpPr>
              <a:spLocks noChangeArrowheads="1"/>
            </p:cNvSpPr>
            <p:nvPr/>
          </p:nvSpPr>
          <p:spPr bwMode="auto">
            <a:xfrm>
              <a:off x="2532063" y="2287588"/>
              <a:ext cx="733425" cy="733425"/>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9" name="未知"/>
            <p:cNvSpPr>
              <a:spLocks/>
            </p:cNvSpPr>
            <p:nvPr/>
          </p:nvSpPr>
          <p:spPr bwMode="auto">
            <a:xfrm>
              <a:off x="2616200" y="2306638"/>
              <a:ext cx="566738" cy="2762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10" name="TextBox 9"/>
          <p:cNvSpPr txBox="1"/>
          <p:nvPr/>
        </p:nvSpPr>
        <p:spPr>
          <a:xfrm>
            <a:off x="212875" y="2155238"/>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1" name="TextBox 10"/>
          <p:cNvSpPr txBox="1"/>
          <p:nvPr/>
        </p:nvSpPr>
        <p:spPr>
          <a:xfrm>
            <a:off x="6256559" y="2214812"/>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2" name="TextBox 11"/>
          <p:cNvSpPr txBox="1"/>
          <p:nvPr/>
        </p:nvSpPr>
        <p:spPr>
          <a:xfrm>
            <a:off x="574675" y="5320579"/>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3" name="TextBox 12"/>
          <p:cNvSpPr txBox="1"/>
          <p:nvPr/>
        </p:nvSpPr>
        <p:spPr>
          <a:xfrm>
            <a:off x="5846763" y="5301208"/>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4" name="Rectangle 5"/>
          <p:cNvSpPr>
            <a:spLocks noChangeArrowheads="1"/>
          </p:cNvSpPr>
          <p:nvPr/>
        </p:nvSpPr>
        <p:spPr bwMode="gray">
          <a:xfrm rot="1620000" flipH="1" flipV="1">
            <a:off x="2963863" y="2949575"/>
            <a:ext cx="1095375" cy="112713"/>
          </a:xfrm>
          <a:prstGeom prst="roundRect">
            <a:avLst>
              <a:gd name="adj" fmla="val 47781"/>
            </a:avLst>
          </a:prstGeom>
          <a:gradFill rotWithShape="1">
            <a:gsLst>
              <a:gs pos="0">
                <a:sysClr val="window" lastClr="FFFFFF">
                  <a:lumMod val="50000"/>
                </a:sysClr>
              </a:gs>
              <a:gs pos="100000">
                <a:sysClr val="window" lastClr="FFFFFF">
                  <a:lumMod val="95000"/>
                </a:sys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5" name="Rectangle 5"/>
          <p:cNvSpPr>
            <a:spLocks noChangeArrowheads="1"/>
          </p:cNvSpPr>
          <p:nvPr/>
        </p:nvSpPr>
        <p:spPr bwMode="gray">
          <a:xfrm rot="19800000" flipV="1">
            <a:off x="4695825" y="2974975"/>
            <a:ext cx="1093788" cy="114300"/>
          </a:xfrm>
          <a:prstGeom prst="roundRect">
            <a:avLst>
              <a:gd name="adj" fmla="val 49219"/>
            </a:avLst>
          </a:prstGeom>
          <a:gradFill rotWithShape="1">
            <a:gsLst>
              <a:gs pos="0">
                <a:sysClr val="window" lastClr="FFFFFF">
                  <a:lumMod val="50000"/>
                </a:sysClr>
              </a:gs>
              <a:gs pos="100000">
                <a:sysClr val="window" lastClr="FFFFFF">
                  <a:lumMod val="95000"/>
                </a:sys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16" name="组合 15"/>
          <p:cNvGrpSpPr/>
          <p:nvPr/>
        </p:nvGrpSpPr>
        <p:grpSpPr>
          <a:xfrm>
            <a:off x="3304354" y="2579688"/>
            <a:ext cx="2143946" cy="2154571"/>
            <a:chOff x="3304354" y="2579688"/>
            <a:chExt cx="2143946" cy="2154571"/>
          </a:xfrm>
        </p:grpSpPr>
        <p:sp>
          <p:nvSpPr>
            <p:cNvPr id="17" name="椭圆 16"/>
            <p:cNvSpPr/>
            <p:nvPr/>
          </p:nvSpPr>
          <p:spPr>
            <a:xfrm>
              <a:off x="3304354" y="4332747"/>
              <a:ext cx="2143946" cy="40151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8" name="Oval 19"/>
            <p:cNvSpPr>
              <a:spLocks noChangeArrowheads="1"/>
            </p:cNvSpPr>
            <p:nvPr/>
          </p:nvSpPr>
          <p:spPr bwMode="auto">
            <a:xfrm>
              <a:off x="3452813" y="2579688"/>
              <a:ext cx="1858962" cy="1858962"/>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19" name="未知"/>
            <p:cNvSpPr>
              <a:spLocks/>
            </p:cNvSpPr>
            <p:nvPr/>
          </p:nvSpPr>
          <p:spPr bwMode="auto">
            <a:xfrm>
              <a:off x="3665538" y="2605088"/>
              <a:ext cx="1435100" cy="70008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20" name="Rectangle 5"/>
          <p:cNvSpPr>
            <a:spLocks noChangeArrowheads="1"/>
          </p:cNvSpPr>
          <p:nvPr/>
        </p:nvSpPr>
        <p:spPr bwMode="gray">
          <a:xfrm rot="19800000" flipV="1">
            <a:off x="2497315" y="4096752"/>
            <a:ext cx="1377119" cy="114300"/>
          </a:xfrm>
          <a:prstGeom prst="roundRect">
            <a:avLst>
              <a:gd name="adj" fmla="val 39062"/>
            </a:avLst>
          </a:prstGeom>
          <a:gradFill rotWithShape="1">
            <a:gsLst>
              <a:gs pos="0">
                <a:sysClr val="window" lastClr="FFFFFF">
                  <a:lumMod val="50000"/>
                </a:sysClr>
              </a:gs>
              <a:gs pos="100000">
                <a:sysClr val="window" lastClr="FFFFFF">
                  <a:lumMod val="95000"/>
                </a:sys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21" name="组合 20"/>
          <p:cNvGrpSpPr/>
          <p:nvPr/>
        </p:nvGrpSpPr>
        <p:grpSpPr>
          <a:xfrm>
            <a:off x="1844675" y="4135438"/>
            <a:ext cx="1016000" cy="1216891"/>
            <a:chOff x="1844675" y="4135438"/>
            <a:chExt cx="1016000" cy="1216891"/>
          </a:xfrm>
        </p:grpSpPr>
        <p:sp>
          <p:nvSpPr>
            <p:cNvPr id="22" name="椭圆 21"/>
            <p:cNvSpPr/>
            <p:nvPr/>
          </p:nvSpPr>
          <p:spPr>
            <a:xfrm>
              <a:off x="1907172" y="5134968"/>
              <a:ext cx="891045" cy="217361"/>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23" name="Oval 19"/>
            <p:cNvSpPr>
              <a:spLocks noChangeArrowheads="1"/>
            </p:cNvSpPr>
            <p:nvPr/>
          </p:nvSpPr>
          <p:spPr bwMode="auto">
            <a:xfrm>
              <a:off x="1844675" y="4135438"/>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24" name="未知"/>
            <p:cNvSpPr>
              <a:spLocks/>
            </p:cNvSpPr>
            <p:nvPr/>
          </p:nvSpPr>
          <p:spPr bwMode="auto">
            <a:xfrm>
              <a:off x="1960563" y="4167188"/>
              <a:ext cx="784225" cy="38258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25" name="Rectangle 5"/>
          <p:cNvSpPr>
            <a:spLocks noChangeArrowheads="1"/>
          </p:cNvSpPr>
          <p:nvPr/>
        </p:nvSpPr>
        <p:spPr bwMode="gray">
          <a:xfrm rot="1620000" flipH="1" flipV="1">
            <a:off x="4944703" y="4057649"/>
            <a:ext cx="1137060" cy="112713"/>
          </a:xfrm>
          <a:prstGeom prst="roundRect">
            <a:avLst>
              <a:gd name="adj" fmla="val 41138"/>
            </a:avLst>
          </a:prstGeom>
          <a:gradFill rotWithShape="1">
            <a:gsLst>
              <a:gs pos="0">
                <a:sysClr val="window" lastClr="FFFFFF">
                  <a:lumMod val="50000"/>
                </a:sysClr>
              </a:gs>
              <a:gs pos="100000">
                <a:sysClr val="window" lastClr="FFFFFF">
                  <a:lumMod val="95000"/>
                </a:sys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26" name="组合 25"/>
          <p:cNvGrpSpPr/>
          <p:nvPr/>
        </p:nvGrpSpPr>
        <p:grpSpPr>
          <a:xfrm>
            <a:off x="5884863" y="4059238"/>
            <a:ext cx="1016000" cy="1242435"/>
            <a:chOff x="5846763" y="4135438"/>
            <a:chExt cx="1016000" cy="1242435"/>
          </a:xfrm>
        </p:grpSpPr>
        <p:sp>
          <p:nvSpPr>
            <p:cNvPr id="27" name="椭圆 26"/>
            <p:cNvSpPr/>
            <p:nvPr/>
          </p:nvSpPr>
          <p:spPr>
            <a:xfrm>
              <a:off x="5907745" y="5142779"/>
              <a:ext cx="895054"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28" name="Oval 19"/>
            <p:cNvSpPr>
              <a:spLocks noChangeArrowheads="1"/>
            </p:cNvSpPr>
            <p:nvPr/>
          </p:nvSpPr>
          <p:spPr bwMode="auto">
            <a:xfrm>
              <a:off x="5846763" y="4135438"/>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29" name="未知"/>
            <p:cNvSpPr>
              <a:spLocks/>
            </p:cNvSpPr>
            <p:nvPr/>
          </p:nvSpPr>
          <p:spPr bwMode="auto">
            <a:xfrm>
              <a:off x="5962650" y="4157663"/>
              <a:ext cx="784225" cy="38258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Tree>
    <p:extLst>
      <p:ext uri="{BB962C8B-B14F-4D97-AF65-F5344CB8AC3E}">
        <p14:creationId xmlns:p14="http://schemas.microsoft.com/office/powerpoint/2010/main" val="47792708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61558" y="4262364"/>
            <a:ext cx="2286000" cy="6463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3" name="TextBox 2"/>
          <p:cNvSpPr txBox="1"/>
          <p:nvPr/>
        </p:nvSpPr>
        <p:spPr>
          <a:xfrm>
            <a:off x="4979988" y="1830169"/>
            <a:ext cx="2286000" cy="6463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4" name="TextBox 3"/>
          <p:cNvSpPr txBox="1"/>
          <p:nvPr/>
        </p:nvSpPr>
        <p:spPr>
          <a:xfrm>
            <a:off x="3004660" y="5174992"/>
            <a:ext cx="2286000" cy="6463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grpSp>
        <p:nvGrpSpPr>
          <p:cNvPr id="5" name="组合 4"/>
          <p:cNvGrpSpPr/>
          <p:nvPr/>
        </p:nvGrpSpPr>
        <p:grpSpPr>
          <a:xfrm>
            <a:off x="1974850" y="1820441"/>
            <a:ext cx="3851808" cy="4000753"/>
            <a:chOff x="1974850" y="1820441"/>
            <a:chExt cx="3851808" cy="4000753"/>
          </a:xfrm>
        </p:grpSpPr>
        <p:grpSp>
          <p:nvGrpSpPr>
            <p:cNvPr id="6" name="组合 5"/>
            <p:cNvGrpSpPr/>
            <p:nvPr/>
          </p:nvGrpSpPr>
          <p:grpSpPr>
            <a:xfrm>
              <a:off x="4141093" y="1820441"/>
              <a:ext cx="694122" cy="765262"/>
              <a:chOff x="2051050" y="4567238"/>
              <a:chExt cx="1016000" cy="1120130"/>
            </a:xfrm>
          </p:grpSpPr>
          <p:sp>
            <p:nvSpPr>
              <p:cNvPr id="23" name="椭圆 22"/>
              <p:cNvSpPr/>
              <p:nvPr/>
            </p:nvSpPr>
            <p:spPr>
              <a:xfrm>
                <a:off x="2060662" y="5498896"/>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24" name="Oval 19"/>
              <p:cNvSpPr>
                <a:spLocks noChangeArrowheads="1"/>
              </p:cNvSpPr>
              <p:nvPr/>
            </p:nvSpPr>
            <p:spPr bwMode="auto">
              <a:xfrm>
                <a:off x="2051050" y="4567238"/>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25" name="未知"/>
              <p:cNvSpPr>
                <a:spLocks/>
              </p:cNvSpPr>
              <p:nvPr/>
            </p:nvSpPr>
            <p:spPr bwMode="auto">
              <a:xfrm>
                <a:off x="2184402" y="4594495"/>
                <a:ext cx="755648" cy="32410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7" name="Rectangle 5"/>
            <p:cNvSpPr>
              <a:spLocks noChangeArrowheads="1"/>
            </p:cNvSpPr>
            <p:nvPr/>
          </p:nvSpPr>
          <p:spPr bwMode="gray">
            <a:xfrm rot="19260000" flipV="1">
              <a:off x="3381375" y="2606675"/>
              <a:ext cx="1093788" cy="98425"/>
            </a:xfrm>
            <a:prstGeom prst="roundRect">
              <a:avLst>
                <a:gd name="adj" fmla="val 38275"/>
              </a:avLst>
            </a:prstGeom>
            <a:gradFill rotWithShape="1">
              <a:gsLst>
                <a:gs pos="833">
                  <a:srgbClr val="A9A9A9"/>
                </a:gs>
                <a:gs pos="31000">
                  <a:srgbClr val="F9F9F9"/>
                </a:gs>
                <a:gs pos="100000">
                  <a:srgbClr val="5F5F5F"/>
                </a:gs>
              </a:gsLst>
              <a:lin ang="16200000" scaled="0"/>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8" name="组合 7"/>
            <p:cNvGrpSpPr/>
            <p:nvPr/>
          </p:nvGrpSpPr>
          <p:grpSpPr>
            <a:xfrm>
              <a:off x="2581274" y="2414588"/>
              <a:ext cx="1419226" cy="1571365"/>
              <a:chOff x="2581274" y="2414588"/>
              <a:chExt cx="1419226" cy="1571365"/>
            </a:xfrm>
          </p:grpSpPr>
          <p:sp>
            <p:nvSpPr>
              <p:cNvPr id="19" name="椭圆 18"/>
              <p:cNvSpPr/>
              <p:nvPr/>
            </p:nvSpPr>
            <p:spPr>
              <a:xfrm>
                <a:off x="2581274" y="3720165"/>
                <a:ext cx="1419226" cy="265788"/>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nvGrpSpPr>
              <p:cNvPr id="20" name="组合 19"/>
              <p:cNvGrpSpPr/>
              <p:nvPr/>
            </p:nvGrpSpPr>
            <p:grpSpPr>
              <a:xfrm>
                <a:off x="2606675" y="2414588"/>
                <a:ext cx="1368425" cy="1368425"/>
                <a:chOff x="2606675" y="2414588"/>
                <a:chExt cx="1368425" cy="1368425"/>
              </a:xfrm>
            </p:grpSpPr>
            <p:sp>
              <p:nvSpPr>
                <p:cNvPr id="21" name="Oval 19"/>
                <p:cNvSpPr>
                  <a:spLocks noChangeArrowheads="1"/>
                </p:cNvSpPr>
                <p:nvPr/>
              </p:nvSpPr>
              <p:spPr bwMode="auto">
                <a:xfrm>
                  <a:off x="2606675" y="2414588"/>
                  <a:ext cx="1368425" cy="1368425"/>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22" name="未知"/>
                <p:cNvSpPr>
                  <a:spLocks/>
                </p:cNvSpPr>
                <p:nvPr/>
              </p:nvSpPr>
              <p:spPr bwMode="auto">
                <a:xfrm>
                  <a:off x="2720975" y="2454275"/>
                  <a:ext cx="1139825" cy="5556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sp>
          <p:nvSpPr>
            <p:cNvPr id="9" name="Rectangle 5"/>
            <p:cNvSpPr>
              <a:spLocks noChangeArrowheads="1"/>
            </p:cNvSpPr>
            <p:nvPr/>
          </p:nvSpPr>
          <p:spPr bwMode="gray">
            <a:xfrm rot="17520000" flipV="1">
              <a:off x="2264691" y="3999244"/>
              <a:ext cx="1150420" cy="107950"/>
            </a:xfrm>
            <a:prstGeom prst="roundRect">
              <a:avLst>
                <a:gd name="adj" fmla="val 25282"/>
              </a:avLst>
            </a:prstGeom>
            <a:gradFill rotWithShape="1">
              <a:gsLst>
                <a:gs pos="833">
                  <a:srgbClr val="A9A9A9"/>
                </a:gs>
                <a:gs pos="31000">
                  <a:srgbClr val="F9F9F9"/>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10" name="组合 9"/>
            <p:cNvGrpSpPr/>
            <p:nvPr/>
          </p:nvGrpSpPr>
          <p:grpSpPr>
            <a:xfrm>
              <a:off x="1974850" y="4538712"/>
              <a:ext cx="1016000" cy="1282482"/>
              <a:chOff x="1974850" y="4538712"/>
              <a:chExt cx="1016000" cy="1282482"/>
            </a:xfrm>
          </p:grpSpPr>
          <p:sp>
            <p:nvSpPr>
              <p:cNvPr id="16" name="椭圆 15"/>
              <p:cNvSpPr/>
              <p:nvPr/>
            </p:nvSpPr>
            <p:spPr>
              <a:xfrm>
                <a:off x="1984462" y="5632722"/>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7" name="Oval 19"/>
              <p:cNvSpPr>
                <a:spLocks noChangeArrowheads="1"/>
              </p:cNvSpPr>
              <p:nvPr/>
            </p:nvSpPr>
            <p:spPr bwMode="auto">
              <a:xfrm>
                <a:off x="1974850" y="4538712"/>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18" name="未知"/>
              <p:cNvSpPr>
                <a:spLocks/>
              </p:cNvSpPr>
              <p:nvPr/>
            </p:nvSpPr>
            <p:spPr bwMode="auto">
              <a:xfrm>
                <a:off x="2108202" y="4565969"/>
                <a:ext cx="755648" cy="32410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11" name="Rectangle 5"/>
            <p:cNvSpPr>
              <a:spLocks noChangeArrowheads="1"/>
            </p:cNvSpPr>
            <p:nvPr/>
          </p:nvSpPr>
          <p:spPr bwMode="gray">
            <a:xfrm rot="12840000" flipV="1">
              <a:off x="3572936" y="3783150"/>
              <a:ext cx="1360858" cy="107950"/>
            </a:xfrm>
            <a:prstGeom prst="roundRect">
              <a:avLst>
                <a:gd name="adj" fmla="val 37465"/>
              </a:avLst>
            </a:prstGeom>
            <a:gradFill rotWithShape="1">
              <a:gsLst>
                <a:gs pos="833">
                  <a:srgbClr val="A9A9A9"/>
                </a:gs>
                <a:gs pos="31000">
                  <a:srgbClr val="F9F9F9"/>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12" name="组合 11"/>
            <p:cNvGrpSpPr/>
            <p:nvPr/>
          </p:nvGrpSpPr>
          <p:grpSpPr>
            <a:xfrm>
              <a:off x="4604284" y="3918707"/>
              <a:ext cx="1222374" cy="1389668"/>
              <a:chOff x="2051050" y="4567238"/>
              <a:chExt cx="1016000" cy="1155050"/>
            </a:xfrm>
          </p:grpSpPr>
          <p:sp>
            <p:nvSpPr>
              <p:cNvPr id="13" name="椭圆 12"/>
              <p:cNvSpPr/>
              <p:nvPr/>
            </p:nvSpPr>
            <p:spPr>
              <a:xfrm>
                <a:off x="2060662" y="5533816"/>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4" name="Oval 19"/>
              <p:cNvSpPr>
                <a:spLocks noChangeArrowheads="1"/>
              </p:cNvSpPr>
              <p:nvPr/>
            </p:nvSpPr>
            <p:spPr bwMode="auto">
              <a:xfrm>
                <a:off x="2051050" y="4567238"/>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15" name="未知"/>
              <p:cNvSpPr>
                <a:spLocks/>
              </p:cNvSpPr>
              <p:nvPr/>
            </p:nvSpPr>
            <p:spPr bwMode="auto">
              <a:xfrm>
                <a:off x="2184402" y="4594495"/>
                <a:ext cx="755648" cy="32410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spTree>
    <p:extLst>
      <p:ext uri="{BB962C8B-B14F-4D97-AF65-F5344CB8AC3E}">
        <p14:creationId xmlns:p14="http://schemas.microsoft.com/office/powerpoint/2010/main" val="5944966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rot="10800000" flipV="1">
            <a:off x="6308725" y="1697038"/>
            <a:ext cx="1595438" cy="1582737"/>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单击添加标题文字</a:t>
            </a:r>
          </a:p>
        </p:txBody>
      </p:sp>
      <p:sp>
        <p:nvSpPr>
          <p:cNvPr id="3" name="AutoShape 3"/>
          <p:cNvSpPr>
            <a:spLocks noChangeArrowheads="1"/>
          </p:cNvSpPr>
          <p:nvPr/>
        </p:nvSpPr>
        <p:spPr bwMode="auto">
          <a:xfrm rot="10800000">
            <a:off x="6129338" y="3319463"/>
            <a:ext cx="1955800" cy="2381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4" name="Rectangle 4"/>
          <p:cNvSpPr>
            <a:spLocks noChangeArrowheads="1"/>
          </p:cNvSpPr>
          <p:nvPr/>
        </p:nvSpPr>
        <p:spPr bwMode="auto">
          <a:xfrm rot="10800000" flipV="1">
            <a:off x="4689475" y="2354263"/>
            <a:ext cx="1771650" cy="1755775"/>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单击添加标题文字</a:t>
            </a:r>
          </a:p>
        </p:txBody>
      </p:sp>
      <p:sp>
        <p:nvSpPr>
          <p:cNvPr id="5" name="AutoShape 5"/>
          <p:cNvSpPr>
            <a:spLocks noChangeArrowheads="1"/>
          </p:cNvSpPr>
          <p:nvPr/>
        </p:nvSpPr>
        <p:spPr bwMode="auto">
          <a:xfrm rot="10800000">
            <a:off x="4491038" y="4154488"/>
            <a:ext cx="2170112" cy="2635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6" name="Rectangle 8"/>
          <p:cNvSpPr>
            <a:spLocks noChangeArrowheads="1"/>
          </p:cNvSpPr>
          <p:nvPr/>
        </p:nvSpPr>
        <p:spPr bwMode="auto">
          <a:xfrm rot="10800000" flipV="1">
            <a:off x="1249363" y="2144713"/>
            <a:ext cx="1681162" cy="1670050"/>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单击添加标题文字</a:t>
            </a:r>
          </a:p>
        </p:txBody>
      </p:sp>
      <p:sp>
        <p:nvSpPr>
          <p:cNvPr id="7" name="AutoShape 9"/>
          <p:cNvSpPr>
            <a:spLocks noChangeArrowheads="1"/>
          </p:cNvSpPr>
          <p:nvPr/>
        </p:nvSpPr>
        <p:spPr bwMode="auto">
          <a:xfrm rot="10800000">
            <a:off x="1060450" y="3857625"/>
            <a:ext cx="2060575" cy="24923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8" name="Rectangle 10"/>
          <p:cNvSpPr>
            <a:spLocks noChangeArrowheads="1"/>
          </p:cNvSpPr>
          <p:nvPr/>
        </p:nvSpPr>
        <p:spPr bwMode="auto">
          <a:xfrm rot="10800000" flipV="1">
            <a:off x="2732088" y="2579688"/>
            <a:ext cx="2217737" cy="2197100"/>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1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单击添加标题文字</a:t>
            </a:r>
          </a:p>
        </p:txBody>
      </p:sp>
      <p:sp>
        <p:nvSpPr>
          <p:cNvPr id="9" name="AutoShape 11"/>
          <p:cNvSpPr>
            <a:spLocks noChangeArrowheads="1"/>
          </p:cNvSpPr>
          <p:nvPr/>
        </p:nvSpPr>
        <p:spPr bwMode="auto">
          <a:xfrm rot="10800000">
            <a:off x="2482850" y="4830763"/>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Tree>
    <p:extLst>
      <p:ext uri="{BB962C8B-B14F-4D97-AF65-F5344CB8AC3E}">
        <p14:creationId xmlns:p14="http://schemas.microsoft.com/office/powerpoint/2010/main" val="318562580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2480" y="1519619"/>
            <a:ext cx="8514401" cy="3818763"/>
            <a:chOff x="372480" y="1519619"/>
            <a:chExt cx="8514401" cy="3818763"/>
          </a:xfrm>
        </p:grpSpPr>
        <p:grpSp>
          <p:nvGrpSpPr>
            <p:cNvPr id="3" name="组合 2"/>
            <p:cNvGrpSpPr/>
            <p:nvPr/>
          </p:nvGrpSpPr>
          <p:grpSpPr>
            <a:xfrm>
              <a:off x="372480" y="3767633"/>
              <a:ext cx="2136775" cy="1141211"/>
              <a:chOff x="372480" y="3433051"/>
              <a:chExt cx="2136775" cy="1141211"/>
            </a:xfrm>
          </p:grpSpPr>
          <p:sp>
            <p:nvSpPr>
              <p:cNvPr id="59" name="Text Box 21"/>
              <p:cNvSpPr txBox="1">
                <a:spLocks noChangeArrowheads="1"/>
              </p:cNvSpPr>
              <p:nvPr/>
            </p:nvSpPr>
            <p:spPr bwMode="auto">
              <a:xfrm>
                <a:off x="377243" y="3433051"/>
                <a:ext cx="20748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smtClean="0">
                    <a:ln>
                      <a:noFill/>
                    </a:ln>
                    <a:solidFill>
                      <a:srgbClr val="646464"/>
                    </a:solidFill>
                    <a:effectLst/>
                    <a:uLnTx/>
                    <a:uFillTx/>
                    <a:latin typeface="Arial" charset="0"/>
                    <a:ea typeface="华文细黑" pitchFamily="2" charset="-122"/>
                  </a:rPr>
                  <a:t>此处添加内容</a:t>
                </a:r>
              </a:p>
            </p:txBody>
          </p:sp>
          <p:sp>
            <p:nvSpPr>
              <p:cNvPr id="60" name="Rectangle 22"/>
              <p:cNvSpPr>
                <a:spLocks noChangeArrowheads="1"/>
              </p:cNvSpPr>
              <p:nvPr/>
            </p:nvSpPr>
            <p:spPr bwMode="auto">
              <a:xfrm>
                <a:off x="372480" y="3964864"/>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marR="0" lvl="0" indent="-263525" defTabSz="914400" eaLnBrk="1" fontAlgn="auto" latinLnBrk="0" hangingPunct="1">
                  <a:lnSpc>
                    <a:spcPct val="120000"/>
                  </a:lnSpc>
                  <a:spcBef>
                    <a:spcPts val="0"/>
                  </a:spcBef>
                  <a:spcAft>
                    <a:spcPts val="0"/>
                  </a:spcAft>
                  <a:buClrTx/>
                  <a:buSzTx/>
                  <a:buFontTx/>
                  <a:buChar char="•"/>
                  <a:tabLst/>
                  <a:defRPr/>
                </a:pPr>
                <a:r>
                  <a:rPr kumimoji="0" lang="zh-CN" altLang="en-US" sz="1400" b="0" i="0" u="none" strike="noStrike" kern="0" cap="none" spc="0" normalizeH="0" baseline="0" noProof="0" dirty="0" smtClean="0">
                    <a:ln>
                      <a:noFill/>
                    </a:ln>
                    <a:solidFill>
                      <a:srgbClr val="646464"/>
                    </a:solidFill>
                    <a:effectLst/>
                    <a:uLnTx/>
                    <a:uFillTx/>
                    <a:ea typeface="微软雅黑" pitchFamily="34" charset="-122"/>
                  </a:rPr>
                  <a:t>单击添加段落文字</a:t>
                </a:r>
              </a:p>
              <a:p>
                <a:pPr marL="263525" marR="0" lvl="0" indent="-263525" defTabSz="914400" eaLnBrk="1" fontAlgn="auto" latinLnBrk="0" hangingPunct="1">
                  <a:lnSpc>
                    <a:spcPct val="120000"/>
                  </a:lnSpc>
                  <a:spcBef>
                    <a:spcPts val="0"/>
                  </a:spcBef>
                  <a:spcAft>
                    <a:spcPts val="0"/>
                  </a:spcAft>
                  <a:buClrTx/>
                  <a:buSzTx/>
                  <a:buFontTx/>
                  <a:buChar char="•"/>
                  <a:tabLst/>
                  <a:defRPr/>
                </a:pPr>
                <a:r>
                  <a:rPr kumimoji="0" lang="zh-CN" altLang="en-US" sz="1400" b="0" i="0" u="none" strike="noStrike" kern="0" cap="none" spc="0" normalizeH="0" baseline="0" noProof="0" dirty="0" smtClean="0">
                    <a:ln>
                      <a:noFill/>
                    </a:ln>
                    <a:solidFill>
                      <a:srgbClr val="646464"/>
                    </a:solidFill>
                    <a:effectLst/>
                    <a:uLnTx/>
                    <a:uFillTx/>
                    <a:ea typeface="微软雅黑" pitchFamily="34" charset="-122"/>
                  </a:rPr>
                  <a:t>单击添加段落文字</a:t>
                </a:r>
              </a:p>
            </p:txBody>
          </p:sp>
        </p:grpSp>
        <p:grpSp>
          <p:nvGrpSpPr>
            <p:cNvPr id="4" name="组合 3"/>
            <p:cNvGrpSpPr/>
            <p:nvPr/>
          </p:nvGrpSpPr>
          <p:grpSpPr>
            <a:xfrm>
              <a:off x="6159072" y="2006336"/>
              <a:ext cx="2136775" cy="1141211"/>
              <a:chOff x="6159072" y="1671754"/>
              <a:chExt cx="2136775" cy="1141211"/>
            </a:xfrm>
          </p:grpSpPr>
          <p:sp>
            <p:nvSpPr>
              <p:cNvPr id="57" name="Text Box 23"/>
              <p:cNvSpPr txBox="1">
                <a:spLocks noChangeArrowheads="1"/>
              </p:cNvSpPr>
              <p:nvPr/>
            </p:nvSpPr>
            <p:spPr bwMode="auto">
              <a:xfrm>
                <a:off x="6163834" y="1671754"/>
                <a:ext cx="2074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smtClean="0">
                    <a:ln>
                      <a:noFill/>
                    </a:ln>
                    <a:solidFill>
                      <a:srgbClr val="646464"/>
                    </a:solidFill>
                    <a:effectLst/>
                    <a:uLnTx/>
                    <a:uFillTx/>
                    <a:latin typeface="Arial" charset="0"/>
                    <a:ea typeface="华文细黑" pitchFamily="2" charset="-122"/>
                  </a:rPr>
                  <a:t>此处添加内容</a:t>
                </a:r>
              </a:p>
            </p:txBody>
          </p:sp>
          <p:sp>
            <p:nvSpPr>
              <p:cNvPr id="58" name="Rectangle 24"/>
              <p:cNvSpPr>
                <a:spLocks noChangeArrowheads="1"/>
              </p:cNvSpPr>
              <p:nvPr/>
            </p:nvSpPr>
            <p:spPr bwMode="auto">
              <a:xfrm>
                <a:off x="6159072" y="2203567"/>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marR="0" lvl="0" indent="-263525" defTabSz="914400" eaLnBrk="1" fontAlgn="auto" latinLnBrk="0" hangingPunct="1">
                  <a:lnSpc>
                    <a:spcPct val="120000"/>
                  </a:lnSpc>
                  <a:spcBef>
                    <a:spcPts val="0"/>
                  </a:spcBef>
                  <a:spcAft>
                    <a:spcPts val="0"/>
                  </a:spcAft>
                  <a:buClrTx/>
                  <a:buSzTx/>
                  <a:buFontTx/>
                  <a:buChar char="•"/>
                  <a:tabLst/>
                  <a:defRPr/>
                </a:pPr>
                <a:r>
                  <a:rPr kumimoji="0" lang="zh-CN" altLang="en-US" sz="1400" b="0" i="0" u="none" strike="noStrike" kern="0" cap="none" spc="0" normalizeH="0" baseline="0" noProof="0" dirty="0" smtClean="0">
                    <a:ln>
                      <a:noFill/>
                    </a:ln>
                    <a:solidFill>
                      <a:srgbClr val="646464"/>
                    </a:solidFill>
                    <a:effectLst/>
                    <a:uLnTx/>
                    <a:uFillTx/>
                    <a:ea typeface="微软雅黑" pitchFamily="34" charset="-122"/>
                  </a:rPr>
                  <a:t>单击添加段落文字</a:t>
                </a:r>
              </a:p>
              <a:p>
                <a:pPr marL="263525" marR="0" lvl="0" indent="-263525" defTabSz="914400" eaLnBrk="1" fontAlgn="auto" latinLnBrk="0" hangingPunct="1">
                  <a:lnSpc>
                    <a:spcPct val="120000"/>
                  </a:lnSpc>
                  <a:spcBef>
                    <a:spcPts val="0"/>
                  </a:spcBef>
                  <a:spcAft>
                    <a:spcPts val="0"/>
                  </a:spcAft>
                  <a:buClrTx/>
                  <a:buSzTx/>
                  <a:buFontTx/>
                  <a:buChar char="•"/>
                  <a:tabLst/>
                  <a:defRPr/>
                </a:pPr>
                <a:r>
                  <a:rPr kumimoji="0" lang="zh-CN" altLang="en-US" sz="1400" b="0" i="0" u="none" strike="noStrike" kern="0" cap="none" spc="0" normalizeH="0" baseline="0" noProof="0" dirty="0" smtClean="0">
                    <a:ln>
                      <a:noFill/>
                    </a:ln>
                    <a:solidFill>
                      <a:srgbClr val="646464"/>
                    </a:solidFill>
                    <a:effectLst/>
                    <a:uLnTx/>
                    <a:uFillTx/>
                    <a:ea typeface="微软雅黑" pitchFamily="34" charset="-122"/>
                  </a:rPr>
                  <a:t>单击添加段落文字</a:t>
                </a:r>
              </a:p>
            </p:txBody>
          </p:sp>
        </p:grpSp>
        <p:grpSp>
          <p:nvGrpSpPr>
            <p:cNvPr id="5" name="组合 4"/>
            <p:cNvGrpSpPr/>
            <p:nvPr/>
          </p:nvGrpSpPr>
          <p:grpSpPr>
            <a:xfrm>
              <a:off x="6750106" y="3934774"/>
              <a:ext cx="2136775" cy="1141211"/>
              <a:chOff x="6750106" y="3600192"/>
              <a:chExt cx="2136775" cy="1141211"/>
            </a:xfrm>
          </p:grpSpPr>
          <p:sp>
            <p:nvSpPr>
              <p:cNvPr id="55" name="Text Box 25"/>
              <p:cNvSpPr txBox="1">
                <a:spLocks noChangeArrowheads="1"/>
              </p:cNvSpPr>
              <p:nvPr/>
            </p:nvSpPr>
            <p:spPr bwMode="auto">
              <a:xfrm>
                <a:off x="6754868" y="3600192"/>
                <a:ext cx="2074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smtClean="0">
                    <a:ln>
                      <a:noFill/>
                    </a:ln>
                    <a:solidFill>
                      <a:srgbClr val="646464"/>
                    </a:solidFill>
                    <a:effectLst/>
                    <a:uLnTx/>
                    <a:uFillTx/>
                    <a:latin typeface="Arial" charset="0"/>
                    <a:ea typeface="华文细黑" pitchFamily="2" charset="-122"/>
                  </a:rPr>
                  <a:t>此处添加内容</a:t>
                </a:r>
              </a:p>
            </p:txBody>
          </p:sp>
          <p:sp>
            <p:nvSpPr>
              <p:cNvPr id="56" name="Rectangle 26"/>
              <p:cNvSpPr>
                <a:spLocks noChangeArrowheads="1"/>
              </p:cNvSpPr>
              <p:nvPr/>
            </p:nvSpPr>
            <p:spPr bwMode="auto">
              <a:xfrm>
                <a:off x="6750106" y="4132005"/>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marR="0" lvl="0" indent="-263525" defTabSz="914400" eaLnBrk="1" fontAlgn="auto" latinLnBrk="0" hangingPunct="1">
                  <a:lnSpc>
                    <a:spcPct val="120000"/>
                  </a:lnSpc>
                  <a:spcBef>
                    <a:spcPts val="0"/>
                  </a:spcBef>
                  <a:spcAft>
                    <a:spcPts val="0"/>
                  </a:spcAft>
                  <a:buClrTx/>
                  <a:buSzTx/>
                  <a:buFontTx/>
                  <a:buChar char="•"/>
                  <a:tabLst/>
                  <a:defRPr/>
                </a:pPr>
                <a:r>
                  <a:rPr kumimoji="0" lang="zh-CN" altLang="en-US" sz="1400" b="0" i="0" u="none" strike="noStrike" kern="0" cap="none" spc="0" normalizeH="0" baseline="0" noProof="0" dirty="0" smtClean="0">
                    <a:ln>
                      <a:noFill/>
                    </a:ln>
                    <a:solidFill>
                      <a:srgbClr val="646464"/>
                    </a:solidFill>
                    <a:effectLst/>
                    <a:uLnTx/>
                    <a:uFillTx/>
                    <a:ea typeface="微软雅黑" pitchFamily="34" charset="-122"/>
                  </a:rPr>
                  <a:t>单击添加段落文字</a:t>
                </a:r>
              </a:p>
              <a:p>
                <a:pPr marL="263525" marR="0" lvl="0" indent="-263525" defTabSz="914400" eaLnBrk="1" fontAlgn="auto" latinLnBrk="0" hangingPunct="1">
                  <a:lnSpc>
                    <a:spcPct val="120000"/>
                  </a:lnSpc>
                  <a:spcBef>
                    <a:spcPts val="0"/>
                  </a:spcBef>
                  <a:spcAft>
                    <a:spcPts val="0"/>
                  </a:spcAft>
                  <a:buClrTx/>
                  <a:buSzTx/>
                  <a:buFontTx/>
                  <a:buChar char="•"/>
                  <a:tabLst/>
                  <a:defRPr/>
                </a:pPr>
                <a:r>
                  <a:rPr kumimoji="0" lang="zh-CN" altLang="en-US" sz="1400" b="0" i="0" u="none" strike="noStrike" kern="0" cap="none" spc="0" normalizeH="0" baseline="0" noProof="0" dirty="0" smtClean="0">
                    <a:ln>
                      <a:noFill/>
                    </a:ln>
                    <a:solidFill>
                      <a:srgbClr val="646464"/>
                    </a:solidFill>
                    <a:effectLst/>
                    <a:uLnTx/>
                    <a:uFillTx/>
                    <a:ea typeface="微软雅黑" pitchFamily="34" charset="-122"/>
                  </a:rPr>
                  <a:t>单击添加段落文字</a:t>
                </a:r>
              </a:p>
            </p:txBody>
          </p:sp>
        </p:grpSp>
        <p:grpSp>
          <p:nvGrpSpPr>
            <p:cNvPr id="6" name="组合 5"/>
            <p:cNvGrpSpPr/>
            <p:nvPr/>
          </p:nvGrpSpPr>
          <p:grpSpPr>
            <a:xfrm>
              <a:off x="836007" y="1519619"/>
              <a:ext cx="2136775" cy="1141211"/>
              <a:chOff x="836007" y="1185037"/>
              <a:chExt cx="2136775" cy="1141211"/>
            </a:xfrm>
          </p:grpSpPr>
          <p:sp>
            <p:nvSpPr>
              <p:cNvPr id="53" name="Text Box 25"/>
              <p:cNvSpPr txBox="1">
                <a:spLocks noChangeArrowheads="1"/>
              </p:cNvSpPr>
              <p:nvPr/>
            </p:nvSpPr>
            <p:spPr bwMode="auto">
              <a:xfrm>
                <a:off x="840769" y="1185037"/>
                <a:ext cx="2074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smtClean="0">
                    <a:ln>
                      <a:noFill/>
                    </a:ln>
                    <a:solidFill>
                      <a:srgbClr val="646464"/>
                    </a:solidFill>
                    <a:effectLst/>
                    <a:uLnTx/>
                    <a:uFillTx/>
                    <a:latin typeface="Arial" charset="0"/>
                    <a:ea typeface="华文细黑" pitchFamily="2" charset="-122"/>
                  </a:rPr>
                  <a:t>此处添加内容</a:t>
                </a:r>
              </a:p>
            </p:txBody>
          </p:sp>
          <p:sp>
            <p:nvSpPr>
              <p:cNvPr id="54" name="Rectangle 26"/>
              <p:cNvSpPr>
                <a:spLocks noChangeArrowheads="1"/>
              </p:cNvSpPr>
              <p:nvPr/>
            </p:nvSpPr>
            <p:spPr bwMode="auto">
              <a:xfrm>
                <a:off x="836007" y="1716850"/>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marR="0" lvl="0" indent="-263525" defTabSz="914400" eaLnBrk="1" fontAlgn="auto" latinLnBrk="0" hangingPunct="1">
                  <a:lnSpc>
                    <a:spcPct val="120000"/>
                  </a:lnSpc>
                  <a:spcBef>
                    <a:spcPts val="0"/>
                  </a:spcBef>
                  <a:spcAft>
                    <a:spcPts val="0"/>
                  </a:spcAft>
                  <a:buClrTx/>
                  <a:buSzTx/>
                  <a:buFontTx/>
                  <a:buChar char="•"/>
                  <a:tabLst/>
                  <a:defRPr/>
                </a:pPr>
                <a:r>
                  <a:rPr kumimoji="0" lang="zh-CN" altLang="en-US" sz="1400" b="0" i="0" u="none" strike="noStrike" kern="0" cap="none" spc="0" normalizeH="0" baseline="0" noProof="0" dirty="0" smtClean="0">
                    <a:ln>
                      <a:noFill/>
                    </a:ln>
                    <a:solidFill>
                      <a:srgbClr val="646464"/>
                    </a:solidFill>
                    <a:effectLst/>
                    <a:uLnTx/>
                    <a:uFillTx/>
                    <a:ea typeface="微软雅黑" pitchFamily="34" charset="-122"/>
                  </a:rPr>
                  <a:t>单击添加段落文字</a:t>
                </a:r>
              </a:p>
              <a:p>
                <a:pPr marL="263525" marR="0" lvl="0" indent="-263525" defTabSz="914400" eaLnBrk="1" fontAlgn="auto" latinLnBrk="0" hangingPunct="1">
                  <a:lnSpc>
                    <a:spcPct val="120000"/>
                  </a:lnSpc>
                  <a:spcBef>
                    <a:spcPts val="0"/>
                  </a:spcBef>
                  <a:spcAft>
                    <a:spcPts val="0"/>
                  </a:spcAft>
                  <a:buClrTx/>
                  <a:buSzTx/>
                  <a:buFontTx/>
                  <a:buChar char="•"/>
                  <a:tabLst/>
                  <a:defRPr/>
                </a:pPr>
                <a:r>
                  <a:rPr kumimoji="0" lang="zh-CN" altLang="en-US" sz="1400" b="0" i="0" u="none" strike="noStrike" kern="0" cap="none" spc="0" normalizeH="0" baseline="0" noProof="0" dirty="0" smtClean="0">
                    <a:ln>
                      <a:noFill/>
                    </a:ln>
                    <a:solidFill>
                      <a:srgbClr val="646464"/>
                    </a:solidFill>
                    <a:effectLst/>
                    <a:uLnTx/>
                    <a:uFillTx/>
                    <a:ea typeface="微软雅黑" pitchFamily="34" charset="-122"/>
                  </a:rPr>
                  <a:t>单击添加段落文字</a:t>
                </a:r>
              </a:p>
            </p:txBody>
          </p:sp>
        </p:grpSp>
        <p:grpSp>
          <p:nvGrpSpPr>
            <p:cNvPr id="7" name="组合 6"/>
            <p:cNvGrpSpPr/>
            <p:nvPr/>
          </p:nvGrpSpPr>
          <p:grpSpPr>
            <a:xfrm>
              <a:off x="2057400" y="1960963"/>
              <a:ext cx="5024438" cy="3377419"/>
              <a:chOff x="2057400" y="1960963"/>
              <a:chExt cx="5024438" cy="3377419"/>
            </a:xfrm>
          </p:grpSpPr>
          <p:grpSp>
            <p:nvGrpSpPr>
              <p:cNvPr id="8" name="Group 9"/>
              <p:cNvGrpSpPr>
                <a:grpSpLocks/>
              </p:cNvGrpSpPr>
              <p:nvPr/>
            </p:nvGrpSpPr>
            <p:grpSpPr bwMode="auto">
              <a:xfrm rot="16977474">
                <a:off x="4380672" y="2096921"/>
                <a:ext cx="163228" cy="1317027"/>
                <a:chOff x="0" y="0"/>
                <a:chExt cx="68" cy="636"/>
              </a:xfrm>
            </p:grpSpPr>
            <p:sp>
              <p:nvSpPr>
                <p:cNvPr id="51"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52"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9" name="组合 8"/>
              <p:cNvGrpSpPr/>
              <p:nvPr/>
            </p:nvGrpSpPr>
            <p:grpSpPr>
              <a:xfrm>
                <a:off x="2833396" y="1960963"/>
                <a:ext cx="1570838" cy="1213956"/>
                <a:chOff x="2833396" y="1626381"/>
                <a:chExt cx="1570838" cy="1213956"/>
              </a:xfrm>
            </p:grpSpPr>
            <p:sp>
              <p:nvSpPr>
                <p:cNvPr id="47" name="Oval 7"/>
                <p:cNvSpPr>
                  <a:spLocks noChangeArrowheads="1"/>
                </p:cNvSpPr>
                <p:nvPr/>
              </p:nvSpPr>
              <p:spPr bwMode="auto">
                <a:xfrm flipV="1">
                  <a:off x="2833396" y="2540451"/>
                  <a:ext cx="1570838" cy="299886"/>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48" name="组合 47"/>
                <p:cNvGrpSpPr/>
                <p:nvPr/>
              </p:nvGrpSpPr>
              <p:grpSpPr>
                <a:xfrm>
                  <a:off x="3119129" y="1626381"/>
                  <a:ext cx="1067910" cy="1066313"/>
                  <a:chOff x="3052219" y="1218471"/>
                  <a:chExt cx="1170019" cy="1168270"/>
                </a:xfrm>
              </p:grpSpPr>
              <p:sp>
                <p:nvSpPr>
                  <p:cNvPr id="49" name="Oval 17"/>
                  <p:cNvSpPr>
                    <a:spLocks noChangeArrowheads="1"/>
                  </p:cNvSpPr>
                  <p:nvPr/>
                </p:nvSpPr>
                <p:spPr bwMode="auto">
                  <a:xfrm>
                    <a:off x="3052219" y="1218471"/>
                    <a:ext cx="1170019" cy="1168270"/>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50" name="未知"/>
                  <p:cNvSpPr>
                    <a:spLocks/>
                  </p:cNvSpPr>
                  <p:nvPr/>
                </p:nvSpPr>
                <p:spPr bwMode="auto">
                  <a:xfrm>
                    <a:off x="3187144" y="1244656"/>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grpSp>
            <p:nvGrpSpPr>
              <p:cNvPr id="10" name="Group 9"/>
              <p:cNvGrpSpPr>
                <a:grpSpLocks/>
              </p:cNvGrpSpPr>
              <p:nvPr/>
            </p:nvGrpSpPr>
            <p:grpSpPr bwMode="auto">
              <a:xfrm rot="16977474">
                <a:off x="4091303" y="3142989"/>
                <a:ext cx="332353" cy="1317027"/>
                <a:chOff x="0" y="0"/>
                <a:chExt cx="68" cy="636"/>
              </a:xfrm>
            </p:grpSpPr>
            <p:sp>
              <p:nvSpPr>
                <p:cNvPr id="45"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46"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11" name="Group 12"/>
              <p:cNvGrpSpPr>
                <a:grpSpLocks/>
              </p:cNvGrpSpPr>
              <p:nvPr/>
            </p:nvGrpSpPr>
            <p:grpSpPr bwMode="auto">
              <a:xfrm rot="15445578">
                <a:off x="4087293" y="2480299"/>
                <a:ext cx="181283" cy="1319041"/>
                <a:chOff x="0" y="0"/>
                <a:chExt cx="68" cy="636"/>
              </a:xfrm>
            </p:grpSpPr>
            <p:sp>
              <p:nvSpPr>
                <p:cNvPr id="43" name="Rectangle 13"/>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44" name="Rectangle 14"/>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2" name="组合 11"/>
              <p:cNvGrpSpPr/>
              <p:nvPr/>
            </p:nvGrpSpPr>
            <p:grpSpPr>
              <a:xfrm>
                <a:off x="4222238" y="2288795"/>
                <a:ext cx="2015817" cy="1321354"/>
                <a:chOff x="4222238" y="1954213"/>
                <a:chExt cx="2015817" cy="1321354"/>
              </a:xfrm>
            </p:grpSpPr>
            <p:sp>
              <p:nvSpPr>
                <p:cNvPr id="40" name="Oval 7"/>
                <p:cNvSpPr>
                  <a:spLocks noChangeArrowheads="1"/>
                </p:cNvSpPr>
                <p:nvPr/>
              </p:nvSpPr>
              <p:spPr bwMode="auto">
                <a:xfrm flipV="1">
                  <a:off x="4222238" y="2933143"/>
                  <a:ext cx="2015817" cy="342424"/>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1" name="Oval 17"/>
                <p:cNvSpPr>
                  <a:spLocks noChangeArrowheads="1"/>
                </p:cNvSpPr>
                <p:nvPr/>
              </p:nvSpPr>
              <p:spPr bwMode="auto">
                <a:xfrm>
                  <a:off x="4558543" y="1954213"/>
                  <a:ext cx="1170019" cy="1168270"/>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2" name="未知"/>
                <p:cNvSpPr>
                  <a:spLocks/>
                </p:cNvSpPr>
                <p:nvPr/>
              </p:nvSpPr>
              <p:spPr bwMode="auto">
                <a:xfrm>
                  <a:off x="4693468" y="1980398"/>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13" name="组合 12"/>
              <p:cNvGrpSpPr/>
              <p:nvPr/>
            </p:nvGrpSpPr>
            <p:grpSpPr>
              <a:xfrm>
                <a:off x="4463894" y="3193197"/>
                <a:ext cx="2617944" cy="2145185"/>
                <a:chOff x="4463894" y="3193197"/>
                <a:chExt cx="2617944" cy="2145185"/>
              </a:xfrm>
            </p:grpSpPr>
            <p:grpSp>
              <p:nvGrpSpPr>
                <p:cNvPr id="28" name="组合 27"/>
                <p:cNvGrpSpPr/>
                <p:nvPr/>
              </p:nvGrpSpPr>
              <p:grpSpPr>
                <a:xfrm>
                  <a:off x="4463894" y="3193197"/>
                  <a:ext cx="2617944" cy="2145185"/>
                  <a:chOff x="4463894" y="2858615"/>
                  <a:chExt cx="2617944" cy="2145185"/>
                </a:xfrm>
              </p:grpSpPr>
              <p:sp>
                <p:nvSpPr>
                  <p:cNvPr id="37" name="Oval 8"/>
                  <p:cNvSpPr>
                    <a:spLocks noChangeArrowheads="1"/>
                  </p:cNvSpPr>
                  <p:nvPr/>
                </p:nvSpPr>
                <p:spPr bwMode="auto">
                  <a:xfrm flipV="1">
                    <a:off x="4463894" y="45586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8" name="Oval 19"/>
                  <p:cNvSpPr>
                    <a:spLocks noChangeArrowheads="1"/>
                  </p:cNvSpPr>
                  <p:nvPr/>
                </p:nvSpPr>
                <p:spPr bwMode="auto">
                  <a:xfrm>
                    <a:off x="4828393" y="2858615"/>
                    <a:ext cx="1931237" cy="1931674"/>
                  </a:xfrm>
                  <a:prstGeom prst="ellipse">
                    <a:avLst/>
                  </a:prstGeom>
                  <a:gradFill rotWithShape="1">
                    <a:gsLst>
                      <a:gs pos="0">
                        <a:srgbClr val="2676FF"/>
                      </a:gs>
                      <a:gs pos="100000">
                        <a:srgbClr val="2676FF">
                          <a:lumMod val="75000"/>
                        </a:srgbClr>
                      </a:gs>
                    </a:gsLst>
                    <a:path path="shape">
                      <a:fillToRect l="50000" t="50000" r="50000" b="50000"/>
                    </a:path>
                  </a:gradFill>
                  <a:ln w="9525">
                    <a:solidFill>
                      <a:srgbClr val="2676FF">
                        <a:lumMod val="75000"/>
                      </a:srgbClr>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sp>
                <p:nvSpPr>
                  <p:cNvPr id="39" name="未知"/>
                  <p:cNvSpPr>
                    <a:spLocks/>
                  </p:cNvSpPr>
                  <p:nvPr/>
                </p:nvSpPr>
                <p:spPr bwMode="auto">
                  <a:xfrm>
                    <a:off x="5049911"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29" name="Group 12"/>
                <p:cNvGrpSpPr>
                  <a:grpSpLocks/>
                </p:cNvGrpSpPr>
                <p:nvPr/>
              </p:nvGrpSpPr>
              <p:grpSpPr bwMode="auto">
                <a:xfrm rot="19906246" flipH="1" flipV="1">
                  <a:off x="5100199" y="4695479"/>
                  <a:ext cx="1685651" cy="407681"/>
                  <a:chOff x="2532" y="1051"/>
                  <a:chExt cx="837" cy="233"/>
                </a:xfrm>
              </p:grpSpPr>
              <p:grpSp>
                <p:nvGrpSpPr>
                  <p:cNvPr id="30" name="Group 13"/>
                  <p:cNvGrpSpPr>
                    <a:grpSpLocks/>
                  </p:cNvGrpSpPr>
                  <p:nvPr/>
                </p:nvGrpSpPr>
                <p:grpSpPr bwMode="auto">
                  <a:xfrm>
                    <a:off x="2532" y="1051"/>
                    <a:ext cx="743" cy="185"/>
                    <a:chOff x="1565" y="2568"/>
                    <a:chExt cx="1118" cy="279"/>
                  </a:xfrm>
                </p:grpSpPr>
                <p:sp>
                  <p:nvSpPr>
                    <p:cNvPr id="34" name="AutoShape 14"/>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5" name="AutoShape 15"/>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6" name="AutoShape 17"/>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31" name="Group 18"/>
                  <p:cNvGrpSpPr>
                    <a:grpSpLocks/>
                  </p:cNvGrpSpPr>
                  <p:nvPr/>
                </p:nvGrpSpPr>
                <p:grpSpPr bwMode="auto">
                  <a:xfrm rot="1353540">
                    <a:off x="2776" y="1118"/>
                    <a:ext cx="593" cy="166"/>
                    <a:chOff x="1701" y="2568"/>
                    <a:chExt cx="892" cy="249"/>
                  </a:xfrm>
                </p:grpSpPr>
                <p:sp>
                  <p:nvSpPr>
                    <p:cNvPr id="32" name="AutoShape 20"/>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3" name="AutoShape 21"/>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grpSp>
            <p:nvGrpSpPr>
              <p:cNvPr id="14" name="组合 13"/>
              <p:cNvGrpSpPr/>
              <p:nvPr/>
            </p:nvGrpSpPr>
            <p:grpSpPr>
              <a:xfrm>
                <a:off x="2057400" y="2790345"/>
                <a:ext cx="1872837" cy="1615436"/>
                <a:chOff x="2057400" y="2790345"/>
                <a:chExt cx="1872837" cy="1615436"/>
              </a:xfrm>
            </p:grpSpPr>
            <p:grpSp>
              <p:nvGrpSpPr>
                <p:cNvPr id="15" name="组合 14"/>
                <p:cNvGrpSpPr/>
                <p:nvPr/>
              </p:nvGrpSpPr>
              <p:grpSpPr>
                <a:xfrm>
                  <a:off x="2057400" y="2790345"/>
                  <a:ext cx="1872837" cy="1615436"/>
                  <a:chOff x="2057400" y="2455763"/>
                  <a:chExt cx="1872837" cy="1615436"/>
                </a:xfrm>
              </p:grpSpPr>
              <p:sp>
                <p:nvSpPr>
                  <p:cNvPr id="25" name="Oval 6"/>
                  <p:cNvSpPr>
                    <a:spLocks noChangeArrowheads="1"/>
                  </p:cNvSpPr>
                  <p:nvPr/>
                </p:nvSpPr>
                <p:spPr bwMode="auto">
                  <a:xfrm flipV="1">
                    <a:off x="2057400" y="3644176"/>
                    <a:ext cx="1872837" cy="42702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26" name="Oval 15"/>
                  <p:cNvSpPr>
                    <a:spLocks noChangeArrowheads="1"/>
                  </p:cNvSpPr>
                  <p:nvPr/>
                </p:nvSpPr>
                <p:spPr bwMode="auto">
                  <a:xfrm>
                    <a:off x="2286974" y="2455763"/>
                    <a:ext cx="1427786" cy="1426095"/>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7" name="未知"/>
                  <p:cNvSpPr>
                    <a:spLocks/>
                  </p:cNvSpPr>
                  <p:nvPr/>
                </p:nvSpPr>
                <p:spPr bwMode="auto">
                  <a:xfrm>
                    <a:off x="2452105" y="2496048"/>
                    <a:ext cx="1101550" cy="535793"/>
                  </a:xfrm>
                  <a:custGeom>
                    <a:avLst/>
                    <a:gdLst>
                      <a:gd name="T0" fmla="*/ 539 w 1321"/>
                      <a:gd name="T1" fmla="*/ 150 h 712"/>
                      <a:gd name="T2" fmla="*/ 545 w 1321"/>
                      <a:gd name="T3" fmla="*/ 165 h 712"/>
                      <a:gd name="T4" fmla="*/ 547 w 1321"/>
                      <a:gd name="T5" fmla="*/ 180 h 712"/>
                      <a:gd name="T6" fmla="*/ 545 w 1321"/>
                      <a:gd name="T7" fmla="*/ 193 h 712"/>
                      <a:gd name="T8" fmla="*/ 537 w 1321"/>
                      <a:gd name="T9" fmla="*/ 205 h 712"/>
                      <a:gd name="T10" fmla="*/ 527 w 1321"/>
                      <a:gd name="T11" fmla="*/ 216 h 712"/>
                      <a:gd name="T12" fmla="*/ 513 w 1321"/>
                      <a:gd name="T13" fmla="*/ 226 h 712"/>
                      <a:gd name="T14" fmla="*/ 495 w 1321"/>
                      <a:gd name="T15" fmla="*/ 235 h 712"/>
                      <a:gd name="T16" fmla="*/ 475 w 1321"/>
                      <a:gd name="T17" fmla="*/ 242 h 712"/>
                      <a:gd name="T18" fmla="*/ 452 w 1321"/>
                      <a:gd name="T19" fmla="*/ 249 h 712"/>
                      <a:gd name="T20" fmla="*/ 427 w 1321"/>
                      <a:gd name="T21" fmla="*/ 255 h 712"/>
                      <a:gd name="T22" fmla="*/ 400 w 1321"/>
                      <a:gd name="T23" fmla="*/ 259 h 712"/>
                      <a:gd name="T24" fmla="*/ 371 w 1321"/>
                      <a:gd name="T25" fmla="*/ 263 h 712"/>
                      <a:gd name="T26" fmla="*/ 341 w 1321"/>
                      <a:gd name="T27" fmla="*/ 265 h 712"/>
                      <a:gd name="T28" fmla="*/ 329 w 1321"/>
                      <a:gd name="T29" fmla="*/ 266 h 712"/>
                      <a:gd name="T30" fmla="*/ 197 w 1321"/>
                      <a:gd name="T31" fmla="*/ 266 h 712"/>
                      <a:gd name="T32" fmla="*/ 195 w 1321"/>
                      <a:gd name="T33" fmla="*/ 266 h 712"/>
                      <a:gd name="T34" fmla="*/ 169 w 1321"/>
                      <a:gd name="T35" fmla="*/ 265 h 712"/>
                      <a:gd name="T36" fmla="*/ 144 w 1321"/>
                      <a:gd name="T37" fmla="*/ 263 h 712"/>
                      <a:gd name="T38" fmla="*/ 120 w 1321"/>
                      <a:gd name="T39" fmla="*/ 260 h 712"/>
                      <a:gd name="T40" fmla="*/ 97 w 1321"/>
                      <a:gd name="T41" fmla="*/ 257 h 712"/>
                      <a:gd name="T42" fmla="*/ 77 w 1321"/>
                      <a:gd name="T43" fmla="*/ 253 h 712"/>
                      <a:gd name="T44" fmla="*/ 58 w 1321"/>
                      <a:gd name="T45" fmla="*/ 248 h 712"/>
                      <a:gd name="T46" fmla="*/ 42 w 1321"/>
                      <a:gd name="T47" fmla="*/ 242 h 712"/>
                      <a:gd name="T48" fmla="*/ 28 w 1321"/>
                      <a:gd name="T49" fmla="*/ 235 h 712"/>
                      <a:gd name="T50" fmla="*/ 16 w 1321"/>
                      <a:gd name="T51" fmla="*/ 227 h 712"/>
                      <a:gd name="T52" fmla="*/ 7 w 1321"/>
                      <a:gd name="T53" fmla="*/ 218 h 712"/>
                      <a:gd name="T54" fmla="*/ 2 w 1321"/>
                      <a:gd name="T55" fmla="*/ 207 h 712"/>
                      <a:gd name="T56" fmla="*/ 0 w 1321"/>
                      <a:gd name="T57" fmla="*/ 196 h 712"/>
                      <a:gd name="T58" fmla="*/ 0 w 1321"/>
                      <a:gd name="T59" fmla="*/ 194 h 712"/>
                      <a:gd name="T60" fmla="*/ 2 w 1321"/>
                      <a:gd name="T61" fmla="*/ 182 h 712"/>
                      <a:gd name="T62" fmla="*/ 7 w 1321"/>
                      <a:gd name="T63" fmla="*/ 167 h 712"/>
                      <a:gd name="T64" fmla="*/ 21 w 1321"/>
                      <a:gd name="T65" fmla="*/ 138 h 712"/>
                      <a:gd name="T66" fmla="*/ 39 w 1321"/>
                      <a:gd name="T67" fmla="*/ 112 h 712"/>
                      <a:gd name="T68" fmla="*/ 61 w 1321"/>
                      <a:gd name="T69" fmla="*/ 88 h 712"/>
                      <a:gd name="T70" fmla="*/ 84 w 1321"/>
                      <a:gd name="T71" fmla="*/ 66 h 712"/>
                      <a:gd name="T72" fmla="*/ 112 w 1321"/>
                      <a:gd name="T73" fmla="*/ 47 h 712"/>
                      <a:gd name="T74" fmla="*/ 141 w 1321"/>
                      <a:gd name="T75" fmla="*/ 31 h 712"/>
                      <a:gd name="T76" fmla="*/ 172 w 1321"/>
                      <a:gd name="T77" fmla="*/ 18 h 712"/>
                      <a:gd name="T78" fmla="*/ 206 w 1321"/>
                      <a:gd name="T79" fmla="*/ 8 h 712"/>
                      <a:gd name="T80" fmla="*/ 241 w 1321"/>
                      <a:gd name="T81" fmla="*/ 2 h 712"/>
                      <a:gd name="T82" fmla="*/ 276 w 1321"/>
                      <a:gd name="T83" fmla="*/ 0 h 712"/>
                      <a:gd name="T84" fmla="*/ 276 w 1321"/>
                      <a:gd name="T85" fmla="*/ 0 h 712"/>
                      <a:gd name="T86" fmla="*/ 314 w 1321"/>
                      <a:gd name="T87" fmla="*/ 2 h 712"/>
                      <a:gd name="T88" fmla="*/ 351 w 1321"/>
                      <a:gd name="T89" fmla="*/ 9 h 712"/>
                      <a:gd name="T90" fmla="*/ 386 w 1321"/>
                      <a:gd name="T91" fmla="*/ 20 h 712"/>
                      <a:gd name="T92" fmla="*/ 418 w 1321"/>
                      <a:gd name="T93" fmla="*/ 34 h 712"/>
                      <a:gd name="T94" fmla="*/ 448 w 1321"/>
                      <a:gd name="T95" fmla="*/ 51 h 712"/>
                      <a:gd name="T96" fmla="*/ 476 w 1321"/>
                      <a:gd name="T97" fmla="*/ 72 h 712"/>
                      <a:gd name="T98" fmla="*/ 500 w 1321"/>
                      <a:gd name="T99" fmla="*/ 96 h 712"/>
                      <a:gd name="T100" fmla="*/ 521 w 1321"/>
                      <a:gd name="T101" fmla="*/ 121 h 712"/>
                      <a:gd name="T102" fmla="*/ 539 w 1321"/>
                      <a:gd name="T103" fmla="*/ 150 h 712"/>
                      <a:gd name="T104" fmla="*/ 539 w 1321"/>
                      <a:gd name="T105" fmla="*/ 15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16" name="Group 12"/>
                <p:cNvGrpSpPr>
                  <a:grpSpLocks/>
                </p:cNvGrpSpPr>
                <p:nvPr/>
              </p:nvGrpSpPr>
              <p:grpSpPr bwMode="auto">
                <a:xfrm rot="19906246" flipH="1" flipV="1">
                  <a:off x="2344350" y="3842707"/>
                  <a:ext cx="1449051" cy="373020"/>
                  <a:chOff x="2532" y="1051"/>
                  <a:chExt cx="891" cy="264"/>
                </a:xfrm>
              </p:grpSpPr>
              <p:grpSp>
                <p:nvGrpSpPr>
                  <p:cNvPr id="17" name="Group 13"/>
                  <p:cNvGrpSpPr>
                    <a:grpSpLocks/>
                  </p:cNvGrpSpPr>
                  <p:nvPr/>
                </p:nvGrpSpPr>
                <p:grpSpPr bwMode="auto">
                  <a:xfrm>
                    <a:off x="2532" y="1051"/>
                    <a:ext cx="743" cy="185"/>
                    <a:chOff x="1565" y="2568"/>
                    <a:chExt cx="1118" cy="279"/>
                  </a:xfrm>
                </p:grpSpPr>
                <p:sp>
                  <p:nvSpPr>
                    <p:cNvPr id="22" name="AutoShape 14"/>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3" name="AutoShape 16"/>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4" name="AutoShape 17"/>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8" name="Group 18"/>
                  <p:cNvGrpSpPr>
                    <a:grpSpLocks/>
                  </p:cNvGrpSpPr>
                  <p:nvPr/>
                </p:nvGrpSpPr>
                <p:grpSpPr bwMode="auto">
                  <a:xfrm rot="1353540">
                    <a:off x="2770" y="1129"/>
                    <a:ext cx="653" cy="186"/>
                    <a:chOff x="1701" y="2568"/>
                    <a:chExt cx="982" cy="279"/>
                  </a:xfrm>
                </p:grpSpPr>
                <p:sp>
                  <p:nvSpPr>
                    <p:cNvPr id="19" name="AutoShape 20"/>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0" name="AutoShape 21"/>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1" name="AutoShape 22"/>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grpSp>
        </p:grpSp>
      </p:grpSp>
    </p:spTree>
    <p:extLst>
      <p:ext uri="{BB962C8B-B14F-4D97-AF65-F5344CB8AC3E}">
        <p14:creationId xmlns:p14="http://schemas.microsoft.com/office/powerpoint/2010/main" val="46545872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914900" y="4221163"/>
            <a:ext cx="881063" cy="1008062"/>
          </a:xfrm>
          <a:custGeom>
            <a:avLst/>
            <a:gdLst/>
            <a:ahLst/>
            <a:cxnLst/>
            <a:rect l="l" t="t" r="r" b="b"/>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 name="任意多边形 2"/>
          <p:cNvSpPr/>
          <p:nvPr/>
        </p:nvSpPr>
        <p:spPr>
          <a:xfrm>
            <a:off x="6516688" y="1989138"/>
            <a:ext cx="879475" cy="1008062"/>
          </a:xfrm>
          <a:custGeom>
            <a:avLst/>
            <a:gdLst/>
            <a:ahLst/>
            <a:cxnLst/>
            <a:rect l="l" t="t" r="r" b="b"/>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TextBox 3"/>
          <p:cNvSpPr txBox="1"/>
          <p:nvPr/>
        </p:nvSpPr>
        <p:spPr>
          <a:xfrm>
            <a:off x="6138195" y="4687987"/>
            <a:ext cx="1712913"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5" name="TextBox 4"/>
          <p:cNvSpPr txBox="1"/>
          <p:nvPr/>
        </p:nvSpPr>
        <p:spPr>
          <a:xfrm>
            <a:off x="4914900" y="1454448"/>
            <a:ext cx="1801812"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6" name="TextBox 5"/>
          <p:cNvSpPr txBox="1"/>
          <p:nvPr/>
        </p:nvSpPr>
        <p:spPr>
          <a:xfrm>
            <a:off x="1550482" y="4203998"/>
            <a:ext cx="1905844"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7" name="TextBox 6"/>
          <p:cNvSpPr txBox="1"/>
          <p:nvPr/>
        </p:nvSpPr>
        <p:spPr>
          <a:xfrm>
            <a:off x="2800891" y="2217638"/>
            <a:ext cx="176476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8" name="矩形 1"/>
          <p:cNvSpPr/>
          <p:nvPr/>
        </p:nvSpPr>
        <p:spPr>
          <a:xfrm>
            <a:off x="4565651" y="2844801"/>
            <a:ext cx="1008063" cy="881063"/>
          </a:xfrm>
          <a:custGeom>
            <a:avLst/>
            <a:gdLst/>
            <a:ahLst/>
            <a:cxnLst/>
            <a:rect l="l" t="t" r="r" b="b"/>
            <a:pathLst>
              <a:path w="1008063" h="881063">
                <a:moveTo>
                  <a:pt x="942728" y="158110"/>
                </a:moveTo>
                <a:cubicBezTo>
                  <a:pt x="958837" y="158686"/>
                  <a:pt x="976062" y="164329"/>
                  <a:pt x="988810" y="176613"/>
                </a:cubicBezTo>
                <a:cubicBezTo>
                  <a:pt x="1001557" y="188897"/>
                  <a:pt x="1007414" y="205494"/>
                  <a:pt x="1008012" y="221018"/>
                </a:cubicBezTo>
                <a:cubicBezTo>
                  <a:pt x="1008611" y="236540"/>
                  <a:pt x="1003951" y="250988"/>
                  <a:pt x="995667" y="258970"/>
                </a:cubicBezTo>
                <a:cubicBezTo>
                  <a:pt x="979099" y="274935"/>
                  <a:pt x="914897" y="296968"/>
                  <a:pt x="889402" y="272402"/>
                </a:cubicBezTo>
                <a:cubicBezTo>
                  <a:pt x="863908" y="247835"/>
                  <a:pt x="886774" y="185970"/>
                  <a:pt x="903342" y="170005"/>
                </a:cubicBezTo>
                <a:cubicBezTo>
                  <a:pt x="911626" y="162023"/>
                  <a:pt x="926619" y="157533"/>
                  <a:pt x="942728" y="158110"/>
                </a:cubicBezTo>
                <a:close/>
                <a:moveTo>
                  <a:pt x="601892" y="104078"/>
                </a:moveTo>
                <a:cubicBezTo>
                  <a:pt x="647770" y="105923"/>
                  <a:pt x="699852" y="116845"/>
                  <a:pt x="735390" y="142824"/>
                </a:cubicBezTo>
                <a:cubicBezTo>
                  <a:pt x="782774" y="177463"/>
                  <a:pt x="843230" y="264059"/>
                  <a:pt x="843230" y="312867"/>
                </a:cubicBezTo>
                <a:cubicBezTo>
                  <a:pt x="843230" y="361676"/>
                  <a:pt x="782774" y="426229"/>
                  <a:pt x="735390" y="435676"/>
                </a:cubicBezTo>
                <a:cubicBezTo>
                  <a:pt x="688006" y="445123"/>
                  <a:pt x="607942" y="364825"/>
                  <a:pt x="558924" y="369548"/>
                </a:cubicBezTo>
                <a:cubicBezTo>
                  <a:pt x="509906" y="374272"/>
                  <a:pt x="472326" y="430952"/>
                  <a:pt x="441281" y="464016"/>
                </a:cubicBezTo>
                <a:cubicBezTo>
                  <a:pt x="410236" y="497080"/>
                  <a:pt x="390628" y="519122"/>
                  <a:pt x="372655" y="567931"/>
                </a:cubicBezTo>
                <a:cubicBezTo>
                  <a:pt x="354682" y="616740"/>
                  <a:pt x="388995" y="649804"/>
                  <a:pt x="333441" y="756867"/>
                </a:cubicBezTo>
                <a:cubicBezTo>
                  <a:pt x="277887" y="863931"/>
                  <a:pt x="173315" y="887548"/>
                  <a:pt x="117761" y="879676"/>
                </a:cubicBezTo>
                <a:cubicBezTo>
                  <a:pt x="62207" y="871804"/>
                  <a:pt x="-3151" y="766314"/>
                  <a:pt x="117" y="709633"/>
                </a:cubicBezTo>
                <a:cubicBezTo>
                  <a:pt x="3385" y="652952"/>
                  <a:pt x="91617" y="596272"/>
                  <a:pt x="137368" y="539591"/>
                </a:cubicBezTo>
                <a:cubicBezTo>
                  <a:pt x="183119" y="482910"/>
                  <a:pt x="351414" y="243591"/>
                  <a:pt x="421673" y="171165"/>
                </a:cubicBezTo>
                <a:cubicBezTo>
                  <a:pt x="491933" y="98739"/>
                  <a:pt x="506638" y="109761"/>
                  <a:pt x="558924" y="105037"/>
                </a:cubicBezTo>
                <a:cubicBezTo>
                  <a:pt x="571996" y="103856"/>
                  <a:pt x="586599" y="103463"/>
                  <a:pt x="601892" y="104078"/>
                </a:cubicBezTo>
                <a:close/>
                <a:moveTo>
                  <a:pt x="862789" y="66481"/>
                </a:moveTo>
                <a:cubicBezTo>
                  <a:pt x="874025" y="66822"/>
                  <a:pt x="886019" y="70694"/>
                  <a:pt x="894862" y="79215"/>
                </a:cubicBezTo>
                <a:cubicBezTo>
                  <a:pt x="903705" y="87737"/>
                  <a:pt x="907724" y="99294"/>
                  <a:pt x="908078" y="110121"/>
                </a:cubicBezTo>
                <a:cubicBezTo>
                  <a:pt x="908432" y="120948"/>
                  <a:pt x="905123" y="131044"/>
                  <a:pt x="899312" y="136645"/>
                </a:cubicBezTo>
                <a:cubicBezTo>
                  <a:pt x="887688" y="147845"/>
                  <a:pt x="842810" y="163459"/>
                  <a:pt x="825123" y="146416"/>
                </a:cubicBezTo>
                <a:cubicBezTo>
                  <a:pt x="807437" y="129374"/>
                  <a:pt x="823640" y="86128"/>
                  <a:pt x="835263" y="74928"/>
                </a:cubicBezTo>
                <a:cubicBezTo>
                  <a:pt x="841075" y="69328"/>
                  <a:pt x="851553" y="66139"/>
                  <a:pt x="862789" y="66481"/>
                </a:cubicBezTo>
                <a:close/>
                <a:moveTo>
                  <a:pt x="763988" y="18007"/>
                </a:moveTo>
                <a:cubicBezTo>
                  <a:pt x="774440" y="17883"/>
                  <a:pt x="785448" y="21017"/>
                  <a:pt x="793324" y="28607"/>
                </a:cubicBezTo>
                <a:cubicBezTo>
                  <a:pt x="801200" y="36196"/>
                  <a:pt x="804453" y="46804"/>
                  <a:pt x="804324" y="56876"/>
                </a:cubicBezTo>
                <a:cubicBezTo>
                  <a:pt x="804196" y="66947"/>
                  <a:pt x="800685" y="76483"/>
                  <a:pt x="795034" y="81927"/>
                </a:cubicBezTo>
                <a:cubicBezTo>
                  <a:pt x="783732" y="92818"/>
                  <a:pt x="741264" y="109129"/>
                  <a:pt x="725512" y="93950"/>
                </a:cubicBezTo>
                <a:cubicBezTo>
                  <a:pt x="709760" y="78771"/>
                  <a:pt x="726687" y="37850"/>
                  <a:pt x="737989" y="26959"/>
                </a:cubicBezTo>
                <a:cubicBezTo>
                  <a:pt x="743640" y="21514"/>
                  <a:pt x="753536" y="18131"/>
                  <a:pt x="763988" y="18007"/>
                </a:cubicBezTo>
                <a:close/>
                <a:moveTo>
                  <a:pt x="551220" y="4923"/>
                </a:moveTo>
                <a:cubicBezTo>
                  <a:pt x="559475" y="6401"/>
                  <a:pt x="568701" y="10543"/>
                  <a:pt x="576170" y="17741"/>
                </a:cubicBezTo>
                <a:cubicBezTo>
                  <a:pt x="583640" y="24939"/>
                  <a:pt x="587939" y="33828"/>
                  <a:pt x="589473" y="41784"/>
                </a:cubicBezTo>
                <a:cubicBezTo>
                  <a:pt x="591007" y="49739"/>
                  <a:pt x="589776" y="56760"/>
                  <a:pt x="586186" y="60219"/>
                </a:cubicBezTo>
                <a:cubicBezTo>
                  <a:pt x="579006" y="67138"/>
                  <a:pt x="548030" y="73648"/>
                  <a:pt x="533091" y="59253"/>
                </a:cubicBezTo>
                <a:cubicBezTo>
                  <a:pt x="518152" y="44857"/>
                  <a:pt x="524908" y="15008"/>
                  <a:pt x="532088" y="8090"/>
                </a:cubicBezTo>
                <a:cubicBezTo>
                  <a:pt x="535678" y="4631"/>
                  <a:pt x="542964" y="3445"/>
                  <a:pt x="551220" y="4923"/>
                </a:cubicBezTo>
                <a:close/>
                <a:moveTo>
                  <a:pt x="651821" y="257"/>
                </a:moveTo>
                <a:cubicBezTo>
                  <a:pt x="661466" y="1276"/>
                  <a:pt x="672006" y="5368"/>
                  <a:pt x="680172" y="13237"/>
                </a:cubicBezTo>
                <a:cubicBezTo>
                  <a:pt x="688338" y="21106"/>
                  <a:pt x="692585" y="31263"/>
                  <a:pt x="693642" y="40556"/>
                </a:cubicBezTo>
                <a:cubicBezTo>
                  <a:pt x="694701" y="49851"/>
                  <a:pt x="692571" y="58282"/>
                  <a:pt x="687985" y="62701"/>
                </a:cubicBezTo>
                <a:cubicBezTo>
                  <a:pt x="678813" y="71540"/>
                  <a:pt x="641472" y="82005"/>
                  <a:pt x="625139" y="66267"/>
                </a:cubicBezTo>
                <a:cubicBezTo>
                  <a:pt x="608806" y="50529"/>
                  <a:pt x="619667" y="14547"/>
                  <a:pt x="628840" y="5709"/>
                </a:cubicBezTo>
                <a:cubicBezTo>
                  <a:pt x="633426" y="1290"/>
                  <a:pt x="642176" y="-763"/>
                  <a:pt x="651821" y="257"/>
                </a:cubicBez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9" name="矩形 21"/>
          <p:cNvSpPr/>
          <p:nvPr/>
        </p:nvSpPr>
        <p:spPr>
          <a:xfrm>
            <a:off x="3165476" y="4865688"/>
            <a:ext cx="1008063" cy="879475"/>
          </a:xfrm>
          <a:custGeom>
            <a:avLst/>
            <a:gdLst/>
            <a:ahLst/>
            <a:cxnLst/>
            <a:rect l="l" t="t" r="r" b="b"/>
            <a:pathLst>
              <a:path w="1008063" h="879475">
                <a:moveTo>
                  <a:pt x="942729" y="157825"/>
                </a:moveTo>
                <a:cubicBezTo>
                  <a:pt x="958838" y="158400"/>
                  <a:pt x="976062" y="164033"/>
                  <a:pt x="988810" y="176295"/>
                </a:cubicBezTo>
                <a:cubicBezTo>
                  <a:pt x="1001557" y="188557"/>
                  <a:pt x="1007414" y="205124"/>
                  <a:pt x="1008012" y="220619"/>
                </a:cubicBezTo>
                <a:cubicBezTo>
                  <a:pt x="1008611" y="236114"/>
                  <a:pt x="1003952" y="250535"/>
                  <a:pt x="995667" y="258503"/>
                </a:cubicBezTo>
                <a:cubicBezTo>
                  <a:pt x="979099" y="274440"/>
                  <a:pt x="914897" y="296433"/>
                  <a:pt x="889403" y="271911"/>
                </a:cubicBezTo>
                <a:cubicBezTo>
                  <a:pt x="863909" y="247389"/>
                  <a:pt x="886774" y="185636"/>
                  <a:pt x="903342" y="169699"/>
                </a:cubicBezTo>
                <a:cubicBezTo>
                  <a:pt x="911626" y="161731"/>
                  <a:pt x="926620" y="157249"/>
                  <a:pt x="942729" y="157825"/>
                </a:cubicBezTo>
                <a:close/>
                <a:moveTo>
                  <a:pt x="601892" y="103890"/>
                </a:moveTo>
                <a:cubicBezTo>
                  <a:pt x="647770" y="105732"/>
                  <a:pt x="699852" y="116635"/>
                  <a:pt x="735390" y="142567"/>
                </a:cubicBezTo>
                <a:cubicBezTo>
                  <a:pt x="782774" y="177144"/>
                  <a:pt x="843230" y="263583"/>
                  <a:pt x="843230" y="312303"/>
                </a:cubicBezTo>
                <a:cubicBezTo>
                  <a:pt x="843230" y="361024"/>
                  <a:pt x="782774" y="425461"/>
                  <a:pt x="735390" y="434891"/>
                </a:cubicBezTo>
                <a:cubicBezTo>
                  <a:pt x="688006" y="444320"/>
                  <a:pt x="607943" y="364167"/>
                  <a:pt x="558924" y="368882"/>
                </a:cubicBezTo>
                <a:cubicBezTo>
                  <a:pt x="509906" y="373597"/>
                  <a:pt x="472326" y="430176"/>
                  <a:pt x="441281" y="463180"/>
                </a:cubicBezTo>
                <a:cubicBezTo>
                  <a:pt x="410236" y="496184"/>
                  <a:pt x="390628" y="518187"/>
                  <a:pt x="372655" y="566908"/>
                </a:cubicBezTo>
                <a:cubicBezTo>
                  <a:pt x="354682" y="615628"/>
                  <a:pt x="388995" y="648633"/>
                  <a:pt x="333441" y="755503"/>
                </a:cubicBezTo>
                <a:cubicBezTo>
                  <a:pt x="277887" y="862374"/>
                  <a:pt x="173315" y="885948"/>
                  <a:pt x="117761" y="878090"/>
                </a:cubicBezTo>
                <a:cubicBezTo>
                  <a:pt x="62207" y="870233"/>
                  <a:pt x="-3150" y="764933"/>
                  <a:pt x="117" y="708354"/>
                </a:cubicBezTo>
                <a:cubicBezTo>
                  <a:pt x="3385" y="651776"/>
                  <a:pt x="91618" y="595197"/>
                  <a:pt x="137368" y="538618"/>
                </a:cubicBezTo>
                <a:cubicBezTo>
                  <a:pt x="183119" y="482040"/>
                  <a:pt x="351414" y="243152"/>
                  <a:pt x="421673" y="170857"/>
                </a:cubicBezTo>
                <a:cubicBezTo>
                  <a:pt x="491933" y="98562"/>
                  <a:pt x="506639" y="109563"/>
                  <a:pt x="558924" y="104848"/>
                </a:cubicBezTo>
                <a:cubicBezTo>
                  <a:pt x="571996" y="103669"/>
                  <a:pt x="586599" y="103277"/>
                  <a:pt x="601892" y="103890"/>
                </a:cubicBezTo>
                <a:close/>
                <a:moveTo>
                  <a:pt x="862789" y="66361"/>
                </a:moveTo>
                <a:cubicBezTo>
                  <a:pt x="874025" y="66702"/>
                  <a:pt x="886019" y="70567"/>
                  <a:pt x="894863" y="79073"/>
                </a:cubicBezTo>
                <a:cubicBezTo>
                  <a:pt x="903705" y="87579"/>
                  <a:pt x="907724" y="99115"/>
                  <a:pt x="908078" y="109923"/>
                </a:cubicBezTo>
                <a:cubicBezTo>
                  <a:pt x="908432" y="120730"/>
                  <a:pt x="905123" y="130808"/>
                  <a:pt x="899312" y="136399"/>
                </a:cubicBezTo>
                <a:cubicBezTo>
                  <a:pt x="887688" y="147579"/>
                  <a:pt x="842810" y="163164"/>
                  <a:pt x="825123" y="146152"/>
                </a:cubicBezTo>
                <a:cubicBezTo>
                  <a:pt x="807437" y="129141"/>
                  <a:pt x="823640" y="85973"/>
                  <a:pt x="835263" y="74793"/>
                </a:cubicBezTo>
                <a:cubicBezTo>
                  <a:pt x="841075" y="69203"/>
                  <a:pt x="851553" y="66020"/>
                  <a:pt x="862789" y="66361"/>
                </a:cubicBezTo>
                <a:close/>
                <a:moveTo>
                  <a:pt x="763988" y="17975"/>
                </a:moveTo>
                <a:cubicBezTo>
                  <a:pt x="774439" y="17851"/>
                  <a:pt x="785448" y="20979"/>
                  <a:pt x="793324" y="28555"/>
                </a:cubicBezTo>
                <a:cubicBezTo>
                  <a:pt x="801200" y="36131"/>
                  <a:pt x="804453" y="46720"/>
                  <a:pt x="804324" y="56773"/>
                </a:cubicBezTo>
                <a:cubicBezTo>
                  <a:pt x="804196" y="66827"/>
                  <a:pt x="800685" y="76345"/>
                  <a:pt x="795034" y="81780"/>
                </a:cubicBezTo>
                <a:cubicBezTo>
                  <a:pt x="783732" y="92651"/>
                  <a:pt x="741264" y="108933"/>
                  <a:pt x="725512" y="93781"/>
                </a:cubicBezTo>
                <a:cubicBezTo>
                  <a:pt x="709760" y="78630"/>
                  <a:pt x="726687" y="37782"/>
                  <a:pt x="737989" y="26911"/>
                </a:cubicBezTo>
                <a:cubicBezTo>
                  <a:pt x="743640" y="21475"/>
                  <a:pt x="753536" y="18098"/>
                  <a:pt x="763988" y="17975"/>
                </a:cubicBezTo>
                <a:close/>
                <a:moveTo>
                  <a:pt x="551219" y="4914"/>
                </a:moveTo>
                <a:cubicBezTo>
                  <a:pt x="559475" y="6390"/>
                  <a:pt x="568701" y="10525"/>
                  <a:pt x="576170" y="17710"/>
                </a:cubicBezTo>
                <a:cubicBezTo>
                  <a:pt x="583640" y="24894"/>
                  <a:pt x="587939" y="33768"/>
                  <a:pt x="589473" y="41709"/>
                </a:cubicBezTo>
                <a:cubicBezTo>
                  <a:pt x="591007" y="49650"/>
                  <a:pt x="589776" y="56658"/>
                  <a:pt x="586186" y="60111"/>
                </a:cubicBezTo>
                <a:cubicBezTo>
                  <a:pt x="579006" y="67017"/>
                  <a:pt x="548030" y="73515"/>
                  <a:pt x="533091" y="59146"/>
                </a:cubicBezTo>
                <a:cubicBezTo>
                  <a:pt x="518152" y="44777"/>
                  <a:pt x="524908" y="14982"/>
                  <a:pt x="532088" y="8076"/>
                </a:cubicBezTo>
                <a:cubicBezTo>
                  <a:pt x="535678" y="4623"/>
                  <a:pt x="542964" y="3439"/>
                  <a:pt x="551219" y="4914"/>
                </a:cubicBezTo>
                <a:close/>
                <a:moveTo>
                  <a:pt x="651821" y="257"/>
                </a:moveTo>
                <a:cubicBezTo>
                  <a:pt x="661466" y="1274"/>
                  <a:pt x="672006" y="5359"/>
                  <a:pt x="680172" y="13214"/>
                </a:cubicBezTo>
                <a:cubicBezTo>
                  <a:pt x="688339" y="21069"/>
                  <a:pt x="692585" y="31207"/>
                  <a:pt x="693643" y="40484"/>
                </a:cubicBezTo>
                <a:cubicBezTo>
                  <a:pt x="694701" y="49761"/>
                  <a:pt x="692571" y="58178"/>
                  <a:pt x="687985" y="62589"/>
                </a:cubicBezTo>
                <a:cubicBezTo>
                  <a:pt x="678813" y="71411"/>
                  <a:pt x="641472" y="81857"/>
                  <a:pt x="625139" y="66148"/>
                </a:cubicBezTo>
                <a:cubicBezTo>
                  <a:pt x="608806" y="50438"/>
                  <a:pt x="619668" y="14521"/>
                  <a:pt x="628840" y="5699"/>
                </a:cubicBezTo>
                <a:cubicBezTo>
                  <a:pt x="633426" y="1288"/>
                  <a:pt x="642176" y="-761"/>
                  <a:pt x="651821" y="257"/>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cxnSp>
        <p:nvCxnSpPr>
          <p:cNvPr id="10" name="直接连接符 9"/>
          <p:cNvCxnSpPr/>
          <p:nvPr/>
        </p:nvCxnSpPr>
        <p:spPr>
          <a:xfrm>
            <a:off x="2800891" y="3140968"/>
            <a:ext cx="2268791" cy="0"/>
          </a:xfrm>
          <a:prstGeom prst="line">
            <a:avLst/>
          </a:prstGeom>
          <a:noFill/>
          <a:ln w="9525" cap="flat" cmpd="sng" algn="ctr">
            <a:solidFill>
              <a:srgbClr val="A9A9A9"/>
            </a:solidFill>
            <a:prstDash val="solid"/>
            <a:headEnd type="oval" w="med" len="med"/>
            <a:tailEnd type="oval" w="med" len="med"/>
          </a:ln>
          <a:effectLst/>
        </p:spPr>
      </p:cxnSp>
      <p:cxnSp>
        <p:nvCxnSpPr>
          <p:cNvPr id="11" name="直接连接符 10"/>
          <p:cNvCxnSpPr/>
          <p:nvPr/>
        </p:nvCxnSpPr>
        <p:spPr>
          <a:xfrm>
            <a:off x="4914900" y="2386013"/>
            <a:ext cx="2268791" cy="0"/>
          </a:xfrm>
          <a:prstGeom prst="line">
            <a:avLst/>
          </a:prstGeom>
          <a:noFill/>
          <a:ln w="9525" cap="flat" cmpd="sng" algn="ctr">
            <a:solidFill>
              <a:srgbClr val="A9A9A9"/>
            </a:solidFill>
            <a:prstDash val="solid"/>
            <a:headEnd type="oval" w="med" len="med"/>
            <a:tailEnd type="oval" w="med" len="med"/>
          </a:ln>
          <a:effectLst/>
        </p:spPr>
      </p:cxnSp>
      <p:cxnSp>
        <p:nvCxnSpPr>
          <p:cNvPr id="12" name="直接连接符 11"/>
          <p:cNvCxnSpPr/>
          <p:nvPr/>
        </p:nvCxnSpPr>
        <p:spPr>
          <a:xfrm>
            <a:off x="1550482" y="5169793"/>
            <a:ext cx="2268791" cy="0"/>
          </a:xfrm>
          <a:prstGeom prst="line">
            <a:avLst/>
          </a:prstGeom>
          <a:noFill/>
          <a:ln w="9525" cap="flat" cmpd="sng" algn="ctr">
            <a:solidFill>
              <a:srgbClr val="A9A9A9"/>
            </a:solidFill>
            <a:prstDash val="solid"/>
            <a:headEnd type="oval" w="med" len="med"/>
            <a:tailEnd type="oval" w="med" len="med"/>
          </a:ln>
          <a:effectLst/>
        </p:spPr>
      </p:cxnSp>
      <p:cxnSp>
        <p:nvCxnSpPr>
          <p:cNvPr id="13" name="直接连接符 12"/>
          <p:cNvCxnSpPr/>
          <p:nvPr/>
        </p:nvCxnSpPr>
        <p:spPr>
          <a:xfrm>
            <a:off x="5582317" y="4687987"/>
            <a:ext cx="2268791" cy="0"/>
          </a:xfrm>
          <a:prstGeom prst="line">
            <a:avLst/>
          </a:prstGeom>
          <a:noFill/>
          <a:ln w="9525" cap="flat" cmpd="sng" algn="ctr">
            <a:solidFill>
              <a:srgbClr val="A9A9A9"/>
            </a:solidFill>
            <a:prstDash val="solid"/>
            <a:headEnd type="oval" w="med" len="med"/>
            <a:tailEnd type="oval" w="med" len="med"/>
          </a:ln>
          <a:effectLst/>
        </p:spPr>
      </p:cxnSp>
    </p:spTree>
    <p:extLst>
      <p:ext uri="{BB962C8B-B14F-4D97-AF65-F5344CB8AC3E}">
        <p14:creationId xmlns:p14="http://schemas.microsoft.com/office/powerpoint/2010/main" val="333344889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924050" y="3860800"/>
            <a:ext cx="2554288" cy="3001963"/>
          </a:xfrm>
          <a:custGeom>
            <a:avLst/>
            <a:gdLst/>
            <a:ahLst/>
            <a:cxnLst/>
            <a:rect l="l" t="t" r="r" b="b"/>
            <a:pathLst>
              <a:path w="2555356" h="3002260">
                <a:moveTo>
                  <a:pt x="104588" y="1227926"/>
                </a:moveTo>
                <a:cubicBezTo>
                  <a:pt x="190511" y="1235171"/>
                  <a:pt x="341913" y="1376993"/>
                  <a:pt x="375638" y="1437857"/>
                </a:cubicBezTo>
                <a:cubicBezTo>
                  <a:pt x="508723" y="1613872"/>
                  <a:pt x="397494" y="1722724"/>
                  <a:pt x="307885" y="1753065"/>
                </a:cubicBezTo>
                <a:cubicBezTo>
                  <a:pt x="218275" y="1783405"/>
                  <a:pt x="83523" y="1706464"/>
                  <a:pt x="44260" y="1619901"/>
                </a:cubicBezTo>
                <a:cubicBezTo>
                  <a:pt x="4997" y="1533338"/>
                  <a:pt x="-43213" y="1274380"/>
                  <a:pt x="72306" y="1233688"/>
                </a:cubicBezTo>
                <a:cubicBezTo>
                  <a:pt x="81375" y="1228602"/>
                  <a:pt x="92313" y="1226890"/>
                  <a:pt x="104588" y="1227926"/>
                </a:cubicBezTo>
                <a:close/>
                <a:moveTo>
                  <a:pt x="1724846" y="1022621"/>
                </a:moveTo>
                <a:cubicBezTo>
                  <a:pt x="2049834" y="1029760"/>
                  <a:pt x="2411888" y="1141484"/>
                  <a:pt x="2506430" y="1352180"/>
                </a:cubicBezTo>
                <a:cubicBezTo>
                  <a:pt x="2632487" y="1633108"/>
                  <a:pt x="2507863" y="2311770"/>
                  <a:pt x="2214209" y="2443362"/>
                </a:cubicBezTo>
                <a:cubicBezTo>
                  <a:pt x="1920555" y="2574954"/>
                  <a:pt x="1684200" y="2603047"/>
                  <a:pt x="1518035" y="2727247"/>
                </a:cubicBezTo>
                <a:cubicBezTo>
                  <a:pt x="1351870" y="2851446"/>
                  <a:pt x="1374789" y="2904675"/>
                  <a:pt x="1303166" y="2993389"/>
                </a:cubicBezTo>
                <a:lnTo>
                  <a:pt x="220228" y="3002260"/>
                </a:lnTo>
                <a:cubicBezTo>
                  <a:pt x="99902" y="2813004"/>
                  <a:pt x="174390" y="2183134"/>
                  <a:pt x="374934" y="1857850"/>
                </a:cubicBezTo>
                <a:cubicBezTo>
                  <a:pt x="575478" y="1532565"/>
                  <a:pt x="1068243" y="1134831"/>
                  <a:pt x="1423493" y="1050552"/>
                </a:cubicBezTo>
                <a:cubicBezTo>
                  <a:pt x="1512305" y="1029483"/>
                  <a:pt x="1616516" y="1020241"/>
                  <a:pt x="1724846" y="1022621"/>
                </a:cubicBezTo>
                <a:close/>
                <a:moveTo>
                  <a:pt x="427291" y="861696"/>
                </a:moveTo>
                <a:cubicBezTo>
                  <a:pt x="555986" y="846017"/>
                  <a:pt x="602103" y="967463"/>
                  <a:pt x="635828" y="1028327"/>
                </a:cubicBezTo>
                <a:cubicBezTo>
                  <a:pt x="708749" y="1133372"/>
                  <a:pt x="659115" y="1327981"/>
                  <a:pt x="542290" y="1361279"/>
                </a:cubicBezTo>
                <a:cubicBezTo>
                  <a:pt x="425464" y="1394577"/>
                  <a:pt x="325090" y="1308763"/>
                  <a:pt x="295854" y="1228115"/>
                </a:cubicBezTo>
                <a:cubicBezTo>
                  <a:pt x="266619" y="1147466"/>
                  <a:pt x="208381" y="918079"/>
                  <a:pt x="366875" y="877387"/>
                </a:cubicBezTo>
                <a:cubicBezTo>
                  <a:pt x="388835" y="868974"/>
                  <a:pt x="408905" y="863935"/>
                  <a:pt x="427291" y="861696"/>
                </a:cubicBezTo>
                <a:close/>
                <a:moveTo>
                  <a:pt x="847919" y="540252"/>
                </a:moveTo>
                <a:cubicBezTo>
                  <a:pt x="979906" y="533063"/>
                  <a:pt x="1039183" y="688471"/>
                  <a:pt x="1072908" y="749334"/>
                </a:cubicBezTo>
                <a:cubicBezTo>
                  <a:pt x="1111450" y="818893"/>
                  <a:pt x="1133439" y="1029766"/>
                  <a:pt x="979370" y="1082286"/>
                </a:cubicBezTo>
                <a:cubicBezTo>
                  <a:pt x="825300" y="1134805"/>
                  <a:pt x="696276" y="1046035"/>
                  <a:pt x="664176" y="957993"/>
                </a:cubicBezTo>
                <a:cubicBezTo>
                  <a:pt x="632075" y="869952"/>
                  <a:pt x="628271" y="594729"/>
                  <a:pt x="786765" y="554037"/>
                </a:cubicBezTo>
                <a:cubicBezTo>
                  <a:pt x="808725" y="545624"/>
                  <a:pt x="829064" y="541279"/>
                  <a:pt x="847919" y="540252"/>
                </a:cubicBezTo>
                <a:close/>
                <a:moveTo>
                  <a:pt x="1335619" y="312623"/>
                </a:moveTo>
                <a:cubicBezTo>
                  <a:pt x="1439020" y="324318"/>
                  <a:pt x="1501203" y="411016"/>
                  <a:pt x="1530110" y="463185"/>
                </a:cubicBezTo>
                <a:cubicBezTo>
                  <a:pt x="1568653" y="532743"/>
                  <a:pt x="1525570" y="782757"/>
                  <a:pt x="1419383" y="822750"/>
                </a:cubicBezTo>
                <a:cubicBezTo>
                  <a:pt x="1313196" y="862743"/>
                  <a:pt x="1154912" y="736228"/>
                  <a:pt x="1121379" y="654101"/>
                </a:cubicBezTo>
                <a:cubicBezTo>
                  <a:pt x="1087846" y="571973"/>
                  <a:pt x="1025311" y="370679"/>
                  <a:pt x="1218184" y="329987"/>
                </a:cubicBezTo>
                <a:cubicBezTo>
                  <a:pt x="1262105" y="313161"/>
                  <a:pt x="1301151" y="308725"/>
                  <a:pt x="1335619" y="312623"/>
                </a:cubicBezTo>
                <a:close/>
                <a:moveTo>
                  <a:pt x="1901164" y="79"/>
                </a:moveTo>
                <a:cubicBezTo>
                  <a:pt x="2119980" y="-4105"/>
                  <a:pt x="2246260" y="157128"/>
                  <a:pt x="2300156" y="278740"/>
                </a:cubicBezTo>
                <a:cubicBezTo>
                  <a:pt x="2361752" y="417725"/>
                  <a:pt x="2457726" y="704567"/>
                  <a:pt x="2205614" y="855381"/>
                </a:cubicBezTo>
                <a:cubicBezTo>
                  <a:pt x="1953502" y="1006195"/>
                  <a:pt x="1714281" y="800674"/>
                  <a:pt x="1646955" y="660210"/>
                </a:cubicBezTo>
                <a:cubicBezTo>
                  <a:pt x="1579630" y="519747"/>
                  <a:pt x="1520899" y="76177"/>
                  <a:pt x="1801661" y="12598"/>
                </a:cubicBezTo>
                <a:cubicBezTo>
                  <a:pt x="1836756" y="4651"/>
                  <a:pt x="1869904" y="677"/>
                  <a:pt x="1901164" y="79"/>
                </a:cubicBez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3" name="任意多边形 2"/>
          <p:cNvSpPr/>
          <p:nvPr/>
        </p:nvSpPr>
        <p:spPr>
          <a:xfrm flipH="1">
            <a:off x="4675188" y="3860800"/>
            <a:ext cx="2555875" cy="3001963"/>
          </a:xfrm>
          <a:custGeom>
            <a:avLst/>
            <a:gdLst/>
            <a:ahLst/>
            <a:cxnLst/>
            <a:rect l="l" t="t" r="r" b="b"/>
            <a:pathLst>
              <a:path w="2555356" h="3002260">
                <a:moveTo>
                  <a:pt x="104588" y="1227926"/>
                </a:moveTo>
                <a:cubicBezTo>
                  <a:pt x="92313" y="1226890"/>
                  <a:pt x="81374" y="1228602"/>
                  <a:pt x="72306" y="1233688"/>
                </a:cubicBezTo>
                <a:cubicBezTo>
                  <a:pt x="-43213" y="1274380"/>
                  <a:pt x="4997" y="1533338"/>
                  <a:pt x="44260" y="1619901"/>
                </a:cubicBezTo>
                <a:cubicBezTo>
                  <a:pt x="83523" y="1706464"/>
                  <a:pt x="218276" y="1783405"/>
                  <a:pt x="307885" y="1753065"/>
                </a:cubicBezTo>
                <a:cubicBezTo>
                  <a:pt x="397494" y="1722724"/>
                  <a:pt x="508723" y="1613872"/>
                  <a:pt x="375638" y="1437857"/>
                </a:cubicBezTo>
                <a:cubicBezTo>
                  <a:pt x="341914" y="1376993"/>
                  <a:pt x="190512" y="1235171"/>
                  <a:pt x="104588" y="1227926"/>
                </a:cubicBezTo>
                <a:close/>
                <a:moveTo>
                  <a:pt x="1724846" y="1022621"/>
                </a:moveTo>
                <a:cubicBezTo>
                  <a:pt x="1616516" y="1020241"/>
                  <a:pt x="1512305" y="1029483"/>
                  <a:pt x="1423493" y="1050552"/>
                </a:cubicBezTo>
                <a:cubicBezTo>
                  <a:pt x="1068243" y="1134831"/>
                  <a:pt x="575478" y="1532565"/>
                  <a:pt x="374934" y="1857850"/>
                </a:cubicBezTo>
                <a:cubicBezTo>
                  <a:pt x="174390" y="2183134"/>
                  <a:pt x="99902" y="2813004"/>
                  <a:pt x="220228" y="3002260"/>
                </a:cubicBezTo>
                <a:lnTo>
                  <a:pt x="1303166" y="2993389"/>
                </a:lnTo>
                <a:cubicBezTo>
                  <a:pt x="1374789" y="2904675"/>
                  <a:pt x="1351870" y="2851446"/>
                  <a:pt x="1518035" y="2727247"/>
                </a:cubicBezTo>
                <a:cubicBezTo>
                  <a:pt x="1684200" y="2603047"/>
                  <a:pt x="1920555" y="2574954"/>
                  <a:pt x="2214209" y="2443362"/>
                </a:cubicBezTo>
                <a:cubicBezTo>
                  <a:pt x="2507863" y="2311770"/>
                  <a:pt x="2632487" y="1633108"/>
                  <a:pt x="2506430" y="1352180"/>
                </a:cubicBezTo>
                <a:cubicBezTo>
                  <a:pt x="2411888" y="1141484"/>
                  <a:pt x="2049835" y="1029760"/>
                  <a:pt x="1724846" y="1022621"/>
                </a:cubicBezTo>
                <a:close/>
                <a:moveTo>
                  <a:pt x="427291" y="861696"/>
                </a:moveTo>
                <a:cubicBezTo>
                  <a:pt x="408906" y="863935"/>
                  <a:pt x="388835" y="868974"/>
                  <a:pt x="366875" y="877387"/>
                </a:cubicBezTo>
                <a:cubicBezTo>
                  <a:pt x="208381" y="918079"/>
                  <a:pt x="266619" y="1147466"/>
                  <a:pt x="295854" y="1228115"/>
                </a:cubicBezTo>
                <a:cubicBezTo>
                  <a:pt x="325090" y="1308763"/>
                  <a:pt x="425464" y="1394577"/>
                  <a:pt x="542290" y="1361279"/>
                </a:cubicBezTo>
                <a:cubicBezTo>
                  <a:pt x="659115" y="1327981"/>
                  <a:pt x="708749" y="1133372"/>
                  <a:pt x="635828" y="1028327"/>
                </a:cubicBezTo>
                <a:cubicBezTo>
                  <a:pt x="602103" y="967463"/>
                  <a:pt x="555987" y="846017"/>
                  <a:pt x="427291" y="861696"/>
                </a:cubicBezTo>
                <a:close/>
                <a:moveTo>
                  <a:pt x="847918" y="540252"/>
                </a:moveTo>
                <a:cubicBezTo>
                  <a:pt x="829063" y="541279"/>
                  <a:pt x="808724" y="545624"/>
                  <a:pt x="786764" y="554037"/>
                </a:cubicBezTo>
                <a:cubicBezTo>
                  <a:pt x="628270" y="594729"/>
                  <a:pt x="632074" y="869952"/>
                  <a:pt x="664175" y="957993"/>
                </a:cubicBezTo>
                <a:cubicBezTo>
                  <a:pt x="696275" y="1046035"/>
                  <a:pt x="825299" y="1134805"/>
                  <a:pt x="979369" y="1082286"/>
                </a:cubicBezTo>
                <a:cubicBezTo>
                  <a:pt x="1133439" y="1029766"/>
                  <a:pt x="1111450" y="818893"/>
                  <a:pt x="1072907" y="749334"/>
                </a:cubicBezTo>
                <a:cubicBezTo>
                  <a:pt x="1039182" y="688471"/>
                  <a:pt x="979905" y="533063"/>
                  <a:pt x="847918" y="540252"/>
                </a:cubicBezTo>
                <a:close/>
                <a:moveTo>
                  <a:pt x="1335619" y="312623"/>
                </a:moveTo>
                <a:cubicBezTo>
                  <a:pt x="1301152" y="308725"/>
                  <a:pt x="1262105" y="313161"/>
                  <a:pt x="1218184" y="329987"/>
                </a:cubicBezTo>
                <a:cubicBezTo>
                  <a:pt x="1025311" y="370679"/>
                  <a:pt x="1087846" y="571973"/>
                  <a:pt x="1121379" y="654101"/>
                </a:cubicBezTo>
                <a:cubicBezTo>
                  <a:pt x="1154912" y="736228"/>
                  <a:pt x="1313196" y="862743"/>
                  <a:pt x="1419383" y="822750"/>
                </a:cubicBezTo>
                <a:cubicBezTo>
                  <a:pt x="1525571" y="782757"/>
                  <a:pt x="1568653" y="532743"/>
                  <a:pt x="1530111" y="463185"/>
                </a:cubicBezTo>
                <a:cubicBezTo>
                  <a:pt x="1501203" y="411016"/>
                  <a:pt x="1439020" y="324318"/>
                  <a:pt x="1335619" y="312623"/>
                </a:cubicBezTo>
                <a:close/>
                <a:moveTo>
                  <a:pt x="1901163" y="79"/>
                </a:moveTo>
                <a:cubicBezTo>
                  <a:pt x="1869904" y="677"/>
                  <a:pt x="1836756" y="4651"/>
                  <a:pt x="1801661" y="12598"/>
                </a:cubicBezTo>
                <a:cubicBezTo>
                  <a:pt x="1520899" y="76177"/>
                  <a:pt x="1579630" y="519747"/>
                  <a:pt x="1646956" y="660210"/>
                </a:cubicBezTo>
                <a:cubicBezTo>
                  <a:pt x="1714281" y="800674"/>
                  <a:pt x="1953502" y="1006195"/>
                  <a:pt x="2205614" y="855381"/>
                </a:cubicBezTo>
                <a:cubicBezTo>
                  <a:pt x="2457726" y="704567"/>
                  <a:pt x="2361752" y="417725"/>
                  <a:pt x="2300156" y="278740"/>
                </a:cubicBezTo>
                <a:cubicBezTo>
                  <a:pt x="2246260" y="157128"/>
                  <a:pt x="2119980" y="-4105"/>
                  <a:pt x="1901163" y="79"/>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TextBox 3"/>
          <p:cNvSpPr txBox="1"/>
          <p:nvPr/>
        </p:nvSpPr>
        <p:spPr>
          <a:xfrm>
            <a:off x="4662488" y="5413375"/>
            <a:ext cx="2286000" cy="507831"/>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ea typeface="微软雅黑" pitchFamily="34" charset="-122"/>
              </a:rPr>
              <a:t>添加文本</a:t>
            </a:r>
            <a:endParaRPr kumimoji="0" lang="zh-CN" altLang="en-US" sz="1800" b="1" i="0" u="none" strike="noStrike" kern="0" cap="none" spc="0" normalizeH="0" baseline="0" noProof="0" dirty="0">
              <a:ln>
                <a:noFill/>
              </a:ln>
              <a:solidFill>
                <a:sysClr val="windowText" lastClr="000000">
                  <a:lumMod val="65000"/>
                  <a:lumOff val="35000"/>
                </a:sysClr>
              </a:solidFill>
              <a:effectLst/>
              <a:uLnTx/>
              <a:uFillTx/>
              <a:ea typeface="微软雅黑" pitchFamily="34" charset="-122"/>
            </a:endParaRPr>
          </a:p>
        </p:txBody>
      </p:sp>
      <p:sp>
        <p:nvSpPr>
          <p:cNvPr id="5" name="TextBox 8"/>
          <p:cNvSpPr txBox="1">
            <a:spLocks noChangeArrowheads="1"/>
          </p:cNvSpPr>
          <p:nvPr/>
        </p:nvSpPr>
        <p:spPr bwMode="auto">
          <a:xfrm>
            <a:off x="2306638" y="5413375"/>
            <a:ext cx="22860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Arial" charset="0"/>
                <a:ea typeface="微软雅黑" pitchFamily="34" charset="-122"/>
              </a:rPr>
              <a:t>添加文本</a:t>
            </a:r>
            <a:endParaRPr kumimoji="0" lang="zh-CN" altLang="en-US" sz="1800" b="1" i="0" u="none" strike="noStrike" kern="0" cap="none" spc="0" normalizeH="0" baseline="0" noProof="0" dirty="0">
              <a:ln>
                <a:noFill/>
              </a:ln>
              <a:solidFill>
                <a:sysClr val="window" lastClr="FFFFFF"/>
              </a:solidFill>
              <a:effectLst/>
              <a:uLnTx/>
              <a:uFillTx/>
              <a:latin typeface="Arial" charset="0"/>
              <a:ea typeface="微软雅黑" pitchFamily="34" charset="-122"/>
            </a:endParaRPr>
          </a:p>
        </p:txBody>
      </p:sp>
      <p:sp>
        <p:nvSpPr>
          <p:cNvPr id="6" name="矩形 5"/>
          <p:cNvSpPr/>
          <p:nvPr/>
        </p:nvSpPr>
        <p:spPr bwMode="auto">
          <a:xfrm>
            <a:off x="581794" y="1557090"/>
            <a:ext cx="2766070" cy="312737"/>
          </a:xfrm>
          <a:prstGeom prst="rect">
            <a:avLst/>
          </a:prstGeom>
          <a:gradFill>
            <a:gsLst>
              <a:gs pos="100000">
                <a:srgbClr val="C5C5C5"/>
              </a:gs>
              <a:gs pos="0">
                <a:srgbClr val="EAEAEA"/>
              </a:gs>
            </a:gsLst>
            <a:lin ang="5400000" scaled="0"/>
          </a:gradFill>
          <a:ln w="9525" cap="rnd">
            <a:solidFill>
              <a:srgbClr val="D7D7D7"/>
            </a:solidFill>
            <a:prstDash val="solid"/>
            <a:round/>
            <a:headEnd/>
            <a:tailEnd/>
          </a:ln>
          <a:effectLst>
            <a:outerShdw blurRad="50800" dist="38100" dir="2700000" algn="tl" rotWithShape="0">
              <a:prstClr val="black">
                <a:alpha val="40000"/>
              </a:prstClr>
            </a:outerShdw>
          </a:effectLst>
        </p:spPr>
        <p:txBody>
          <a:bodyPr vert="horz" anchor="ctr"/>
          <a:lstStyle/>
          <a:p>
            <a:pPr algn="ctr">
              <a:defRPr/>
            </a:pPr>
            <a:r>
              <a:rPr lang="zh-CN" altLang="en-US" sz="1400" smtClean="0">
                <a:solidFill>
                  <a:srgbClr val="4D4D4D"/>
                </a:solidFill>
                <a:latin typeface="微软雅黑" pitchFamily="34" charset="-122"/>
                <a:ea typeface="微软雅黑" pitchFamily="34" charset="-122"/>
              </a:rPr>
              <a:t>单击此处添加文本</a:t>
            </a:r>
            <a:endParaRPr lang="zh-CN" altLang="en-US" sz="1400">
              <a:solidFill>
                <a:srgbClr val="4D4D4D"/>
              </a:solidFill>
              <a:latin typeface="微软雅黑" pitchFamily="34" charset="-122"/>
              <a:ea typeface="微软雅黑" pitchFamily="34" charset="-122"/>
            </a:endParaRPr>
          </a:p>
        </p:txBody>
      </p:sp>
      <p:sp>
        <p:nvSpPr>
          <p:cNvPr id="7" name="矩形 6"/>
          <p:cNvSpPr/>
          <p:nvPr/>
        </p:nvSpPr>
        <p:spPr bwMode="auto">
          <a:xfrm>
            <a:off x="581794" y="1871415"/>
            <a:ext cx="2766070" cy="1701601"/>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文本单击此处添加文本单击此处添加文本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 name="矩形 7"/>
          <p:cNvSpPr/>
          <p:nvPr/>
        </p:nvSpPr>
        <p:spPr bwMode="auto">
          <a:xfrm>
            <a:off x="5848028" y="1557090"/>
            <a:ext cx="2766070" cy="312737"/>
          </a:xfrm>
          <a:prstGeom prst="rect">
            <a:avLst/>
          </a:prstGeom>
          <a:gradFill>
            <a:gsLst>
              <a:gs pos="100000">
                <a:srgbClr val="C5C5C5"/>
              </a:gs>
              <a:gs pos="0">
                <a:srgbClr val="EAEAEA"/>
              </a:gs>
            </a:gsLst>
            <a:lin ang="5400000" scaled="0"/>
          </a:gradFill>
          <a:ln w="9525" cap="rnd">
            <a:solidFill>
              <a:srgbClr val="D7D7D7"/>
            </a:solidFill>
            <a:prstDash val="solid"/>
            <a:round/>
            <a:headEnd/>
            <a:tailEnd/>
          </a:ln>
          <a:effectLst>
            <a:outerShdw blurRad="50800" dist="38100" dir="2700000" algn="tl" rotWithShape="0">
              <a:prstClr val="black">
                <a:alpha val="40000"/>
              </a:prstClr>
            </a:outerShdw>
          </a:effectLst>
        </p:spPr>
        <p:txBody>
          <a:bodyPr vert="horz" anchor="ctr"/>
          <a:lstStyle/>
          <a:p>
            <a:pPr algn="ctr">
              <a:defRPr/>
            </a:pPr>
            <a:r>
              <a:rPr lang="zh-CN" altLang="en-US" sz="1400" smtClean="0">
                <a:solidFill>
                  <a:srgbClr val="4D4D4D"/>
                </a:solidFill>
                <a:latin typeface="微软雅黑" pitchFamily="34" charset="-122"/>
                <a:ea typeface="微软雅黑" pitchFamily="34" charset="-122"/>
              </a:rPr>
              <a:t>单击此处添加文本</a:t>
            </a:r>
            <a:endParaRPr lang="zh-CN" altLang="en-US" sz="1400">
              <a:solidFill>
                <a:srgbClr val="4D4D4D"/>
              </a:solidFill>
              <a:latin typeface="微软雅黑" pitchFamily="34" charset="-122"/>
              <a:ea typeface="微软雅黑" pitchFamily="34" charset="-122"/>
            </a:endParaRPr>
          </a:p>
        </p:txBody>
      </p:sp>
      <p:sp>
        <p:nvSpPr>
          <p:cNvPr id="9" name="矩形 8"/>
          <p:cNvSpPr/>
          <p:nvPr/>
        </p:nvSpPr>
        <p:spPr bwMode="auto">
          <a:xfrm>
            <a:off x="5848028" y="1871415"/>
            <a:ext cx="2766070" cy="1701601"/>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文本单击此处添加文本单击此处添加文本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cxnSp>
        <p:nvCxnSpPr>
          <p:cNvPr id="10" name="肘形连接符 9"/>
          <p:cNvCxnSpPr>
            <a:stCxn id="7" idx="3"/>
          </p:cNvCxnSpPr>
          <p:nvPr/>
        </p:nvCxnSpPr>
        <p:spPr>
          <a:xfrm>
            <a:off x="3347864" y="2722216"/>
            <a:ext cx="576064" cy="1570880"/>
          </a:xfrm>
          <a:prstGeom prst="bentConnector2">
            <a:avLst/>
          </a:prstGeom>
          <a:noFill/>
          <a:ln w="9525" cap="flat" cmpd="sng" algn="ctr">
            <a:solidFill>
              <a:srgbClr val="A9A9A9"/>
            </a:solidFill>
            <a:prstDash val="solid"/>
            <a:headEnd type="oval" w="med" len="med"/>
            <a:tailEnd type="oval" w="med" len="med"/>
          </a:ln>
          <a:effectLst/>
        </p:spPr>
      </p:cxnSp>
      <p:cxnSp>
        <p:nvCxnSpPr>
          <p:cNvPr id="11" name="肘形连接符 10"/>
          <p:cNvCxnSpPr>
            <a:stCxn id="9" idx="1"/>
          </p:cNvCxnSpPr>
          <p:nvPr/>
        </p:nvCxnSpPr>
        <p:spPr>
          <a:xfrm rot="10800000" flipV="1">
            <a:off x="5220072" y="2722216"/>
            <a:ext cx="627956" cy="1570880"/>
          </a:xfrm>
          <a:prstGeom prst="bentConnector2">
            <a:avLst/>
          </a:prstGeom>
          <a:noFill/>
          <a:ln w="9525" cap="flat" cmpd="sng" algn="ctr">
            <a:solidFill>
              <a:srgbClr val="A9A9A9"/>
            </a:solidFill>
            <a:prstDash val="solid"/>
            <a:headEnd type="oval" w="med" len="med"/>
            <a:tailEnd type="oval" w="med" len="med"/>
          </a:ln>
          <a:effectLst/>
        </p:spPr>
      </p:cxnSp>
    </p:spTree>
    <p:extLst>
      <p:ext uri="{BB962C8B-B14F-4D97-AF65-F5344CB8AC3E}">
        <p14:creationId xmlns:p14="http://schemas.microsoft.com/office/powerpoint/2010/main" val="127409156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971550" y="1989138"/>
            <a:ext cx="2736850" cy="312737"/>
          </a:xfrm>
          <a:prstGeom prst="rect">
            <a:avLst/>
          </a:prstGeom>
          <a:gradFill>
            <a:gsLst>
              <a:gs pos="100000">
                <a:srgbClr val="C5C5C5"/>
              </a:gs>
              <a:gs pos="0">
                <a:srgbClr val="EAEAEA"/>
              </a:gs>
            </a:gsLst>
            <a:lin ang="5400000" scaled="0"/>
          </a:gradFill>
          <a:ln w="9525" cap="rnd">
            <a:solidFill>
              <a:srgbClr val="D7D7D7"/>
            </a:solidFill>
            <a:prstDash val="solid"/>
            <a:round/>
            <a:headEnd/>
            <a:tailEnd/>
          </a:ln>
          <a:effectLst>
            <a:outerShdw blurRad="50800" dist="38100" dir="2700000" algn="tl" rotWithShape="0">
              <a:prstClr val="black">
                <a:alpha val="40000"/>
              </a:prstClr>
            </a:outerShdw>
          </a:effectLst>
        </p:spPr>
        <p:txBody>
          <a:bodyPr vert="horz" anchor="ctr"/>
          <a:lstStyle/>
          <a:p>
            <a:pPr algn="ctr">
              <a:defRPr/>
            </a:pPr>
            <a:r>
              <a:rPr lang="zh-CN" altLang="en-US" sz="1400" smtClean="0">
                <a:solidFill>
                  <a:srgbClr val="4D4D4D"/>
                </a:solidFill>
                <a:latin typeface="微软雅黑" pitchFamily="34" charset="-122"/>
                <a:ea typeface="微软雅黑" pitchFamily="34" charset="-122"/>
              </a:rPr>
              <a:t>单击此处添加文本</a:t>
            </a:r>
            <a:endParaRPr lang="zh-CN" altLang="en-US" sz="1400">
              <a:solidFill>
                <a:srgbClr val="4D4D4D"/>
              </a:solidFill>
              <a:latin typeface="微软雅黑" pitchFamily="34" charset="-122"/>
              <a:ea typeface="微软雅黑" pitchFamily="34" charset="-122"/>
            </a:endParaRPr>
          </a:p>
        </p:txBody>
      </p:sp>
      <p:sp>
        <p:nvSpPr>
          <p:cNvPr id="3" name="矩形 2"/>
          <p:cNvSpPr/>
          <p:nvPr/>
        </p:nvSpPr>
        <p:spPr bwMode="auto">
          <a:xfrm>
            <a:off x="971550" y="2303463"/>
            <a:ext cx="2736850" cy="3754437"/>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单击此处添加文本
单击此处添加文本
单击此处添加文本
单击此处添加文本
单击此处添加文本
单击此处添加文本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nvGrpSpPr>
          <p:cNvPr id="4" name="组合 26"/>
          <p:cNvGrpSpPr>
            <a:grpSpLocks/>
          </p:cNvGrpSpPr>
          <p:nvPr/>
        </p:nvGrpSpPr>
        <p:grpSpPr bwMode="auto">
          <a:xfrm>
            <a:off x="4297363" y="2287588"/>
            <a:ext cx="1538287" cy="3592512"/>
            <a:chOff x="4297363" y="2287588"/>
            <a:chExt cx="1538287" cy="3592512"/>
          </a:xfrm>
        </p:grpSpPr>
        <p:sp>
          <p:nvSpPr>
            <p:cNvPr id="5" name="任意多边形 4"/>
            <p:cNvSpPr/>
            <p:nvPr/>
          </p:nvSpPr>
          <p:spPr bwMode="auto">
            <a:xfrm>
              <a:off x="4395788" y="2889250"/>
              <a:ext cx="1439862" cy="2990850"/>
            </a:xfrm>
            <a:custGeom>
              <a:avLst/>
              <a:gdLst>
                <a:gd name="connsiteX0" fmla="*/ 0 w 3314700"/>
                <a:gd name="connsiteY0" fmla="*/ 2730500 h 2781300"/>
                <a:gd name="connsiteX1" fmla="*/ 241300 w 3314700"/>
                <a:gd name="connsiteY1" fmla="*/ 1155700 h 2781300"/>
                <a:gd name="connsiteX2" fmla="*/ 1790700 w 3314700"/>
                <a:gd name="connsiteY2" fmla="*/ 0 h 2781300"/>
                <a:gd name="connsiteX3" fmla="*/ 3314700 w 3314700"/>
                <a:gd name="connsiteY3" fmla="*/ 368300 h 2781300"/>
                <a:gd name="connsiteX4" fmla="*/ 2959100 w 3314700"/>
                <a:gd name="connsiteY4" fmla="*/ 1993900 h 2781300"/>
                <a:gd name="connsiteX5" fmla="*/ 1930400 w 3314700"/>
                <a:gd name="connsiteY5" fmla="*/ 2400300 h 2781300"/>
                <a:gd name="connsiteX6" fmla="*/ 1612900 w 3314700"/>
                <a:gd name="connsiteY6" fmla="*/ 2781300 h 2781300"/>
                <a:gd name="connsiteX7" fmla="*/ 0 w 3314700"/>
                <a:gd name="connsiteY7" fmla="*/ 2730500 h 2781300"/>
                <a:gd name="connsiteX0" fmla="*/ 0 w 3314700"/>
                <a:gd name="connsiteY0" fmla="*/ 2775312 h 2826112"/>
                <a:gd name="connsiteX1" fmla="*/ 241300 w 3314700"/>
                <a:gd name="connsiteY1" fmla="*/ 1200512 h 2826112"/>
                <a:gd name="connsiteX2" fmla="*/ 1790700 w 3314700"/>
                <a:gd name="connsiteY2" fmla="*/ 44812 h 2826112"/>
                <a:gd name="connsiteX3" fmla="*/ 3314700 w 3314700"/>
                <a:gd name="connsiteY3" fmla="*/ 413112 h 2826112"/>
                <a:gd name="connsiteX4" fmla="*/ 2959100 w 3314700"/>
                <a:gd name="connsiteY4" fmla="*/ 2038712 h 2826112"/>
                <a:gd name="connsiteX5" fmla="*/ 1930400 w 3314700"/>
                <a:gd name="connsiteY5" fmla="*/ 2445112 h 2826112"/>
                <a:gd name="connsiteX6" fmla="*/ 1612900 w 3314700"/>
                <a:gd name="connsiteY6" fmla="*/ 2826112 h 2826112"/>
                <a:gd name="connsiteX7" fmla="*/ 0 w 3314700"/>
                <a:gd name="connsiteY7" fmla="*/ 2775312 h 2826112"/>
                <a:gd name="connsiteX0" fmla="*/ 0 w 3323348"/>
                <a:gd name="connsiteY0" fmla="*/ 2814584 h 2865384"/>
                <a:gd name="connsiteX1" fmla="*/ 241300 w 3323348"/>
                <a:gd name="connsiteY1" fmla="*/ 1239784 h 2865384"/>
                <a:gd name="connsiteX2" fmla="*/ 1790700 w 3323348"/>
                <a:gd name="connsiteY2" fmla="*/ 84084 h 2865384"/>
                <a:gd name="connsiteX3" fmla="*/ 3314700 w 3323348"/>
                <a:gd name="connsiteY3" fmla="*/ 452384 h 2865384"/>
                <a:gd name="connsiteX4" fmla="*/ 2959100 w 3323348"/>
                <a:gd name="connsiteY4" fmla="*/ 2077984 h 2865384"/>
                <a:gd name="connsiteX5" fmla="*/ 1930400 w 3323348"/>
                <a:gd name="connsiteY5" fmla="*/ 2484384 h 2865384"/>
                <a:gd name="connsiteX6" fmla="*/ 1612900 w 3323348"/>
                <a:gd name="connsiteY6" fmla="*/ 2865384 h 2865384"/>
                <a:gd name="connsiteX7" fmla="*/ 0 w 3323348"/>
                <a:gd name="connsiteY7" fmla="*/ 2814584 h 2865384"/>
                <a:gd name="connsiteX0" fmla="*/ 0 w 3323348"/>
                <a:gd name="connsiteY0" fmla="*/ 2814584 h 2865384"/>
                <a:gd name="connsiteX1" fmla="*/ 241300 w 3323348"/>
                <a:gd name="connsiteY1" fmla="*/ 1239784 h 2865384"/>
                <a:gd name="connsiteX2" fmla="*/ 1790700 w 3323348"/>
                <a:gd name="connsiteY2" fmla="*/ 84084 h 2865384"/>
                <a:gd name="connsiteX3" fmla="*/ 3314700 w 3323348"/>
                <a:gd name="connsiteY3" fmla="*/ 452384 h 2865384"/>
                <a:gd name="connsiteX4" fmla="*/ 2959100 w 3323348"/>
                <a:gd name="connsiteY4" fmla="*/ 2077984 h 2865384"/>
                <a:gd name="connsiteX5" fmla="*/ 1930400 w 3323348"/>
                <a:gd name="connsiteY5" fmla="*/ 2484384 h 2865384"/>
                <a:gd name="connsiteX6" fmla="*/ 1612900 w 3323348"/>
                <a:gd name="connsiteY6" fmla="*/ 2865384 h 2865384"/>
                <a:gd name="connsiteX7" fmla="*/ 0 w 3323348"/>
                <a:gd name="connsiteY7" fmla="*/ 2814584 h 2865384"/>
                <a:gd name="connsiteX0" fmla="*/ 0 w 3323348"/>
                <a:gd name="connsiteY0" fmla="*/ 2814584 h 2865384"/>
                <a:gd name="connsiteX1" fmla="*/ 241300 w 3323348"/>
                <a:gd name="connsiteY1" fmla="*/ 1239784 h 2865384"/>
                <a:gd name="connsiteX2" fmla="*/ 1790700 w 3323348"/>
                <a:gd name="connsiteY2" fmla="*/ 84084 h 2865384"/>
                <a:gd name="connsiteX3" fmla="*/ 3314700 w 3323348"/>
                <a:gd name="connsiteY3" fmla="*/ 452384 h 2865384"/>
                <a:gd name="connsiteX4" fmla="*/ 2959100 w 3323348"/>
                <a:gd name="connsiteY4" fmla="*/ 2077984 h 2865384"/>
                <a:gd name="connsiteX5" fmla="*/ 1930400 w 3323348"/>
                <a:gd name="connsiteY5" fmla="*/ 2484384 h 2865384"/>
                <a:gd name="connsiteX6" fmla="*/ 1612900 w 3323348"/>
                <a:gd name="connsiteY6" fmla="*/ 2865384 h 2865384"/>
                <a:gd name="connsiteX7" fmla="*/ 0 w 3323348"/>
                <a:gd name="connsiteY7" fmla="*/ 2814584 h 2865384"/>
                <a:gd name="connsiteX0" fmla="*/ 0 w 3444668"/>
                <a:gd name="connsiteY0" fmla="*/ 2805342 h 2856142"/>
                <a:gd name="connsiteX1" fmla="*/ 241300 w 3444668"/>
                <a:gd name="connsiteY1" fmla="*/ 1230542 h 2856142"/>
                <a:gd name="connsiteX2" fmla="*/ 1790700 w 3444668"/>
                <a:gd name="connsiteY2" fmla="*/ 74842 h 2856142"/>
                <a:gd name="connsiteX3" fmla="*/ 3314700 w 3444668"/>
                <a:gd name="connsiteY3" fmla="*/ 443142 h 2856142"/>
                <a:gd name="connsiteX4" fmla="*/ 2959100 w 3444668"/>
                <a:gd name="connsiteY4" fmla="*/ 2068742 h 2856142"/>
                <a:gd name="connsiteX5" fmla="*/ 1930400 w 3444668"/>
                <a:gd name="connsiteY5" fmla="*/ 2475142 h 2856142"/>
                <a:gd name="connsiteX6" fmla="*/ 1612900 w 3444668"/>
                <a:gd name="connsiteY6" fmla="*/ 2856142 h 2856142"/>
                <a:gd name="connsiteX7" fmla="*/ 0 w 3444668"/>
                <a:gd name="connsiteY7" fmla="*/ 2805342 h 2856142"/>
                <a:gd name="connsiteX0" fmla="*/ 0 w 3455947"/>
                <a:gd name="connsiteY0" fmla="*/ 2776110 h 2826910"/>
                <a:gd name="connsiteX1" fmla="*/ 241300 w 3455947"/>
                <a:gd name="connsiteY1" fmla="*/ 1201310 h 2826910"/>
                <a:gd name="connsiteX2" fmla="*/ 1790700 w 3455947"/>
                <a:gd name="connsiteY2" fmla="*/ 45610 h 2826910"/>
                <a:gd name="connsiteX3" fmla="*/ 3314700 w 3455947"/>
                <a:gd name="connsiteY3" fmla="*/ 413910 h 2826910"/>
                <a:gd name="connsiteX4" fmla="*/ 2959100 w 3455947"/>
                <a:gd name="connsiteY4" fmla="*/ 2039510 h 2826910"/>
                <a:gd name="connsiteX5" fmla="*/ 1930400 w 3455947"/>
                <a:gd name="connsiteY5" fmla="*/ 2445910 h 2826910"/>
                <a:gd name="connsiteX6" fmla="*/ 1612900 w 3455947"/>
                <a:gd name="connsiteY6" fmla="*/ 2826910 h 2826910"/>
                <a:gd name="connsiteX7" fmla="*/ 0 w 3455947"/>
                <a:gd name="connsiteY7" fmla="*/ 2776110 h 2826910"/>
                <a:gd name="connsiteX0" fmla="*/ 0 w 3450307"/>
                <a:gd name="connsiteY0" fmla="*/ 2764531 h 2815331"/>
                <a:gd name="connsiteX1" fmla="*/ 241300 w 3450307"/>
                <a:gd name="connsiteY1" fmla="*/ 1189731 h 2815331"/>
                <a:gd name="connsiteX2" fmla="*/ 1790700 w 3450307"/>
                <a:gd name="connsiteY2" fmla="*/ 34031 h 2815331"/>
                <a:gd name="connsiteX3" fmla="*/ 3314700 w 3450307"/>
                <a:gd name="connsiteY3" fmla="*/ 402331 h 2815331"/>
                <a:gd name="connsiteX4" fmla="*/ 2959100 w 3450307"/>
                <a:gd name="connsiteY4" fmla="*/ 2027931 h 2815331"/>
                <a:gd name="connsiteX5" fmla="*/ 1930400 w 3450307"/>
                <a:gd name="connsiteY5" fmla="*/ 2434331 h 2815331"/>
                <a:gd name="connsiteX6" fmla="*/ 1612900 w 3450307"/>
                <a:gd name="connsiteY6" fmla="*/ 2815331 h 2815331"/>
                <a:gd name="connsiteX7" fmla="*/ 0 w 3450307"/>
                <a:gd name="connsiteY7" fmla="*/ 2764531 h 2815331"/>
                <a:gd name="connsiteX0" fmla="*/ 0 w 3388298"/>
                <a:gd name="connsiteY0" fmla="*/ 2767801 h 2818601"/>
                <a:gd name="connsiteX1" fmla="*/ 241300 w 3388298"/>
                <a:gd name="connsiteY1" fmla="*/ 1193001 h 2818601"/>
                <a:gd name="connsiteX2" fmla="*/ 1790700 w 3388298"/>
                <a:gd name="connsiteY2" fmla="*/ 37301 h 2818601"/>
                <a:gd name="connsiteX3" fmla="*/ 3314700 w 3388298"/>
                <a:gd name="connsiteY3" fmla="*/ 405601 h 2818601"/>
                <a:gd name="connsiteX4" fmla="*/ 2959100 w 3388298"/>
                <a:gd name="connsiteY4" fmla="*/ 2031201 h 2818601"/>
                <a:gd name="connsiteX5" fmla="*/ 1930400 w 3388298"/>
                <a:gd name="connsiteY5" fmla="*/ 2437601 h 2818601"/>
                <a:gd name="connsiteX6" fmla="*/ 1612900 w 3388298"/>
                <a:gd name="connsiteY6" fmla="*/ 2818601 h 2818601"/>
                <a:gd name="connsiteX7" fmla="*/ 0 w 3388298"/>
                <a:gd name="connsiteY7" fmla="*/ 2767801 h 2818601"/>
                <a:gd name="connsiteX0" fmla="*/ 0 w 3454735"/>
                <a:gd name="connsiteY0" fmla="*/ 2760311 h 2811111"/>
                <a:gd name="connsiteX1" fmla="*/ 241300 w 3454735"/>
                <a:gd name="connsiteY1" fmla="*/ 1185511 h 2811111"/>
                <a:gd name="connsiteX2" fmla="*/ 1790700 w 3454735"/>
                <a:gd name="connsiteY2" fmla="*/ 29811 h 2811111"/>
                <a:gd name="connsiteX3" fmla="*/ 3429000 w 3454735"/>
                <a:gd name="connsiteY3" fmla="*/ 448911 h 2811111"/>
                <a:gd name="connsiteX4" fmla="*/ 2959100 w 3454735"/>
                <a:gd name="connsiteY4" fmla="*/ 2023711 h 2811111"/>
                <a:gd name="connsiteX5" fmla="*/ 1930400 w 3454735"/>
                <a:gd name="connsiteY5" fmla="*/ 2430111 h 2811111"/>
                <a:gd name="connsiteX6" fmla="*/ 1612900 w 3454735"/>
                <a:gd name="connsiteY6" fmla="*/ 2811111 h 2811111"/>
                <a:gd name="connsiteX7" fmla="*/ 0 w 3454735"/>
                <a:gd name="connsiteY7" fmla="*/ 2760311 h 2811111"/>
                <a:gd name="connsiteX0" fmla="*/ 0 w 3418580"/>
                <a:gd name="connsiteY0" fmla="*/ 2758671 h 2809471"/>
                <a:gd name="connsiteX1" fmla="*/ 241300 w 3418580"/>
                <a:gd name="connsiteY1" fmla="*/ 1183871 h 2809471"/>
                <a:gd name="connsiteX2" fmla="*/ 1790700 w 3418580"/>
                <a:gd name="connsiteY2" fmla="*/ 28171 h 2809471"/>
                <a:gd name="connsiteX3" fmla="*/ 3390900 w 3418580"/>
                <a:gd name="connsiteY3" fmla="*/ 459971 h 2809471"/>
                <a:gd name="connsiteX4" fmla="*/ 2959100 w 3418580"/>
                <a:gd name="connsiteY4" fmla="*/ 2022071 h 2809471"/>
                <a:gd name="connsiteX5" fmla="*/ 1930400 w 3418580"/>
                <a:gd name="connsiteY5" fmla="*/ 2428471 h 2809471"/>
                <a:gd name="connsiteX6" fmla="*/ 1612900 w 3418580"/>
                <a:gd name="connsiteY6" fmla="*/ 2809471 h 2809471"/>
                <a:gd name="connsiteX7" fmla="*/ 0 w 3418580"/>
                <a:gd name="connsiteY7" fmla="*/ 2758671 h 2809471"/>
                <a:gd name="connsiteX0" fmla="*/ 0 w 3436395"/>
                <a:gd name="connsiteY0" fmla="*/ 2779530 h 2830330"/>
                <a:gd name="connsiteX1" fmla="*/ 241300 w 3436395"/>
                <a:gd name="connsiteY1" fmla="*/ 1204730 h 2830330"/>
                <a:gd name="connsiteX2" fmla="*/ 1790700 w 3436395"/>
                <a:gd name="connsiteY2" fmla="*/ 49030 h 2830330"/>
                <a:gd name="connsiteX3" fmla="*/ 3390900 w 3436395"/>
                <a:gd name="connsiteY3" fmla="*/ 480830 h 2830330"/>
                <a:gd name="connsiteX4" fmla="*/ 2959100 w 3436395"/>
                <a:gd name="connsiteY4" fmla="*/ 2042930 h 2830330"/>
                <a:gd name="connsiteX5" fmla="*/ 1930400 w 3436395"/>
                <a:gd name="connsiteY5" fmla="*/ 2449330 h 2830330"/>
                <a:gd name="connsiteX6" fmla="*/ 1612900 w 3436395"/>
                <a:gd name="connsiteY6" fmla="*/ 2830330 h 2830330"/>
                <a:gd name="connsiteX7" fmla="*/ 0 w 3436395"/>
                <a:gd name="connsiteY7" fmla="*/ 2779530 h 2830330"/>
                <a:gd name="connsiteX0" fmla="*/ 0 w 3441078"/>
                <a:gd name="connsiteY0" fmla="*/ 2771009 h 2821809"/>
                <a:gd name="connsiteX1" fmla="*/ 241300 w 3441078"/>
                <a:gd name="connsiteY1" fmla="*/ 1196209 h 2821809"/>
                <a:gd name="connsiteX2" fmla="*/ 1790700 w 3441078"/>
                <a:gd name="connsiteY2" fmla="*/ 40509 h 2821809"/>
                <a:gd name="connsiteX3" fmla="*/ 3390900 w 3441078"/>
                <a:gd name="connsiteY3" fmla="*/ 472309 h 2821809"/>
                <a:gd name="connsiteX4" fmla="*/ 2959100 w 3441078"/>
                <a:gd name="connsiteY4" fmla="*/ 2034409 h 2821809"/>
                <a:gd name="connsiteX5" fmla="*/ 1930400 w 3441078"/>
                <a:gd name="connsiteY5" fmla="*/ 2440809 h 2821809"/>
                <a:gd name="connsiteX6" fmla="*/ 1612900 w 3441078"/>
                <a:gd name="connsiteY6" fmla="*/ 2821809 h 2821809"/>
                <a:gd name="connsiteX7" fmla="*/ 0 w 3441078"/>
                <a:gd name="connsiteY7" fmla="*/ 2771009 h 2821809"/>
                <a:gd name="connsiteX0" fmla="*/ 0 w 3481150"/>
                <a:gd name="connsiteY0" fmla="*/ 2771009 h 2821809"/>
                <a:gd name="connsiteX1" fmla="*/ 241300 w 3481150"/>
                <a:gd name="connsiteY1" fmla="*/ 1196209 h 2821809"/>
                <a:gd name="connsiteX2" fmla="*/ 1790700 w 3481150"/>
                <a:gd name="connsiteY2" fmla="*/ 40509 h 2821809"/>
                <a:gd name="connsiteX3" fmla="*/ 3390900 w 3481150"/>
                <a:gd name="connsiteY3" fmla="*/ 472309 h 2821809"/>
                <a:gd name="connsiteX4" fmla="*/ 2959100 w 3481150"/>
                <a:gd name="connsiteY4" fmla="*/ 2034409 h 2821809"/>
                <a:gd name="connsiteX5" fmla="*/ 1930400 w 3481150"/>
                <a:gd name="connsiteY5" fmla="*/ 2440809 h 2821809"/>
                <a:gd name="connsiteX6" fmla="*/ 1612900 w 3481150"/>
                <a:gd name="connsiteY6" fmla="*/ 2821809 h 2821809"/>
                <a:gd name="connsiteX7" fmla="*/ 0 w 3481150"/>
                <a:gd name="connsiteY7" fmla="*/ 2771009 h 2821809"/>
                <a:gd name="connsiteX0" fmla="*/ 0 w 3471545"/>
                <a:gd name="connsiteY0" fmla="*/ 2771009 h 2821809"/>
                <a:gd name="connsiteX1" fmla="*/ 241300 w 3471545"/>
                <a:gd name="connsiteY1" fmla="*/ 1196209 h 2821809"/>
                <a:gd name="connsiteX2" fmla="*/ 1790700 w 3471545"/>
                <a:gd name="connsiteY2" fmla="*/ 40509 h 2821809"/>
                <a:gd name="connsiteX3" fmla="*/ 3390900 w 3471545"/>
                <a:gd name="connsiteY3" fmla="*/ 472309 h 2821809"/>
                <a:gd name="connsiteX4" fmla="*/ 2959100 w 3471545"/>
                <a:gd name="connsiteY4" fmla="*/ 2034409 h 2821809"/>
                <a:gd name="connsiteX5" fmla="*/ 1930400 w 3471545"/>
                <a:gd name="connsiteY5" fmla="*/ 2440809 h 2821809"/>
                <a:gd name="connsiteX6" fmla="*/ 1612900 w 3471545"/>
                <a:gd name="connsiteY6" fmla="*/ 2821809 h 2821809"/>
                <a:gd name="connsiteX7" fmla="*/ 0 w 3471545"/>
                <a:gd name="connsiteY7" fmla="*/ 2771009 h 2821809"/>
                <a:gd name="connsiteX0" fmla="*/ 0 w 3471545"/>
                <a:gd name="connsiteY0" fmla="*/ 2771009 h 2821809"/>
                <a:gd name="connsiteX1" fmla="*/ 241300 w 3471545"/>
                <a:gd name="connsiteY1" fmla="*/ 1196209 h 2821809"/>
                <a:gd name="connsiteX2" fmla="*/ 1790700 w 3471545"/>
                <a:gd name="connsiteY2" fmla="*/ 40509 h 2821809"/>
                <a:gd name="connsiteX3" fmla="*/ 3390900 w 3471545"/>
                <a:gd name="connsiteY3" fmla="*/ 472309 h 2821809"/>
                <a:gd name="connsiteX4" fmla="*/ 2959100 w 3471545"/>
                <a:gd name="connsiteY4" fmla="*/ 2034409 h 2821809"/>
                <a:gd name="connsiteX5" fmla="*/ 1930400 w 3471545"/>
                <a:gd name="connsiteY5" fmla="*/ 2440809 h 2821809"/>
                <a:gd name="connsiteX6" fmla="*/ 1612900 w 3471545"/>
                <a:gd name="connsiteY6" fmla="*/ 2821809 h 2821809"/>
                <a:gd name="connsiteX7" fmla="*/ 0 w 3471545"/>
                <a:gd name="connsiteY7" fmla="*/ 2771009 h 2821809"/>
                <a:gd name="connsiteX0" fmla="*/ 0 w 3471545"/>
                <a:gd name="connsiteY0" fmla="*/ 2771009 h 2821809"/>
                <a:gd name="connsiteX1" fmla="*/ 241300 w 3471545"/>
                <a:gd name="connsiteY1" fmla="*/ 1196209 h 2821809"/>
                <a:gd name="connsiteX2" fmla="*/ 1790700 w 3471545"/>
                <a:gd name="connsiteY2" fmla="*/ 40509 h 2821809"/>
                <a:gd name="connsiteX3" fmla="*/ 3390900 w 3471545"/>
                <a:gd name="connsiteY3" fmla="*/ 472309 h 2821809"/>
                <a:gd name="connsiteX4" fmla="*/ 2959100 w 3471545"/>
                <a:gd name="connsiteY4" fmla="*/ 2034409 h 2821809"/>
                <a:gd name="connsiteX5" fmla="*/ 1930400 w 3471545"/>
                <a:gd name="connsiteY5" fmla="*/ 2440809 h 2821809"/>
                <a:gd name="connsiteX6" fmla="*/ 1612900 w 3471545"/>
                <a:gd name="connsiteY6" fmla="*/ 2821809 h 2821809"/>
                <a:gd name="connsiteX7" fmla="*/ 0 w 3471545"/>
                <a:gd name="connsiteY7" fmla="*/ 2771009 h 2821809"/>
                <a:gd name="connsiteX0" fmla="*/ 0 w 3471545"/>
                <a:gd name="connsiteY0" fmla="*/ 2771009 h 2821809"/>
                <a:gd name="connsiteX1" fmla="*/ 241300 w 3471545"/>
                <a:gd name="connsiteY1" fmla="*/ 1196209 h 2821809"/>
                <a:gd name="connsiteX2" fmla="*/ 1790700 w 3471545"/>
                <a:gd name="connsiteY2" fmla="*/ 40509 h 2821809"/>
                <a:gd name="connsiteX3" fmla="*/ 3390900 w 3471545"/>
                <a:gd name="connsiteY3" fmla="*/ 472309 h 2821809"/>
                <a:gd name="connsiteX4" fmla="*/ 2959100 w 3471545"/>
                <a:gd name="connsiteY4" fmla="*/ 2034409 h 2821809"/>
                <a:gd name="connsiteX5" fmla="*/ 1930400 w 3471545"/>
                <a:gd name="connsiteY5" fmla="*/ 2440809 h 2821809"/>
                <a:gd name="connsiteX6" fmla="*/ 1612900 w 3471545"/>
                <a:gd name="connsiteY6" fmla="*/ 2821809 h 2821809"/>
                <a:gd name="connsiteX7" fmla="*/ 0 w 3471545"/>
                <a:gd name="connsiteY7" fmla="*/ 2771009 h 2821809"/>
                <a:gd name="connsiteX0" fmla="*/ 0 w 3471545"/>
                <a:gd name="connsiteY0" fmla="*/ 2771009 h 2821809"/>
                <a:gd name="connsiteX1" fmla="*/ 241300 w 3471545"/>
                <a:gd name="connsiteY1" fmla="*/ 1196209 h 2821809"/>
                <a:gd name="connsiteX2" fmla="*/ 1790700 w 3471545"/>
                <a:gd name="connsiteY2" fmla="*/ 40509 h 2821809"/>
                <a:gd name="connsiteX3" fmla="*/ 3390900 w 3471545"/>
                <a:gd name="connsiteY3" fmla="*/ 472309 h 2821809"/>
                <a:gd name="connsiteX4" fmla="*/ 2959100 w 3471545"/>
                <a:gd name="connsiteY4" fmla="*/ 2034409 h 2821809"/>
                <a:gd name="connsiteX5" fmla="*/ 1930400 w 3471545"/>
                <a:gd name="connsiteY5" fmla="*/ 2440809 h 2821809"/>
                <a:gd name="connsiteX6" fmla="*/ 1612900 w 3471545"/>
                <a:gd name="connsiteY6" fmla="*/ 2821809 h 2821809"/>
                <a:gd name="connsiteX7" fmla="*/ 0 w 3471545"/>
                <a:gd name="connsiteY7" fmla="*/ 2771009 h 2821809"/>
                <a:gd name="connsiteX0" fmla="*/ 0 w 3471545"/>
                <a:gd name="connsiteY0" fmla="*/ 2771009 h 2821809"/>
                <a:gd name="connsiteX1" fmla="*/ 241300 w 3471545"/>
                <a:gd name="connsiteY1" fmla="*/ 1196209 h 2821809"/>
                <a:gd name="connsiteX2" fmla="*/ 1790700 w 3471545"/>
                <a:gd name="connsiteY2" fmla="*/ 40509 h 2821809"/>
                <a:gd name="connsiteX3" fmla="*/ 3390900 w 3471545"/>
                <a:gd name="connsiteY3" fmla="*/ 472309 h 2821809"/>
                <a:gd name="connsiteX4" fmla="*/ 2959100 w 3471545"/>
                <a:gd name="connsiteY4" fmla="*/ 2034409 h 2821809"/>
                <a:gd name="connsiteX5" fmla="*/ 1930400 w 3471545"/>
                <a:gd name="connsiteY5" fmla="*/ 2440809 h 2821809"/>
                <a:gd name="connsiteX6" fmla="*/ 1612900 w 3471545"/>
                <a:gd name="connsiteY6" fmla="*/ 2821809 h 2821809"/>
                <a:gd name="connsiteX7" fmla="*/ 0 w 3471545"/>
                <a:gd name="connsiteY7" fmla="*/ 2771009 h 2821809"/>
                <a:gd name="connsiteX0" fmla="*/ 0 w 3471545"/>
                <a:gd name="connsiteY0" fmla="*/ 2771009 h 2821809"/>
                <a:gd name="connsiteX1" fmla="*/ 241300 w 3471545"/>
                <a:gd name="connsiteY1" fmla="*/ 1196209 h 2821809"/>
                <a:gd name="connsiteX2" fmla="*/ 1790700 w 3471545"/>
                <a:gd name="connsiteY2" fmla="*/ 40509 h 2821809"/>
                <a:gd name="connsiteX3" fmla="*/ 3390900 w 3471545"/>
                <a:gd name="connsiteY3" fmla="*/ 472309 h 2821809"/>
                <a:gd name="connsiteX4" fmla="*/ 2959100 w 3471545"/>
                <a:gd name="connsiteY4" fmla="*/ 2034409 h 2821809"/>
                <a:gd name="connsiteX5" fmla="*/ 1930400 w 3471545"/>
                <a:gd name="connsiteY5" fmla="*/ 2440809 h 2821809"/>
                <a:gd name="connsiteX6" fmla="*/ 1612900 w 3471545"/>
                <a:gd name="connsiteY6" fmla="*/ 2821809 h 2821809"/>
                <a:gd name="connsiteX7" fmla="*/ 0 w 3471545"/>
                <a:gd name="connsiteY7" fmla="*/ 2771009 h 2821809"/>
                <a:gd name="connsiteX0" fmla="*/ 0 w 3471545"/>
                <a:gd name="connsiteY0" fmla="*/ 2771009 h 2821809"/>
                <a:gd name="connsiteX1" fmla="*/ 241300 w 3471545"/>
                <a:gd name="connsiteY1" fmla="*/ 1196209 h 2821809"/>
                <a:gd name="connsiteX2" fmla="*/ 1790700 w 3471545"/>
                <a:gd name="connsiteY2" fmla="*/ 40509 h 2821809"/>
                <a:gd name="connsiteX3" fmla="*/ 3390900 w 3471545"/>
                <a:gd name="connsiteY3" fmla="*/ 472309 h 2821809"/>
                <a:gd name="connsiteX4" fmla="*/ 2959100 w 3471545"/>
                <a:gd name="connsiteY4" fmla="*/ 2034409 h 2821809"/>
                <a:gd name="connsiteX5" fmla="*/ 1930400 w 3471545"/>
                <a:gd name="connsiteY5" fmla="*/ 2440809 h 2821809"/>
                <a:gd name="connsiteX6" fmla="*/ 1612900 w 3471545"/>
                <a:gd name="connsiteY6" fmla="*/ 2821809 h 2821809"/>
                <a:gd name="connsiteX7" fmla="*/ 0 w 3471545"/>
                <a:gd name="connsiteY7" fmla="*/ 2771009 h 2821809"/>
                <a:gd name="connsiteX0" fmla="*/ 0 w 3458845"/>
                <a:gd name="connsiteY0" fmla="*/ 2796409 h 2821809"/>
                <a:gd name="connsiteX1" fmla="*/ 228600 w 3458845"/>
                <a:gd name="connsiteY1" fmla="*/ 1196209 h 2821809"/>
                <a:gd name="connsiteX2" fmla="*/ 1778000 w 3458845"/>
                <a:gd name="connsiteY2" fmla="*/ 40509 h 2821809"/>
                <a:gd name="connsiteX3" fmla="*/ 3378200 w 3458845"/>
                <a:gd name="connsiteY3" fmla="*/ 472309 h 2821809"/>
                <a:gd name="connsiteX4" fmla="*/ 2946400 w 3458845"/>
                <a:gd name="connsiteY4" fmla="*/ 2034409 h 2821809"/>
                <a:gd name="connsiteX5" fmla="*/ 1917700 w 3458845"/>
                <a:gd name="connsiteY5" fmla="*/ 2440809 h 2821809"/>
                <a:gd name="connsiteX6" fmla="*/ 1600200 w 3458845"/>
                <a:gd name="connsiteY6" fmla="*/ 2821809 h 2821809"/>
                <a:gd name="connsiteX7" fmla="*/ 0 w 3458845"/>
                <a:gd name="connsiteY7" fmla="*/ 2796409 h 2821809"/>
                <a:gd name="connsiteX0" fmla="*/ 0 w 3458845"/>
                <a:gd name="connsiteY0" fmla="*/ 2834509 h 2834509"/>
                <a:gd name="connsiteX1" fmla="*/ 228600 w 3458845"/>
                <a:gd name="connsiteY1" fmla="*/ 1196209 h 2834509"/>
                <a:gd name="connsiteX2" fmla="*/ 1778000 w 3458845"/>
                <a:gd name="connsiteY2" fmla="*/ 40509 h 2834509"/>
                <a:gd name="connsiteX3" fmla="*/ 3378200 w 3458845"/>
                <a:gd name="connsiteY3" fmla="*/ 472309 h 2834509"/>
                <a:gd name="connsiteX4" fmla="*/ 2946400 w 3458845"/>
                <a:gd name="connsiteY4" fmla="*/ 2034409 h 2834509"/>
                <a:gd name="connsiteX5" fmla="*/ 1917700 w 3458845"/>
                <a:gd name="connsiteY5" fmla="*/ 2440809 h 2834509"/>
                <a:gd name="connsiteX6" fmla="*/ 1600200 w 3458845"/>
                <a:gd name="connsiteY6" fmla="*/ 2821809 h 2834509"/>
                <a:gd name="connsiteX7" fmla="*/ 0 w 3458845"/>
                <a:gd name="connsiteY7" fmla="*/ 2834509 h 2834509"/>
                <a:gd name="connsiteX0" fmla="*/ 108204 w 3567049"/>
                <a:gd name="connsiteY0" fmla="*/ 2834509 h 2834509"/>
                <a:gd name="connsiteX1" fmla="*/ 336804 w 3567049"/>
                <a:gd name="connsiteY1" fmla="*/ 1196209 h 2834509"/>
                <a:gd name="connsiteX2" fmla="*/ 1886204 w 3567049"/>
                <a:gd name="connsiteY2" fmla="*/ 40509 h 2834509"/>
                <a:gd name="connsiteX3" fmla="*/ 3486404 w 3567049"/>
                <a:gd name="connsiteY3" fmla="*/ 472309 h 2834509"/>
                <a:gd name="connsiteX4" fmla="*/ 3054604 w 3567049"/>
                <a:gd name="connsiteY4" fmla="*/ 2034409 h 2834509"/>
                <a:gd name="connsiteX5" fmla="*/ 2025904 w 3567049"/>
                <a:gd name="connsiteY5" fmla="*/ 2440809 h 2834509"/>
                <a:gd name="connsiteX6" fmla="*/ 1708404 w 3567049"/>
                <a:gd name="connsiteY6" fmla="*/ 2821809 h 2834509"/>
                <a:gd name="connsiteX7" fmla="*/ 108204 w 3567049"/>
                <a:gd name="connsiteY7" fmla="*/ 2834509 h 2834509"/>
                <a:gd name="connsiteX0" fmla="*/ 40492 w 3499337"/>
                <a:gd name="connsiteY0" fmla="*/ 2834509 h 2834509"/>
                <a:gd name="connsiteX1" fmla="*/ 269092 w 3499337"/>
                <a:gd name="connsiteY1" fmla="*/ 1196209 h 2834509"/>
                <a:gd name="connsiteX2" fmla="*/ 1818492 w 3499337"/>
                <a:gd name="connsiteY2" fmla="*/ 40509 h 2834509"/>
                <a:gd name="connsiteX3" fmla="*/ 3418692 w 3499337"/>
                <a:gd name="connsiteY3" fmla="*/ 472309 h 2834509"/>
                <a:gd name="connsiteX4" fmla="*/ 2986892 w 3499337"/>
                <a:gd name="connsiteY4" fmla="*/ 2034409 h 2834509"/>
                <a:gd name="connsiteX5" fmla="*/ 1958192 w 3499337"/>
                <a:gd name="connsiteY5" fmla="*/ 2440809 h 2834509"/>
                <a:gd name="connsiteX6" fmla="*/ 1640692 w 3499337"/>
                <a:gd name="connsiteY6" fmla="*/ 2821809 h 2834509"/>
                <a:gd name="connsiteX7" fmla="*/ 40492 w 3499337"/>
                <a:gd name="connsiteY7" fmla="*/ 2834509 h 2834509"/>
                <a:gd name="connsiteX0" fmla="*/ 85630 w 3544475"/>
                <a:gd name="connsiteY0" fmla="*/ 2834509 h 2834509"/>
                <a:gd name="connsiteX1" fmla="*/ 314230 w 3544475"/>
                <a:gd name="connsiteY1" fmla="*/ 1196209 h 2834509"/>
                <a:gd name="connsiteX2" fmla="*/ 1863630 w 3544475"/>
                <a:gd name="connsiteY2" fmla="*/ 40509 h 2834509"/>
                <a:gd name="connsiteX3" fmla="*/ 3463830 w 3544475"/>
                <a:gd name="connsiteY3" fmla="*/ 472309 h 2834509"/>
                <a:gd name="connsiteX4" fmla="*/ 3032030 w 3544475"/>
                <a:gd name="connsiteY4" fmla="*/ 2034409 h 2834509"/>
                <a:gd name="connsiteX5" fmla="*/ 2003330 w 3544475"/>
                <a:gd name="connsiteY5" fmla="*/ 2440809 h 2834509"/>
                <a:gd name="connsiteX6" fmla="*/ 1685830 w 3544475"/>
                <a:gd name="connsiteY6" fmla="*/ 2821809 h 2834509"/>
                <a:gd name="connsiteX7" fmla="*/ 85630 w 3544475"/>
                <a:gd name="connsiteY7" fmla="*/ 2834509 h 2834509"/>
                <a:gd name="connsiteX0" fmla="*/ 85630 w 3527297"/>
                <a:gd name="connsiteY0" fmla="*/ 2834509 h 2834509"/>
                <a:gd name="connsiteX1" fmla="*/ 314230 w 3527297"/>
                <a:gd name="connsiteY1" fmla="*/ 1196209 h 2834509"/>
                <a:gd name="connsiteX2" fmla="*/ 1863630 w 3527297"/>
                <a:gd name="connsiteY2" fmla="*/ 40509 h 2834509"/>
                <a:gd name="connsiteX3" fmla="*/ 3463830 w 3527297"/>
                <a:gd name="connsiteY3" fmla="*/ 472309 h 2834509"/>
                <a:gd name="connsiteX4" fmla="*/ 3032030 w 3527297"/>
                <a:gd name="connsiteY4" fmla="*/ 2034409 h 2834509"/>
                <a:gd name="connsiteX5" fmla="*/ 2003330 w 3527297"/>
                <a:gd name="connsiteY5" fmla="*/ 2440809 h 2834509"/>
                <a:gd name="connsiteX6" fmla="*/ 1685830 w 3527297"/>
                <a:gd name="connsiteY6" fmla="*/ 2821809 h 2834509"/>
                <a:gd name="connsiteX7" fmla="*/ 85630 w 3527297"/>
                <a:gd name="connsiteY7" fmla="*/ 2834509 h 2834509"/>
                <a:gd name="connsiteX0" fmla="*/ 85630 w 3536125"/>
                <a:gd name="connsiteY0" fmla="*/ 2834509 h 2834509"/>
                <a:gd name="connsiteX1" fmla="*/ 314230 w 3536125"/>
                <a:gd name="connsiteY1" fmla="*/ 1196209 h 2834509"/>
                <a:gd name="connsiteX2" fmla="*/ 1863630 w 3536125"/>
                <a:gd name="connsiteY2" fmla="*/ 40509 h 2834509"/>
                <a:gd name="connsiteX3" fmla="*/ 3463830 w 3536125"/>
                <a:gd name="connsiteY3" fmla="*/ 472309 h 2834509"/>
                <a:gd name="connsiteX4" fmla="*/ 3032030 w 3536125"/>
                <a:gd name="connsiteY4" fmla="*/ 2034409 h 2834509"/>
                <a:gd name="connsiteX5" fmla="*/ 2003330 w 3536125"/>
                <a:gd name="connsiteY5" fmla="*/ 2440809 h 2834509"/>
                <a:gd name="connsiteX6" fmla="*/ 1685830 w 3536125"/>
                <a:gd name="connsiteY6" fmla="*/ 2821809 h 2834509"/>
                <a:gd name="connsiteX7" fmla="*/ 85630 w 3536125"/>
                <a:gd name="connsiteY7" fmla="*/ 2834509 h 2834509"/>
                <a:gd name="connsiteX0" fmla="*/ 85630 w 3536125"/>
                <a:gd name="connsiteY0" fmla="*/ 2834509 h 4624762"/>
                <a:gd name="connsiteX1" fmla="*/ 314230 w 3536125"/>
                <a:gd name="connsiteY1" fmla="*/ 1196209 h 4624762"/>
                <a:gd name="connsiteX2" fmla="*/ 1863630 w 3536125"/>
                <a:gd name="connsiteY2" fmla="*/ 40509 h 4624762"/>
                <a:gd name="connsiteX3" fmla="*/ 3463830 w 3536125"/>
                <a:gd name="connsiteY3" fmla="*/ 472309 h 4624762"/>
                <a:gd name="connsiteX4" fmla="*/ 3032030 w 3536125"/>
                <a:gd name="connsiteY4" fmla="*/ 2034409 h 4624762"/>
                <a:gd name="connsiteX5" fmla="*/ 2003330 w 3536125"/>
                <a:gd name="connsiteY5" fmla="*/ 2440809 h 4624762"/>
                <a:gd name="connsiteX6" fmla="*/ 1685830 w 3536125"/>
                <a:gd name="connsiteY6" fmla="*/ 2821809 h 4624762"/>
                <a:gd name="connsiteX7" fmla="*/ 1922630 w 3536125"/>
                <a:gd name="connsiteY7" fmla="*/ 4624755 h 4624762"/>
                <a:gd name="connsiteX8" fmla="*/ 85630 w 3536125"/>
                <a:gd name="connsiteY8" fmla="*/ 2834509 h 4624762"/>
                <a:gd name="connsiteX0" fmla="*/ 85630 w 3536125"/>
                <a:gd name="connsiteY0" fmla="*/ 2834509 h 7141795"/>
                <a:gd name="connsiteX1" fmla="*/ 314230 w 3536125"/>
                <a:gd name="connsiteY1" fmla="*/ 1196209 h 7141795"/>
                <a:gd name="connsiteX2" fmla="*/ 1863630 w 3536125"/>
                <a:gd name="connsiteY2" fmla="*/ 40509 h 7141795"/>
                <a:gd name="connsiteX3" fmla="*/ 3463830 w 3536125"/>
                <a:gd name="connsiteY3" fmla="*/ 472309 h 7141795"/>
                <a:gd name="connsiteX4" fmla="*/ 3032030 w 3536125"/>
                <a:gd name="connsiteY4" fmla="*/ 2034409 h 7141795"/>
                <a:gd name="connsiteX5" fmla="*/ 2003330 w 3536125"/>
                <a:gd name="connsiteY5" fmla="*/ 2440809 h 7141795"/>
                <a:gd name="connsiteX6" fmla="*/ 1685830 w 3536125"/>
                <a:gd name="connsiteY6" fmla="*/ 2821809 h 7141795"/>
                <a:gd name="connsiteX7" fmla="*/ 2792717 w 3536125"/>
                <a:gd name="connsiteY7" fmla="*/ 7141792 h 7141795"/>
                <a:gd name="connsiteX8" fmla="*/ 85630 w 3536125"/>
                <a:gd name="connsiteY8" fmla="*/ 2834509 h 7141795"/>
                <a:gd name="connsiteX0" fmla="*/ 85630 w 3536125"/>
                <a:gd name="connsiteY0" fmla="*/ 2834509 h 7181588"/>
                <a:gd name="connsiteX1" fmla="*/ 314230 w 3536125"/>
                <a:gd name="connsiteY1" fmla="*/ 1196209 h 7181588"/>
                <a:gd name="connsiteX2" fmla="*/ 1863630 w 3536125"/>
                <a:gd name="connsiteY2" fmla="*/ 40509 h 7181588"/>
                <a:gd name="connsiteX3" fmla="*/ 3463830 w 3536125"/>
                <a:gd name="connsiteY3" fmla="*/ 472309 h 7181588"/>
                <a:gd name="connsiteX4" fmla="*/ 3032030 w 3536125"/>
                <a:gd name="connsiteY4" fmla="*/ 2034409 h 7181588"/>
                <a:gd name="connsiteX5" fmla="*/ 2003330 w 3536125"/>
                <a:gd name="connsiteY5" fmla="*/ 2440809 h 7181588"/>
                <a:gd name="connsiteX6" fmla="*/ 1685830 w 3536125"/>
                <a:gd name="connsiteY6" fmla="*/ 2821809 h 7181588"/>
                <a:gd name="connsiteX7" fmla="*/ 2046928 w 3536125"/>
                <a:gd name="connsiteY7" fmla="*/ 4593678 h 7181588"/>
                <a:gd name="connsiteX8" fmla="*/ 2792717 w 3536125"/>
                <a:gd name="connsiteY8" fmla="*/ 7141792 h 7181588"/>
                <a:gd name="connsiteX9" fmla="*/ 85630 w 3536125"/>
                <a:gd name="connsiteY9" fmla="*/ 2834509 h 7181588"/>
                <a:gd name="connsiteX0" fmla="*/ 85630 w 3536125"/>
                <a:gd name="connsiteY0" fmla="*/ 2834509 h 7249203"/>
                <a:gd name="connsiteX1" fmla="*/ 314230 w 3536125"/>
                <a:gd name="connsiteY1" fmla="*/ 1196209 h 7249203"/>
                <a:gd name="connsiteX2" fmla="*/ 1863630 w 3536125"/>
                <a:gd name="connsiteY2" fmla="*/ 40509 h 7249203"/>
                <a:gd name="connsiteX3" fmla="*/ 3463830 w 3536125"/>
                <a:gd name="connsiteY3" fmla="*/ 472309 h 7249203"/>
                <a:gd name="connsiteX4" fmla="*/ 3032030 w 3536125"/>
                <a:gd name="connsiteY4" fmla="*/ 2034409 h 7249203"/>
                <a:gd name="connsiteX5" fmla="*/ 2003330 w 3536125"/>
                <a:gd name="connsiteY5" fmla="*/ 2440809 h 7249203"/>
                <a:gd name="connsiteX6" fmla="*/ 1685830 w 3536125"/>
                <a:gd name="connsiteY6" fmla="*/ 2821809 h 7249203"/>
                <a:gd name="connsiteX7" fmla="*/ 2046928 w 3536125"/>
                <a:gd name="connsiteY7" fmla="*/ 4593678 h 7249203"/>
                <a:gd name="connsiteX8" fmla="*/ 2948090 w 3536125"/>
                <a:gd name="connsiteY8" fmla="*/ 5774511 h 7249203"/>
                <a:gd name="connsiteX9" fmla="*/ 2792717 w 3536125"/>
                <a:gd name="connsiteY9" fmla="*/ 7141792 h 7249203"/>
                <a:gd name="connsiteX10" fmla="*/ 85630 w 3536125"/>
                <a:gd name="connsiteY10" fmla="*/ 2834509 h 7249203"/>
                <a:gd name="connsiteX0" fmla="*/ 85630 w 3536125"/>
                <a:gd name="connsiteY0" fmla="*/ 2834509 h 7153354"/>
                <a:gd name="connsiteX1" fmla="*/ 314230 w 3536125"/>
                <a:gd name="connsiteY1" fmla="*/ 1196209 h 7153354"/>
                <a:gd name="connsiteX2" fmla="*/ 1863630 w 3536125"/>
                <a:gd name="connsiteY2" fmla="*/ 40509 h 7153354"/>
                <a:gd name="connsiteX3" fmla="*/ 3463830 w 3536125"/>
                <a:gd name="connsiteY3" fmla="*/ 472309 h 7153354"/>
                <a:gd name="connsiteX4" fmla="*/ 3032030 w 3536125"/>
                <a:gd name="connsiteY4" fmla="*/ 2034409 h 7153354"/>
                <a:gd name="connsiteX5" fmla="*/ 2003330 w 3536125"/>
                <a:gd name="connsiteY5" fmla="*/ 2440809 h 7153354"/>
                <a:gd name="connsiteX6" fmla="*/ 1685830 w 3536125"/>
                <a:gd name="connsiteY6" fmla="*/ 2821809 h 7153354"/>
                <a:gd name="connsiteX7" fmla="*/ 2046928 w 3536125"/>
                <a:gd name="connsiteY7" fmla="*/ 4593678 h 7153354"/>
                <a:gd name="connsiteX8" fmla="*/ 2948090 w 3536125"/>
                <a:gd name="connsiteY8" fmla="*/ 5774511 h 7153354"/>
                <a:gd name="connsiteX9" fmla="*/ 2792717 w 3536125"/>
                <a:gd name="connsiteY9" fmla="*/ 7141792 h 7153354"/>
                <a:gd name="connsiteX10" fmla="*/ 1052543 w 3536125"/>
                <a:gd name="connsiteY10" fmla="*/ 5339467 h 7153354"/>
                <a:gd name="connsiteX11" fmla="*/ 85630 w 3536125"/>
                <a:gd name="connsiteY11" fmla="*/ 2834509 h 7153354"/>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390932"/>
                <a:gd name="connsiteX1" fmla="*/ 314230 w 3536125"/>
                <a:gd name="connsiteY1" fmla="*/ 1196209 h 7390932"/>
                <a:gd name="connsiteX2" fmla="*/ 1863630 w 3536125"/>
                <a:gd name="connsiteY2" fmla="*/ 40509 h 7390932"/>
                <a:gd name="connsiteX3" fmla="*/ 3463830 w 3536125"/>
                <a:gd name="connsiteY3" fmla="*/ 472309 h 7390932"/>
                <a:gd name="connsiteX4" fmla="*/ 3032030 w 3536125"/>
                <a:gd name="connsiteY4" fmla="*/ 2034409 h 7390932"/>
                <a:gd name="connsiteX5" fmla="*/ 2003330 w 3536125"/>
                <a:gd name="connsiteY5" fmla="*/ 2440809 h 7390932"/>
                <a:gd name="connsiteX6" fmla="*/ 1685830 w 3536125"/>
                <a:gd name="connsiteY6" fmla="*/ 2821809 h 7390932"/>
                <a:gd name="connsiteX7" fmla="*/ 2046928 w 3536125"/>
                <a:gd name="connsiteY7" fmla="*/ 4593678 h 7390932"/>
                <a:gd name="connsiteX8" fmla="*/ 2948090 w 3536125"/>
                <a:gd name="connsiteY8" fmla="*/ 5774511 h 7390932"/>
                <a:gd name="connsiteX9" fmla="*/ 2792717 w 3536125"/>
                <a:gd name="connsiteY9" fmla="*/ 7141792 h 7390932"/>
                <a:gd name="connsiteX10" fmla="*/ 1487587 w 3536125"/>
                <a:gd name="connsiteY10" fmla="*/ 7141790 h 7390932"/>
                <a:gd name="connsiteX11" fmla="*/ 1052543 w 3536125"/>
                <a:gd name="connsiteY11" fmla="*/ 5339467 h 7390932"/>
                <a:gd name="connsiteX12" fmla="*/ 85630 w 3536125"/>
                <a:gd name="connsiteY12" fmla="*/ 2834509 h 7390932"/>
                <a:gd name="connsiteX0" fmla="*/ 85630 w 3536125"/>
                <a:gd name="connsiteY0" fmla="*/ 2834509 h 7390932"/>
                <a:gd name="connsiteX1" fmla="*/ 314230 w 3536125"/>
                <a:gd name="connsiteY1" fmla="*/ 1196209 h 7390932"/>
                <a:gd name="connsiteX2" fmla="*/ 1863630 w 3536125"/>
                <a:gd name="connsiteY2" fmla="*/ 40509 h 7390932"/>
                <a:gd name="connsiteX3" fmla="*/ 3463830 w 3536125"/>
                <a:gd name="connsiteY3" fmla="*/ 472309 h 7390932"/>
                <a:gd name="connsiteX4" fmla="*/ 3032030 w 3536125"/>
                <a:gd name="connsiteY4" fmla="*/ 2034409 h 7390932"/>
                <a:gd name="connsiteX5" fmla="*/ 2003330 w 3536125"/>
                <a:gd name="connsiteY5" fmla="*/ 2440809 h 7390932"/>
                <a:gd name="connsiteX6" fmla="*/ 1685830 w 3536125"/>
                <a:gd name="connsiteY6" fmla="*/ 2821809 h 7390932"/>
                <a:gd name="connsiteX7" fmla="*/ 2046928 w 3536125"/>
                <a:gd name="connsiteY7" fmla="*/ 4593678 h 7390932"/>
                <a:gd name="connsiteX8" fmla="*/ 2948090 w 3536125"/>
                <a:gd name="connsiteY8" fmla="*/ 5774511 h 7390932"/>
                <a:gd name="connsiteX9" fmla="*/ 2792717 w 3536125"/>
                <a:gd name="connsiteY9" fmla="*/ 7141792 h 7390932"/>
                <a:gd name="connsiteX10" fmla="*/ 1487587 w 3536125"/>
                <a:gd name="connsiteY10" fmla="*/ 7141790 h 7390932"/>
                <a:gd name="connsiteX11" fmla="*/ 1052543 w 3536125"/>
                <a:gd name="connsiteY11" fmla="*/ 5339467 h 7390932"/>
                <a:gd name="connsiteX12" fmla="*/ 85630 w 3536125"/>
                <a:gd name="connsiteY12" fmla="*/ 2834509 h 7390932"/>
                <a:gd name="connsiteX0" fmla="*/ 85630 w 3536125"/>
                <a:gd name="connsiteY0" fmla="*/ 2834509 h 7340814"/>
                <a:gd name="connsiteX1" fmla="*/ 314230 w 3536125"/>
                <a:gd name="connsiteY1" fmla="*/ 1196209 h 7340814"/>
                <a:gd name="connsiteX2" fmla="*/ 1863630 w 3536125"/>
                <a:gd name="connsiteY2" fmla="*/ 40509 h 7340814"/>
                <a:gd name="connsiteX3" fmla="*/ 3463830 w 3536125"/>
                <a:gd name="connsiteY3" fmla="*/ 472309 h 7340814"/>
                <a:gd name="connsiteX4" fmla="*/ 3032030 w 3536125"/>
                <a:gd name="connsiteY4" fmla="*/ 2034409 h 7340814"/>
                <a:gd name="connsiteX5" fmla="*/ 2003330 w 3536125"/>
                <a:gd name="connsiteY5" fmla="*/ 2440809 h 7340814"/>
                <a:gd name="connsiteX6" fmla="*/ 1685830 w 3536125"/>
                <a:gd name="connsiteY6" fmla="*/ 2821809 h 7340814"/>
                <a:gd name="connsiteX7" fmla="*/ 2046928 w 3536125"/>
                <a:gd name="connsiteY7" fmla="*/ 4593678 h 7340814"/>
                <a:gd name="connsiteX8" fmla="*/ 3010239 w 3536125"/>
                <a:gd name="connsiteY8" fmla="*/ 5774510 h 7340814"/>
                <a:gd name="connsiteX9" fmla="*/ 2792717 w 3536125"/>
                <a:gd name="connsiteY9" fmla="*/ 7141792 h 7340814"/>
                <a:gd name="connsiteX10" fmla="*/ 1487587 w 3536125"/>
                <a:gd name="connsiteY10" fmla="*/ 7141790 h 7340814"/>
                <a:gd name="connsiteX11" fmla="*/ 1052543 w 3536125"/>
                <a:gd name="connsiteY11" fmla="*/ 5339467 h 7340814"/>
                <a:gd name="connsiteX12" fmla="*/ 85630 w 3536125"/>
                <a:gd name="connsiteY12" fmla="*/ 2834509 h 7340814"/>
                <a:gd name="connsiteX0" fmla="*/ 85630 w 3536125"/>
                <a:gd name="connsiteY0" fmla="*/ 2834509 h 7340814"/>
                <a:gd name="connsiteX1" fmla="*/ 314230 w 3536125"/>
                <a:gd name="connsiteY1" fmla="*/ 1196209 h 7340814"/>
                <a:gd name="connsiteX2" fmla="*/ 1863630 w 3536125"/>
                <a:gd name="connsiteY2" fmla="*/ 40509 h 7340814"/>
                <a:gd name="connsiteX3" fmla="*/ 3463830 w 3536125"/>
                <a:gd name="connsiteY3" fmla="*/ 472309 h 7340814"/>
                <a:gd name="connsiteX4" fmla="*/ 3032030 w 3536125"/>
                <a:gd name="connsiteY4" fmla="*/ 2034409 h 7340814"/>
                <a:gd name="connsiteX5" fmla="*/ 2003330 w 3536125"/>
                <a:gd name="connsiteY5" fmla="*/ 2440809 h 7340814"/>
                <a:gd name="connsiteX6" fmla="*/ 1685830 w 3536125"/>
                <a:gd name="connsiteY6" fmla="*/ 2821809 h 7340814"/>
                <a:gd name="connsiteX7" fmla="*/ 2046928 w 3536125"/>
                <a:gd name="connsiteY7" fmla="*/ 4593678 h 7340814"/>
                <a:gd name="connsiteX8" fmla="*/ 3010239 w 3536125"/>
                <a:gd name="connsiteY8" fmla="*/ 5774510 h 7340814"/>
                <a:gd name="connsiteX9" fmla="*/ 2792717 w 3536125"/>
                <a:gd name="connsiteY9" fmla="*/ 7141792 h 7340814"/>
                <a:gd name="connsiteX10" fmla="*/ 1487587 w 3536125"/>
                <a:gd name="connsiteY10" fmla="*/ 7141790 h 7340814"/>
                <a:gd name="connsiteX11" fmla="*/ 1052543 w 3536125"/>
                <a:gd name="connsiteY11" fmla="*/ 5339467 h 7340814"/>
                <a:gd name="connsiteX12" fmla="*/ 85630 w 3536125"/>
                <a:gd name="connsiteY12" fmla="*/ 2834509 h 7340814"/>
                <a:gd name="connsiteX0" fmla="*/ 85630 w 3536125"/>
                <a:gd name="connsiteY0" fmla="*/ 2834509 h 7340814"/>
                <a:gd name="connsiteX1" fmla="*/ 314230 w 3536125"/>
                <a:gd name="connsiteY1" fmla="*/ 1196209 h 7340814"/>
                <a:gd name="connsiteX2" fmla="*/ 1863630 w 3536125"/>
                <a:gd name="connsiteY2" fmla="*/ 40509 h 7340814"/>
                <a:gd name="connsiteX3" fmla="*/ 3463830 w 3536125"/>
                <a:gd name="connsiteY3" fmla="*/ 472309 h 7340814"/>
                <a:gd name="connsiteX4" fmla="*/ 3032030 w 3536125"/>
                <a:gd name="connsiteY4" fmla="*/ 2034409 h 7340814"/>
                <a:gd name="connsiteX5" fmla="*/ 2003330 w 3536125"/>
                <a:gd name="connsiteY5" fmla="*/ 2440809 h 7340814"/>
                <a:gd name="connsiteX6" fmla="*/ 1685830 w 3536125"/>
                <a:gd name="connsiteY6" fmla="*/ 2821809 h 7340814"/>
                <a:gd name="connsiteX7" fmla="*/ 2046928 w 3536125"/>
                <a:gd name="connsiteY7" fmla="*/ 4593678 h 7340814"/>
                <a:gd name="connsiteX8" fmla="*/ 3010239 w 3536125"/>
                <a:gd name="connsiteY8" fmla="*/ 5774510 h 7340814"/>
                <a:gd name="connsiteX9" fmla="*/ 2792717 w 3536125"/>
                <a:gd name="connsiteY9" fmla="*/ 7141792 h 7340814"/>
                <a:gd name="connsiteX10" fmla="*/ 1487587 w 3536125"/>
                <a:gd name="connsiteY10" fmla="*/ 7141790 h 7340814"/>
                <a:gd name="connsiteX11" fmla="*/ 1052543 w 3536125"/>
                <a:gd name="connsiteY11" fmla="*/ 5339467 h 7340814"/>
                <a:gd name="connsiteX12" fmla="*/ 85630 w 3536125"/>
                <a:gd name="connsiteY12" fmla="*/ 2834509 h 7340814"/>
                <a:gd name="connsiteX0" fmla="*/ 85630 w 3536125"/>
                <a:gd name="connsiteY0" fmla="*/ 2834509 h 7340814"/>
                <a:gd name="connsiteX1" fmla="*/ 314230 w 3536125"/>
                <a:gd name="connsiteY1" fmla="*/ 1196209 h 7340814"/>
                <a:gd name="connsiteX2" fmla="*/ 1863630 w 3536125"/>
                <a:gd name="connsiteY2" fmla="*/ 40509 h 7340814"/>
                <a:gd name="connsiteX3" fmla="*/ 3463830 w 3536125"/>
                <a:gd name="connsiteY3" fmla="*/ 472309 h 7340814"/>
                <a:gd name="connsiteX4" fmla="*/ 3032030 w 3536125"/>
                <a:gd name="connsiteY4" fmla="*/ 2034409 h 7340814"/>
                <a:gd name="connsiteX5" fmla="*/ 2003330 w 3536125"/>
                <a:gd name="connsiteY5" fmla="*/ 2440809 h 7340814"/>
                <a:gd name="connsiteX6" fmla="*/ 1685830 w 3536125"/>
                <a:gd name="connsiteY6" fmla="*/ 2821809 h 7340814"/>
                <a:gd name="connsiteX7" fmla="*/ 2046928 w 3536125"/>
                <a:gd name="connsiteY7" fmla="*/ 4593678 h 7340814"/>
                <a:gd name="connsiteX8" fmla="*/ 3010239 w 3536125"/>
                <a:gd name="connsiteY8" fmla="*/ 5774510 h 7340814"/>
                <a:gd name="connsiteX9" fmla="*/ 2792717 w 3536125"/>
                <a:gd name="connsiteY9" fmla="*/ 7141792 h 7340814"/>
                <a:gd name="connsiteX10" fmla="*/ 1487587 w 3536125"/>
                <a:gd name="connsiteY10" fmla="*/ 7141790 h 7340814"/>
                <a:gd name="connsiteX11" fmla="*/ 1052543 w 3536125"/>
                <a:gd name="connsiteY11" fmla="*/ 5339467 h 7340814"/>
                <a:gd name="connsiteX12" fmla="*/ 85630 w 3536125"/>
                <a:gd name="connsiteY12" fmla="*/ 2834509 h 7340814"/>
                <a:gd name="connsiteX0" fmla="*/ 85630 w 3536125"/>
                <a:gd name="connsiteY0" fmla="*/ 2834509 h 7353310"/>
                <a:gd name="connsiteX1" fmla="*/ 314230 w 3536125"/>
                <a:gd name="connsiteY1" fmla="*/ 1196209 h 7353310"/>
                <a:gd name="connsiteX2" fmla="*/ 1863630 w 3536125"/>
                <a:gd name="connsiteY2" fmla="*/ 40509 h 7353310"/>
                <a:gd name="connsiteX3" fmla="*/ 3463830 w 3536125"/>
                <a:gd name="connsiteY3" fmla="*/ 472309 h 7353310"/>
                <a:gd name="connsiteX4" fmla="*/ 3032030 w 3536125"/>
                <a:gd name="connsiteY4" fmla="*/ 2034409 h 7353310"/>
                <a:gd name="connsiteX5" fmla="*/ 2003330 w 3536125"/>
                <a:gd name="connsiteY5" fmla="*/ 2440809 h 7353310"/>
                <a:gd name="connsiteX6" fmla="*/ 1685830 w 3536125"/>
                <a:gd name="connsiteY6" fmla="*/ 2821809 h 7353310"/>
                <a:gd name="connsiteX7" fmla="*/ 2046928 w 3536125"/>
                <a:gd name="connsiteY7" fmla="*/ 4593678 h 7353310"/>
                <a:gd name="connsiteX8" fmla="*/ 3010239 w 3536125"/>
                <a:gd name="connsiteY8" fmla="*/ 5774510 h 7353310"/>
                <a:gd name="connsiteX9" fmla="*/ 2792717 w 3536125"/>
                <a:gd name="connsiteY9" fmla="*/ 7141792 h 7353310"/>
                <a:gd name="connsiteX10" fmla="*/ 1487587 w 3536125"/>
                <a:gd name="connsiteY10" fmla="*/ 7141790 h 7353310"/>
                <a:gd name="connsiteX11" fmla="*/ 1052543 w 3536125"/>
                <a:gd name="connsiteY11" fmla="*/ 5339467 h 7353310"/>
                <a:gd name="connsiteX12" fmla="*/ 85630 w 3536125"/>
                <a:gd name="connsiteY12" fmla="*/ 2834509 h 7353310"/>
                <a:gd name="connsiteX0" fmla="*/ 85630 w 3536125"/>
                <a:gd name="connsiteY0" fmla="*/ 2834509 h 7293896"/>
                <a:gd name="connsiteX1" fmla="*/ 314230 w 3536125"/>
                <a:gd name="connsiteY1" fmla="*/ 1196209 h 7293896"/>
                <a:gd name="connsiteX2" fmla="*/ 1863630 w 3536125"/>
                <a:gd name="connsiteY2" fmla="*/ 40509 h 7293896"/>
                <a:gd name="connsiteX3" fmla="*/ 3463830 w 3536125"/>
                <a:gd name="connsiteY3" fmla="*/ 472309 h 7293896"/>
                <a:gd name="connsiteX4" fmla="*/ 3032030 w 3536125"/>
                <a:gd name="connsiteY4" fmla="*/ 2034409 h 7293896"/>
                <a:gd name="connsiteX5" fmla="*/ 2003330 w 3536125"/>
                <a:gd name="connsiteY5" fmla="*/ 2440809 h 7293896"/>
                <a:gd name="connsiteX6" fmla="*/ 1685830 w 3536125"/>
                <a:gd name="connsiteY6" fmla="*/ 2821809 h 7293896"/>
                <a:gd name="connsiteX7" fmla="*/ 2046928 w 3536125"/>
                <a:gd name="connsiteY7" fmla="*/ 4593678 h 7293896"/>
                <a:gd name="connsiteX8" fmla="*/ 3010239 w 3536125"/>
                <a:gd name="connsiteY8" fmla="*/ 5774510 h 7293896"/>
                <a:gd name="connsiteX9" fmla="*/ 2792717 w 3536125"/>
                <a:gd name="connsiteY9" fmla="*/ 7141792 h 7293896"/>
                <a:gd name="connsiteX10" fmla="*/ 1487587 w 3536125"/>
                <a:gd name="connsiteY10" fmla="*/ 7141790 h 7293896"/>
                <a:gd name="connsiteX11" fmla="*/ 1052543 w 3536125"/>
                <a:gd name="connsiteY11" fmla="*/ 5339467 h 7293896"/>
                <a:gd name="connsiteX12" fmla="*/ 85630 w 3536125"/>
                <a:gd name="connsiteY12" fmla="*/ 2834509 h 7293896"/>
                <a:gd name="connsiteX0" fmla="*/ 85630 w 3536125"/>
                <a:gd name="connsiteY0" fmla="*/ 2834509 h 7328560"/>
                <a:gd name="connsiteX1" fmla="*/ 314230 w 3536125"/>
                <a:gd name="connsiteY1" fmla="*/ 1196209 h 7328560"/>
                <a:gd name="connsiteX2" fmla="*/ 1863630 w 3536125"/>
                <a:gd name="connsiteY2" fmla="*/ 40509 h 7328560"/>
                <a:gd name="connsiteX3" fmla="*/ 3463830 w 3536125"/>
                <a:gd name="connsiteY3" fmla="*/ 472309 h 7328560"/>
                <a:gd name="connsiteX4" fmla="*/ 3032030 w 3536125"/>
                <a:gd name="connsiteY4" fmla="*/ 2034409 h 7328560"/>
                <a:gd name="connsiteX5" fmla="*/ 2003330 w 3536125"/>
                <a:gd name="connsiteY5" fmla="*/ 2440809 h 7328560"/>
                <a:gd name="connsiteX6" fmla="*/ 1685830 w 3536125"/>
                <a:gd name="connsiteY6" fmla="*/ 2821809 h 7328560"/>
                <a:gd name="connsiteX7" fmla="*/ 2046928 w 3536125"/>
                <a:gd name="connsiteY7" fmla="*/ 4593678 h 7328560"/>
                <a:gd name="connsiteX8" fmla="*/ 3010239 w 3536125"/>
                <a:gd name="connsiteY8" fmla="*/ 5774510 h 7328560"/>
                <a:gd name="connsiteX9" fmla="*/ 2792717 w 3536125"/>
                <a:gd name="connsiteY9" fmla="*/ 7141792 h 7328560"/>
                <a:gd name="connsiteX10" fmla="*/ 1487587 w 3536125"/>
                <a:gd name="connsiteY10" fmla="*/ 7141790 h 7328560"/>
                <a:gd name="connsiteX11" fmla="*/ 1052543 w 3536125"/>
                <a:gd name="connsiteY11" fmla="*/ 5339467 h 7328560"/>
                <a:gd name="connsiteX12" fmla="*/ 85630 w 3536125"/>
                <a:gd name="connsiteY12" fmla="*/ 2834509 h 7328560"/>
                <a:gd name="connsiteX0" fmla="*/ 85630 w 3536125"/>
                <a:gd name="connsiteY0" fmla="*/ 2834509 h 7326544"/>
                <a:gd name="connsiteX1" fmla="*/ 314230 w 3536125"/>
                <a:gd name="connsiteY1" fmla="*/ 1196209 h 7326544"/>
                <a:gd name="connsiteX2" fmla="*/ 1863630 w 3536125"/>
                <a:gd name="connsiteY2" fmla="*/ 40509 h 7326544"/>
                <a:gd name="connsiteX3" fmla="*/ 3463830 w 3536125"/>
                <a:gd name="connsiteY3" fmla="*/ 472309 h 7326544"/>
                <a:gd name="connsiteX4" fmla="*/ 3032030 w 3536125"/>
                <a:gd name="connsiteY4" fmla="*/ 2034409 h 7326544"/>
                <a:gd name="connsiteX5" fmla="*/ 2003330 w 3536125"/>
                <a:gd name="connsiteY5" fmla="*/ 2440809 h 7326544"/>
                <a:gd name="connsiteX6" fmla="*/ 1685830 w 3536125"/>
                <a:gd name="connsiteY6" fmla="*/ 2821809 h 7326544"/>
                <a:gd name="connsiteX7" fmla="*/ 2046928 w 3536125"/>
                <a:gd name="connsiteY7" fmla="*/ 4593678 h 7326544"/>
                <a:gd name="connsiteX8" fmla="*/ 3010239 w 3536125"/>
                <a:gd name="connsiteY8" fmla="*/ 5774510 h 7326544"/>
                <a:gd name="connsiteX9" fmla="*/ 2792717 w 3536125"/>
                <a:gd name="connsiteY9" fmla="*/ 7141792 h 7326544"/>
                <a:gd name="connsiteX10" fmla="*/ 1487587 w 3536125"/>
                <a:gd name="connsiteY10" fmla="*/ 7141790 h 7326544"/>
                <a:gd name="connsiteX11" fmla="*/ 990394 w 3536125"/>
                <a:gd name="connsiteY11" fmla="*/ 5556988 h 7326544"/>
                <a:gd name="connsiteX12" fmla="*/ 85630 w 3536125"/>
                <a:gd name="connsiteY12" fmla="*/ 2834509 h 7326544"/>
                <a:gd name="connsiteX0" fmla="*/ 85630 w 3536125"/>
                <a:gd name="connsiteY0" fmla="*/ 2834509 h 7326544"/>
                <a:gd name="connsiteX1" fmla="*/ 314230 w 3536125"/>
                <a:gd name="connsiteY1" fmla="*/ 1196209 h 7326544"/>
                <a:gd name="connsiteX2" fmla="*/ 1863630 w 3536125"/>
                <a:gd name="connsiteY2" fmla="*/ 40509 h 7326544"/>
                <a:gd name="connsiteX3" fmla="*/ 3463830 w 3536125"/>
                <a:gd name="connsiteY3" fmla="*/ 472309 h 7326544"/>
                <a:gd name="connsiteX4" fmla="*/ 3032030 w 3536125"/>
                <a:gd name="connsiteY4" fmla="*/ 2034409 h 7326544"/>
                <a:gd name="connsiteX5" fmla="*/ 2003330 w 3536125"/>
                <a:gd name="connsiteY5" fmla="*/ 2440809 h 7326544"/>
                <a:gd name="connsiteX6" fmla="*/ 1685830 w 3536125"/>
                <a:gd name="connsiteY6" fmla="*/ 2821809 h 7326544"/>
                <a:gd name="connsiteX7" fmla="*/ 2046928 w 3536125"/>
                <a:gd name="connsiteY7" fmla="*/ 4593678 h 7326544"/>
                <a:gd name="connsiteX8" fmla="*/ 3010239 w 3536125"/>
                <a:gd name="connsiteY8" fmla="*/ 5774510 h 7326544"/>
                <a:gd name="connsiteX9" fmla="*/ 2792717 w 3536125"/>
                <a:gd name="connsiteY9" fmla="*/ 7141792 h 7326544"/>
                <a:gd name="connsiteX10" fmla="*/ 1487587 w 3536125"/>
                <a:gd name="connsiteY10" fmla="*/ 7141790 h 7326544"/>
                <a:gd name="connsiteX11" fmla="*/ 990394 w 3536125"/>
                <a:gd name="connsiteY11" fmla="*/ 5556988 h 7326544"/>
                <a:gd name="connsiteX12" fmla="*/ 85630 w 3536125"/>
                <a:gd name="connsiteY12" fmla="*/ 2834509 h 7326544"/>
                <a:gd name="connsiteX0" fmla="*/ 85630 w 3518934"/>
                <a:gd name="connsiteY0" fmla="*/ 2834509 h 7326544"/>
                <a:gd name="connsiteX1" fmla="*/ 314230 w 3518934"/>
                <a:gd name="connsiteY1" fmla="*/ 1196209 h 7326544"/>
                <a:gd name="connsiteX2" fmla="*/ 1863630 w 3518934"/>
                <a:gd name="connsiteY2" fmla="*/ 40509 h 7326544"/>
                <a:gd name="connsiteX3" fmla="*/ 3463830 w 3518934"/>
                <a:gd name="connsiteY3" fmla="*/ 472309 h 7326544"/>
                <a:gd name="connsiteX4" fmla="*/ 3032030 w 3518934"/>
                <a:gd name="connsiteY4" fmla="*/ 2034409 h 7326544"/>
                <a:gd name="connsiteX5" fmla="*/ 1685830 w 3518934"/>
                <a:gd name="connsiteY5" fmla="*/ 2821809 h 7326544"/>
                <a:gd name="connsiteX6" fmla="*/ 2046928 w 3518934"/>
                <a:gd name="connsiteY6" fmla="*/ 4593678 h 7326544"/>
                <a:gd name="connsiteX7" fmla="*/ 3010239 w 3518934"/>
                <a:gd name="connsiteY7" fmla="*/ 5774510 h 7326544"/>
                <a:gd name="connsiteX8" fmla="*/ 2792717 w 3518934"/>
                <a:gd name="connsiteY8" fmla="*/ 7141792 h 7326544"/>
                <a:gd name="connsiteX9" fmla="*/ 1487587 w 3518934"/>
                <a:gd name="connsiteY9" fmla="*/ 7141790 h 7326544"/>
                <a:gd name="connsiteX10" fmla="*/ 990394 w 3518934"/>
                <a:gd name="connsiteY10" fmla="*/ 5556988 h 7326544"/>
                <a:gd name="connsiteX11" fmla="*/ 85630 w 3518934"/>
                <a:gd name="connsiteY11" fmla="*/ 2834509 h 7326544"/>
                <a:gd name="connsiteX0" fmla="*/ 85630 w 3517906"/>
                <a:gd name="connsiteY0" fmla="*/ 2834509 h 7326544"/>
                <a:gd name="connsiteX1" fmla="*/ 314230 w 3517906"/>
                <a:gd name="connsiteY1" fmla="*/ 1196209 h 7326544"/>
                <a:gd name="connsiteX2" fmla="*/ 1863630 w 3517906"/>
                <a:gd name="connsiteY2" fmla="*/ 40509 h 7326544"/>
                <a:gd name="connsiteX3" fmla="*/ 3463830 w 3517906"/>
                <a:gd name="connsiteY3" fmla="*/ 472309 h 7326544"/>
                <a:gd name="connsiteX4" fmla="*/ 3032030 w 3517906"/>
                <a:gd name="connsiteY4" fmla="*/ 2034409 h 7326544"/>
                <a:gd name="connsiteX5" fmla="*/ 1747979 w 3517906"/>
                <a:gd name="connsiteY5" fmla="*/ 2604288 h 7326544"/>
                <a:gd name="connsiteX6" fmla="*/ 2046928 w 3517906"/>
                <a:gd name="connsiteY6" fmla="*/ 4593678 h 7326544"/>
                <a:gd name="connsiteX7" fmla="*/ 3010239 w 3517906"/>
                <a:gd name="connsiteY7" fmla="*/ 5774510 h 7326544"/>
                <a:gd name="connsiteX8" fmla="*/ 2792717 w 3517906"/>
                <a:gd name="connsiteY8" fmla="*/ 7141792 h 7326544"/>
                <a:gd name="connsiteX9" fmla="*/ 1487587 w 3517906"/>
                <a:gd name="connsiteY9" fmla="*/ 7141790 h 7326544"/>
                <a:gd name="connsiteX10" fmla="*/ 990394 w 3517906"/>
                <a:gd name="connsiteY10" fmla="*/ 5556988 h 7326544"/>
                <a:gd name="connsiteX11" fmla="*/ 85630 w 3517906"/>
                <a:gd name="connsiteY11" fmla="*/ 2834509 h 7326544"/>
                <a:gd name="connsiteX0" fmla="*/ 85630 w 3517906"/>
                <a:gd name="connsiteY0" fmla="*/ 2834509 h 7326544"/>
                <a:gd name="connsiteX1" fmla="*/ 314230 w 3517906"/>
                <a:gd name="connsiteY1" fmla="*/ 1196209 h 7326544"/>
                <a:gd name="connsiteX2" fmla="*/ 1863630 w 3517906"/>
                <a:gd name="connsiteY2" fmla="*/ 40509 h 7326544"/>
                <a:gd name="connsiteX3" fmla="*/ 3463830 w 3517906"/>
                <a:gd name="connsiteY3" fmla="*/ 472309 h 7326544"/>
                <a:gd name="connsiteX4" fmla="*/ 3032030 w 3517906"/>
                <a:gd name="connsiteY4" fmla="*/ 2034409 h 7326544"/>
                <a:gd name="connsiteX5" fmla="*/ 1747979 w 3517906"/>
                <a:gd name="connsiteY5" fmla="*/ 2262469 h 7326544"/>
                <a:gd name="connsiteX6" fmla="*/ 2046928 w 3517906"/>
                <a:gd name="connsiteY6" fmla="*/ 4593678 h 7326544"/>
                <a:gd name="connsiteX7" fmla="*/ 3010239 w 3517906"/>
                <a:gd name="connsiteY7" fmla="*/ 5774510 h 7326544"/>
                <a:gd name="connsiteX8" fmla="*/ 2792717 w 3517906"/>
                <a:gd name="connsiteY8" fmla="*/ 7141792 h 7326544"/>
                <a:gd name="connsiteX9" fmla="*/ 1487587 w 3517906"/>
                <a:gd name="connsiteY9" fmla="*/ 7141790 h 7326544"/>
                <a:gd name="connsiteX10" fmla="*/ 990394 w 3517906"/>
                <a:gd name="connsiteY10" fmla="*/ 5556988 h 7326544"/>
                <a:gd name="connsiteX11" fmla="*/ 85630 w 3517906"/>
                <a:gd name="connsiteY11" fmla="*/ 2834509 h 7326544"/>
                <a:gd name="connsiteX0" fmla="*/ 85630 w 3516426"/>
                <a:gd name="connsiteY0" fmla="*/ 2834509 h 7326544"/>
                <a:gd name="connsiteX1" fmla="*/ 314230 w 3516426"/>
                <a:gd name="connsiteY1" fmla="*/ 1196209 h 7326544"/>
                <a:gd name="connsiteX2" fmla="*/ 1863630 w 3516426"/>
                <a:gd name="connsiteY2" fmla="*/ 40509 h 7326544"/>
                <a:gd name="connsiteX3" fmla="*/ 3463830 w 3516426"/>
                <a:gd name="connsiteY3" fmla="*/ 472309 h 7326544"/>
                <a:gd name="connsiteX4" fmla="*/ 3032030 w 3516426"/>
                <a:gd name="connsiteY4" fmla="*/ 2034409 h 7326544"/>
                <a:gd name="connsiteX5" fmla="*/ 1841203 w 3516426"/>
                <a:gd name="connsiteY5" fmla="*/ 2355692 h 7326544"/>
                <a:gd name="connsiteX6" fmla="*/ 2046928 w 3516426"/>
                <a:gd name="connsiteY6" fmla="*/ 4593678 h 7326544"/>
                <a:gd name="connsiteX7" fmla="*/ 3010239 w 3516426"/>
                <a:gd name="connsiteY7" fmla="*/ 5774510 h 7326544"/>
                <a:gd name="connsiteX8" fmla="*/ 2792717 w 3516426"/>
                <a:gd name="connsiteY8" fmla="*/ 7141792 h 7326544"/>
                <a:gd name="connsiteX9" fmla="*/ 1487587 w 3516426"/>
                <a:gd name="connsiteY9" fmla="*/ 7141790 h 7326544"/>
                <a:gd name="connsiteX10" fmla="*/ 990394 w 3516426"/>
                <a:gd name="connsiteY10" fmla="*/ 5556988 h 7326544"/>
                <a:gd name="connsiteX11" fmla="*/ 85630 w 3516426"/>
                <a:gd name="connsiteY11" fmla="*/ 2834509 h 7326544"/>
                <a:gd name="connsiteX0" fmla="*/ 85630 w 3530480"/>
                <a:gd name="connsiteY0" fmla="*/ 2834509 h 7326544"/>
                <a:gd name="connsiteX1" fmla="*/ 314230 w 3530480"/>
                <a:gd name="connsiteY1" fmla="*/ 1196209 h 7326544"/>
                <a:gd name="connsiteX2" fmla="*/ 1863630 w 3530480"/>
                <a:gd name="connsiteY2" fmla="*/ 40509 h 7326544"/>
                <a:gd name="connsiteX3" fmla="*/ 3463830 w 3530480"/>
                <a:gd name="connsiteY3" fmla="*/ 472309 h 7326544"/>
                <a:gd name="connsiteX4" fmla="*/ 3032030 w 3530480"/>
                <a:gd name="connsiteY4" fmla="*/ 2034409 h 7326544"/>
                <a:gd name="connsiteX5" fmla="*/ 1841203 w 3530480"/>
                <a:gd name="connsiteY5" fmla="*/ 2355692 h 7326544"/>
                <a:gd name="connsiteX6" fmla="*/ 2046928 w 3530480"/>
                <a:gd name="connsiteY6" fmla="*/ 4593678 h 7326544"/>
                <a:gd name="connsiteX7" fmla="*/ 3010239 w 3530480"/>
                <a:gd name="connsiteY7" fmla="*/ 5774510 h 7326544"/>
                <a:gd name="connsiteX8" fmla="*/ 2792717 w 3530480"/>
                <a:gd name="connsiteY8" fmla="*/ 7141792 h 7326544"/>
                <a:gd name="connsiteX9" fmla="*/ 1487587 w 3530480"/>
                <a:gd name="connsiteY9" fmla="*/ 7141790 h 7326544"/>
                <a:gd name="connsiteX10" fmla="*/ 990394 w 3530480"/>
                <a:gd name="connsiteY10" fmla="*/ 5556988 h 7326544"/>
                <a:gd name="connsiteX11" fmla="*/ 85630 w 3530480"/>
                <a:gd name="connsiteY11" fmla="*/ 2834509 h 7326544"/>
                <a:gd name="connsiteX0" fmla="*/ 85630 w 3515946"/>
                <a:gd name="connsiteY0" fmla="*/ 2834509 h 7326544"/>
                <a:gd name="connsiteX1" fmla="*/ 314230 w 3515946"/>
                <a:gd name="connsiteY1" fmla="*/ 1196209 h 7326544"/>
                <a:gd name="connsiteX2" fmla="*/ 1863630 w 3515946"/>
                <a:gd name="connsiteY2" fmla="*/ 40509 h 7326544"/>
                <a:gd name="connsiteX3" fmla="*/ 3463830 w 3515946"/>
                <a:gd name="connsiteY3" fmla="*/ 472309 h 7326544"/>
                <a:gd name="connsiteX4" fmla="*/ 3032030 w 3515946"/>
                <a:gd name="connsiteY4" fmla="*/ 2034409 h 7326544"/>
                <a:gd name="connsiteX5" fmla="*/ 1872277 w 3515946"/>
                <a:gd name="connsiteY5" fmla="*/ 2355692 h 7326544"/>
                <a:gd name="connsiteX6" fmla="*/ 2046928 w 3515946"/>
                <a:gd name="connsiteY6" fmla="*/ 4593678 h 7326544"/>
                <a:gd name="connsiteX7" fmla="*/ 3010239 w 3515946"/>
                <a:gd name="connsiteY7" fmla="*/ 5774510 h 7326544"/>
                <a:gd name="connsiteX8" fmla="*/ 2792717 w 3515946"/>
                <a:gd name="connsiteY8" fmla="*/ 7141792 h 7326544"/>
                <a:gd name="connsiteX9" fmla="*/ 1487587 w 3515946"/>
                <a:gd name="connsiteY9" fmla="*/ 7141790 h 7326544"/>
                <a:gd name="connsiteX10" fmla="*/ 990394 w 3515946"/>
                <a:gd name="connsiteY10" fmla="*/ 5556988 h 7326544"/>
                <a:gd name="connsiteX11" fmla="*/ 85630 w 3515946"/>
                <a:gd name="connsiteY11" fmla="*/ 2834509 h 7326544"/>
                <a:gd name="connsiteX0" fmla="*/ 85630 w 3514241"/>
                <a:gd name="connsiteY0" fmla="*/ 2826126 h 7318161"/>
                <a:gd name="connsiteX1" fmla="*/ 314230 w 3514241"/>
                <a:gd name="connsiteY1" fmla="*/ 1187826 h 7318161"/>
                <a:gd name="connsiteX2" fmla="*/ 1863630 w 3514241"/>
                <a:gd name="connsiteY2" fmla="*/ 32126 h 7318161"/>
                <a:gd name="connsiteX3" fmla="*/ 3463830 w 3514241"/>
                <a:gd name="connsiteY3" fmla="*/ 463926 h 7318161"/>
                <a:gd name="connsiteX4" fmla="*/ 3000955 w 3514241"/>
                <a:gd name="connsiteY4" fmla="*/ 1932802 h 7318161"/>
                <a:gd name="connsiteX5" fmla="*/ 1872277 w 3514241"/>
                <a:gd name="connsiteY5" fmla="*/ 2347309 h 7318161"/>
                <a:gd name="connsiteX6" fmla="*/ 2046928 w 3514241"/>
                <a:gd name="connsiteY6" fmla="*/ 4585295 h 7318161"/>
                <a:gd name="connsiteX7" fmla="*/ 3010239 w 3514241"/>
                <a:gd name="connsiteY7" fmla="*/ 5766127 h 7318161"/>
                <a:gd name="connsiteX8" fmla="*/ 2792717 w 3514241"/>
                <a:gd name="connsiteY8" fmla="*/ 7133409 h 7318161"/>
                <a:gd name="connsiteX9" fmla="*/ 1487587 w 3514241"/>
                <a:gd name="connsiteY9" fmla="*/ 7133407 h 7318161"/>
                <a:gd name="connsiteX10" fmla="*/ 990394 w 3514241"/>
                <a:gd name="connsiteY10" fmla="*/ 5548605 h 7318161"/>
                <a:gd name="connsiteX11" fmla="*/ 85630 w 3514241"/>
                <a:gd name="connsiteY11" fmla="*/ 2826126 h 7318161"/>
                <a:gd name="connsiteX0" fmla="*/ 85630 w 3523209"/>
                <a:gd name="connsiteY0" fmla="*/ 2826126 h 7318161"/>
                <a:gd name="connsiteX1" fmla="*/ 314230 w 3523209"/>
                <a:gd name="connsiteY1" fmla="*/ 1187826 h 7318161"/>
                <a:gd name="connsiteX2" fmla="*/ 1863630 w 3523209"/>
                <a:gd name="connsiteY2" fmla="*/ 32126 h 7318161"/>
                <a:gd name="connsiteX3" fmla="*/ 3463830 w 3523209"/>
                <a:gd name="connsiteY3" fmla="*/ 463926 h 7318161"/>
                <a:gd name="connsiteX4" fmla="*/ 3000955 w 3523209"/>
                <a:gd name="connsiteY4" fmla="*/ 1932802 h 7318161"/>
                <a:gd name="connsiteX5" fmla="*/ 1872277 w 3523209"/>
                <a:gd name="connsiteY5" fmla="*/ 2347309 h 7318161"/>
                <a:gd name="connsiteX6" fmla="*/ 2046928 w 3523209"/>
                <a:gd name="connsiteY6" fmla="*/ 4585295 h 7318161"/>
                <a:gd name="connsiteX7" fmla="*/ 3010239 w 3523209"/>
                <a:gd name="connsiteY7" fmla="*/ 5766127 h 7318161"/>
                <a:gd name="connsiteX8" fmla="*/ 2792717 w 3523209"/>
                <a:gd name="connsiteY8" fmla="*/ 7133409 h 7318161"/>
                <a:gd name="connsiteX9" fmla="*/ 1487587 w 3523209"/>
                <a:gd name="connsiteY9" fmla="*/ 7133407 h 7318161"/>
                <a:gd name="connsiteX10" fmla="*/ 990394 w 3523209"/>
                <a:gd name="connsiteY10" fmla="*/ 5548605 h 7318161"/>
                <a:gd name="connsiteX11" fmla="*/ 85630 w 3523209"/>
                <a:gd name="connsiteY11" fmla="*/ 2826126 h 731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23209" h="7318161">
                  <a:moveTo>
                    <a:pt x="85630" y="2826126"/>
                  </a:moveTo>
                  <a:cubicBezTo>
                    <a:pt x="-92170" y="2555193"/>
                    <a:pt x="17897" y="1653492"/>
                    <a:pt x="314230" y="1187826"/>
                  </a:cubicBezTo>
                  <a:cubicBezTo>
                    <a:pt x="610563" y="722160"/>
                    <a:pt x="1338697" y="152776"/>
                    <a:pt x="1863630" y="32126"/>
                  </a:cubicBezTo>
                  <a:cubicBezTo>
                    <a:pt x="2388563" y="-88524"/>
                    <a:pt x="3274276" y="147147"/>
                    <a:pt x="3463830" y="463926"/>
                  </a:cubicBezTo>
                  <a:cubicBezTo>
                    <a:pt x="3653384" y="780705"/>
                    <a:pt x="3359437" y="1649980"/>
                    <a:pt x="3000955" y="1932802"/>
                  </a:cubicBezTo>
                  <a:cubicBezTo>
                    <a:pt x="2642473" y="2215624"/>
                    <a:pt x="2031281" y="1905227"/>
                    <a:pt x="1872277" y="2347309"/>
                  </a:cubicBezTo>
                  <a:cubicBezTo>
                    <a:pt x="1713273" y="2789391"/>
                    <a:pt x="1857268" y="4015492"/>
                    <a:pt x="2046928" y="4585295"/>
                  </a:cubicBezTo>
                  <a:cubicBezTo>
                    <a:pt x="2236588" y="5155098"/>
                    <a:pt x="2761643" y="4968545"/>
                    <a:pt x="3010239" y="5766127"/>
                  </a:cubicBezTo>
                  <a:cubicBezTo>
                    <a:pt x="3258835" y="6563709"/>
                    <a:pt x="3046492" y="6905529"/>
                    <a:pt x="2792717" y="7133409"/>
                  </a:cubicBezTo>
                  <a:cubicBezTo>
                    <a:pt x="2538942" y="7361289"/>
                    <a:pt x="1787974" y="7397541"/>
                    <a:pt x="1487587" y="7133407"/>
                  </a:cubicBezTo>
                  <a:cubicBezTo>
                    <a:pt x="1187200" y="6869273"/>
                    <a:pt x="1099754" y="6328634"/>
                    <a:pt x="990394" y="5548605"/>
                  </a:cubicBezTo>
                  <a:cubicBezTo>
                    <a:pt x="881034" y="4768576"/>
                    <a:pt x="276010" y="3454520"/>
                    <a:pt x="85630" y="2826126"/>
                  </a:cubicBezTo>
                  <a:close/>
                </a:path>
              </a:pathLst>
            </a:custGeom>
            <a:gradFill>
              <a:gsLst>
                <a:gs pos="30000">
                  <a:srgbClr val="2676FF">
                    <a:lumMod val="60000"/>
                    <a:lumOff val="40000"/>
                  </a:srgbClr>
                </a:gs>
                <a:gs pos="100000">
                  <a:srgbClr val="2676FF"/>
                </a:gs>
              </a:gsLst>
              <a:lin ang="5400000" scaled="0"/>
            </a:gradFill>
            <a:ln w="3175" cap="flat" cmpd="sng" algn="ctr">
              <a:noFill/>
              <a:prstDash val="solid"/>
            </a:ln>
            <a:effectLst>
              <a:outerShdw blurRad="50800" dist="38100" dir="5400000" algn="t" rotWithShape="0">
                <a:prstClr val="black">
                  <a:alpha val="40000"/>
                </a:prstClr>
              </a:outerShdw>
            </a:effectLst>
          </p:spPr>
          <p:txBody>
            <a:bodyPr lIns="0" rIns="0" anchor="b"/>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6" name="任意多边形 5"/>
            <p:cNvSpPr/>
            <p:nvPr/>
          </p:nvSpPr>
          <p:spPr bwMode="auto">
            <a:xfrm>
              <a:off x="5257800" y="2287588"/>
              <a:ext cx="471488" cy="531812"/>
            </a:xfrm>
            <a:custGeom>
              <a:avLst/>
              <a:gdLst>
                <a:gd name="connsiteX0" fmla="*/ 228600 w 965200"/>
                <a:gd name="connsiteY0" fmla="*/ 0 h 1193800"/>
                <a:gd name="connsiteX1" fmla="*/ 0 w 965200"/>
                <a:gd name="connsiteY1" fmla="*/ 927100 h 1193800"/>
                <a:gd name="connsiteX2" fmla="*/ 774700 w 965200"/>
                <a:gd name="connsiteY2" fmla="*/ 1193800 h 1193800"/>
                <a:gd name="connsiteX3" fmla="*/ 965200 w 965200"/>
                <a:gd name="connsiteY3" fmla="*/ 381000 h 1193800"/>
                <a:gd name="connsiteX4" fmla="*/ 228600 w 965200"/>
                <a:gd name="connsiteY4" fmla="*/ 0 h 1193800"/>
                <a:gd name="connsiteX0" fmla="*/ 255223 w 991823"/>
                <a:gd name="connsiteY0" fmla="*/ 18035 h 1211835"/>
                <a:gd name="connsiteX1" fmla="*/ 26623 w 991823"/>
                <a:gd name="connsiteY1" fmla="*/ 945135 h 1211835"/>
                <a:gd name="connsiteX2" fmla="*/ 801323 w 991823"/>
                <a:gd name="connsiteY2" fmla="*/ 1211835 h 1211835"/>
                <a:gd name="connsiteX3" fmla="*/ 991823 w 991823"/>
                <a:gd name="connsiteY3" fmla="*/ 399035 h 1211835"/>
                <a:gd name="connsiteX4" fmla="*/ 255223 w 991823"/>
                <a:gd name="connsiteY4" fmla="*/ 18035 h 1211835"/>
                <a:gd name="connsiteX0" fmla="*/ 307466 w 1044066"/>
                <a:gd name="connsiteY0" fmla="*/ 18035 h 1211835"/>
                <a:gd name="connsiteX1" fmla="*/ 78866 w 1044066"/>
                <a:gd name="connsiteY1" fmla="*/ 945135 h 1211835"/>
                <a:gd name="connsiteX2" fmla="*/ 853566 w 1044066"/>
                <a:gd name="connsiteY2" fmla="*/ 1211835 h 1211835"/>
                <a:gd name="connsiteX3" fmla="*/ 1044066 w 1044066"/>
                <a:gd name="connsiteY3" fmla="*/ 399035 h 1211835"/>
                <a:gd name="connsiteX4" fmla="*/ 307466 w 1044066"/>
                <a:gd name="connsiteY4" fmla="*/ 18035 h 1211835"/>
                <a:gd name="connsiteX0" fmla="*/ 307466 w 1092523"/>
                <a:gd name="connsiteY0" fmla="*/ 18035 h 1219569"/>
                <a:gd name="connsiteX1" fmla="*/ 78866 w 1092523"/>
                <a:gd name="connsiteY1" fmla="*/ 945135 h 1219569"/>
                <a:gd name="connsiteX2" fmla="*/ 853566 w 1092523"/>
                <a:gd name="connsiteY2" fmla="*/ 1211835 h 1219569"/>
                <a:gd name="connsiteX3" fmla="*/ 1044066 w 1092523"/>
                <a:gd name="connsiteY3" fmla="*/ 399035 h 1219569"/>
                <a:gd name="connsiteX4" fmla="*/ 307466 w 1092523"/>
                <a:gd name="connsiteY4" fmla="*/ 18035 h 1219569"/>
                <a:gd name="connsiteX0" fmla="*/ 307466 w 1128943"/>
                <a:gd name="connsiteY0" fmla="*/ 18035 h 1256152"/>
                <a:gd name="connsiteX1" fmla="*/ 78866 w 1128943"/>
                <a:gd name="connsiteY1" fmla="*/ 945135 h 1256152"/>
                <a:gd name="connsiteX2" fmla="*/ 853566 w 1128943"/>
                <a:gd name="connsiteY2" fmla="*/ 1211835 h 1256152"/>
                <a:gd name="connsiteX3" fmla="*/ 1044066 w 1128943"/>
                <a:gd name="connsiteY3" fmla="*/ 399035 h 1256152"/>
                <a:gd name="connsiteX4" fmla="*/ 307466 w 1128943"/>
                <a:gd name="connsiteY4" fmla="*/ 18035 h 1256152"/>
                <a:gd name="connsiteX0" fmla="*/ 307466 w 1128943"/>
                <a:gd name="connsiteY0" fmla="*/ 18035 h 1295996"/>
                <a:gd name="connsiteX1" fmla="*/ 78866 w 1128943"/>
                <a:gd name="connsiteY1" fmla="*/ 945135 h 1295996"/>
                <a:gd name="connsiteX2" fmla="*/ 853566 w 1128943"/>
                <a:gd name="connsiteY2" fmla="*/ 1211835 h 1295996"/>
                <a:gd name="connsiteX3" fmla="*/ 1044066 w 1128943"/>
                <a:gd name="connsiteY3" fmla="*/ 399035 h 1295996"/>
                <a:gd name="connsiteX4" fmla="*/ 307466 w 1128943"/>
                <a:gd name="connsiteY4" fmla="*/ 18035 h 1295996"/>
                <a:gd name="connsiteX0" fmla="*/ 379312 w 1200789"/>
                <a:gd name="connsiteY0" fmla="*/ 18035 h 1295996"/>
                <a:gd name="connsiteX1" fmla="*/ 150712 w 1200789"/>
                <a:gd name="connsiteY1" fmla="*/ 945135 h 1295996"/>
                <a:gd name="connsiteX2" fmla="*/ 925412 w 1200789"/>
                <a:gd name="connsiteY2" fmla="*/ 1211835 h 1295996"/>
                <a:gd name="connsiteX3" fmla="*/ 1115912 w 1200789"/>
                <a:gd name="connsiteY3" fmla="*/ 399035 h 1295996"/>
                <a:gd name="connsiteX4" fmla="*/ 379312 w 1200789"/>
                <a:gd name="connsiteY4" fmla="*/ 18035 h 1295996"/>
                <a:gd name="connsiteX0" fmla="*/ 368256 w 1189733"/>
                <a:gd name="connsiteY0" fmla="*/ 18035 h 1315677"/>
                <a:gd name="connsiteX1" fmla="*/ 139656 w 1189733"/>
                <a:gd name="connsiteY1" fmla="*/ 945135 h 1315677"/>
                <a:gd name="connsiteX2" fmla="*/ 914356 w 1189733"/>
                <a:gd name="connsiteY2" fmla="*/ 1211835 h 1315677"/>
                <a:gd name="connsiteX3" fmla="*/ 1104856 w 1189733"/>
                <a:gd name="connsiteY3" fmla="*/ 399035 h 1315677"/>
                <a:gd name="connsiteX4" fmla="*/ 368256 w 1189733"/>
                <a:gd name="connsiteY4" fmla="*/ 18035 h 1315677"/>
                <a:gd name="connsiteX0" fmla="*/ 308355 w 1129832"/>
                <a:gd name="connsiteY0" fmla="*/ 18035 h 1295996"/>
                <a:gd name="connsiteX1" fmla="*/ 79755 w 1129832"/>
                <a:gd name="connsiteY1" fmla="*/ 945135 h 1295996"/>
                <a:gd name="connsiteX2" fmla="*/ 854455 w 1129832"/>
                <a:gd name="connsiteY2" fmla="*/ 1211835 h 1295996"/>
                <a:gd name="connsiteX3" fmla="*/ 1044955 w 1129832"/>
                <a:gd name="connsiteY3" fmla="*/ 399035 h 1295996"/>
                <a:gd name="connsiteX4" fmla="*/ 308355 w 1129832"/>
                <a:gd name="connsiteY4" fmla="*/ 18035 h 1295996"/>
                <a:gd name="connsiteX0" fmla="*/ 308355 w 1121503"/>
                <a:gd name="connsiteY0" fmla="*/ 18035 h 1237984"/>
                <a:gd name="connsiteX1" fmla="*/ 79755 w 1121503"/>
                <a:gd name="connsiteY1" fmla="*/ 945135 h 1237984"/>
                <a:gd name="connsiteX2" fmla="*/ 854455 w 1121503"/>
                <a:gd name="connsiteY2" fmla="*/ 1211835 h 1237984"/>
                <a:gd name="connsiteX3" fmla="*/ 1044955 w 1121503"/>
                <a:gd name="connsiteY3" fmla="*/ 399035 h 1237984"/>
                <a:gd name="connsiteX4" fmla="*/ 308355 w 1121503"/>
                <a:gd name="connsiteY4" fmla="*/ 18035 h 1237984"/>
                <a:gd name="connsiteX0" fmla="*/ 308355 w 1176171"/>
                <a:gd name="connsiteY0" fmla="*/ 18035 h 1301167"/>
                <a:gd name="connsiteX1" fmla="*/ 79755 w 1176171"/>
                <a:gd name="connsiteY1" fmla="*/ 945135 h 1301167"/>
                <a:gd name="connsiteX2" fmla="*/ 854455 w 1176171"/>
                <a:gd name="connsiteY2" fmla="*/ 1211835 h 1301167"/>
                <a:gd name="connsiteX3" fmla="*/ 1044955 w 1176171"/>
                <a:gd name="connsiteY3" fmla="*/ 399035 h 1301167"/>
                <a:gd name="connsiteX4" fmla="*/ 308355 w 1176171"/>
                <a:gd name="connsiteY4" fmla="*/ 18035 h 1301167"/>
                <a:gd name="connsiteX0" fmla="*/ 311025 w 1206943"/>
                <a:gd name="connsiteY0" fmla="*/ 18035 h 1327216"/>
                <a:gd name="connsiteX1" fmla="*/ 82425 w 1206943"/>
                <a:gd name="connsiteY1" fmla="*/ 945135 h 1327216"/>
                <a:gd name="connsiteX2" fmla="*/ 907925 w 1206943"/>
                <a:gd name="connsiteY2" fmla="*/ 1224535 h 1327216"/>
                <a:gd name="connsiteX3" fmla="*/ 1047625 w 1206943"/>
                <a:gd name="connsiteY3" fmla="*/ 399035 h 1327216"/>
                <a:gd name="connsiteX4" fmla="*/ 311025 w 1206943"/>
                <a:gd name="connsiteY4" fmla="*/ 18035 h 1327216"/>
                <a:gd name="connsiteX0" fmla="*/ 311025 w 1171155"/>
                <a:gd name="connsiteY0" fmla="*/ 18035 h 1300243"/>
                <a:gd name="connsiteX1" fmla="*/ 82425 w 1171155"/>
                <a:gd name="connsiteY1" fmla="*/ 945135 h 1300243"/>
                <a:gd name="connsiteX2" fmla="*/ 907925 w 1171155"/>
                <a:gd name="connsiteY2" fmla="*/ 1224535 h 1300243"/>
                <a:gd name="connsiteX3" fmla="*/ 1047625 w 1171155"/>
                <a:gd name="connsiteY3" fmla="*/ 399035 h 1300243"/>
                <a:gd name="connsiteX4" fmla="*/ 311025 w 1171155"/>
                <a:gd name="connsiteY4" fmla="*/ 18035 h 1300243"/>
                <a:gd name="connsiteX0" fmla="*/ 311025 w 1151607"/>
                <a:gd name="connsiteY0" fmla="*/ 18035 h 1300243"/>
                <a:gd name="connsiteX1" fmla="*/ 82425 w 1151607"/>
                <a:gd name="connsiteY1" fmla="*/ 945135 h 1300243"/>
                <a:gd name="connsiteX2" fmla="*/ 907925 w 1151607"/>
                <a:gd name="connsiteY2" fmla="*/ 1224535 h 1300243"/>
                <a:gd name="connsiteX3" fmla="*/ 1047625 w 1151607"/>
                <a:gd name="connsiteY3" fmla="*/ 399035 h 1300243"/>
                <a:gd name="connsiteX4" fmla="*/ 311025 w 1151607"/>
                <a:gd name="connsiteY4" fmla="*/ 18035 h 1300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1607" h="1300243">
                  <a:moveTo>
                    <a:pt x="311025" y="18035"/>
                  </a:moveTo>
                  <a:cubicBezTo>
                    <a:pt x="-103842" y="109052"/>
                    <a:pt x="-17058" y="744052"/>
                    <a:pt x="82425" y="945135"/>
                  </a:cubicBezTo>
                  <a:cubicBezTo>
                    <a:pt x="181908" y="1146218"/>
                    <a:pt x="535392" y="1440435"/>
                    <a:pt x="907925" y="1224535"/>
                  </a:cubicBezTo>
                  <a:cubicBezTo>
                    <a:pt x="1280458" y="1008635"/>
                    <a:pt x="1138642" y="598002"/>
                    <a:pt x="1047625" y="399035"/>
                  </a:cubicBezTo>
                  <a:cubicBezTo>
                    <a:pt x="956608" y="200068"/>
                    <a:pt x="725892" y="-72982"/>
                    <a:pt x="311025" y="18035"/>
                  </a:cubicBezTo>
                  <a:close/>
                </a:path>
              </a:pathLst>
            </a:custGeom>
            <a:gradFill>
              <a:gsLst>
                <a:gs pos="30000">
                  <a:srgbClr val="2676FF">
                    <a:lumMod val="60000"/>
                    <a:lumOff val="40000"/>
                  </a:srgbClr>
                </a:gs>
                <a:gs pos="100000">
                  <a:srgbClr val="2676FF"/>
                </a:gs>
              </a:gsLst>
              <a:lin ang="5400000" scaled="0"/>
            </a:gradFill>
            <a:ln w="3175" cap="flat" cmpd="sng" algn="ctr">
              <a:noFill/>
              <a:prstDash val="solid"/>
            </a:ln>
            <a:effectLst>
              <a:outerShdw blurRad="50800" dist="38100" dir="5400000" algn="t" rotWithShape="0">
                <a:prstClr val="black">
                  <a:alpha val="40000"/>
                </a:prstClr>
              </a:outerShdw>
            </a:effectLst>
          </p:spPr>
          <p:txBody>
            <a:bodyPr lIns="0" rIns="0" anchor="b"/>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7" name="任意多边形 6"/>
            <p:cNvSpPr/>
            <p:nvPr/>
          </p:nvSpPr>
          <p:spPr bwMode="auto">
            <a:xfrm>
              <a:off x="4953000" y="2470150"/>
              <a:ext cx="277813" cy="303213"/>
            </a:xfrm>
            <a:custGeom>
              <a:avLst/>
              <a:gdLst>
                <a:gd name="connsiteX0" fmla="*/ 228600 w 965200"/>
                <a:gd name="connsiteY0" fmla="*/ 0 h 1193800"/>
                <a:gd name="connsiteX1" fmla="*/ 0 w 965200"/>
                <a:gd name="connsiteY1" fmla="*/ 927100 h 1193800"/>
                <a:gd name="connsiteX2" fmla="*/ 774700 w 965200"/>
                <a:gd name="connsiteY2" fmla="*/ 1193800 h 1193800"/>
                <a:gd name="connsiteX3" fmla="*/ 965200 w 965200"/>
                <a:gd name="connsiteY3" fmla="*/ 381000 h 1193800"/>
                <a:gd name="connsiteX4" fmla="*/ 228600 w 965200"/>
                <a:gd name="connsiteY4" fmla="*/ 0 h 1193800"/>
                <a:gd name="connsiteX0" fmla="*/ 255223 w 991823"/>
                <a:gd name="connsiteY0" fmla="*/ 18035 h 1211835"/>
                <a:gd name="connsiteX1" fmla="*/ 26623 w 991823"/>
                <a:gd name="connsiteY1" fmla="*/ 945135 h 1211835"/>
                <a:gd name="connsiteX2" fmla="*/ 801323 w 991823"/>
                <a:gd name="connsiteY2" fmla="*/ 1211835 h 1211835"/>
                <a:gd name="connsiteX3" fmla="*/ 991823 w 991823"/>
                <a:gd name="connsiteY3" fmla="*/ 399035 h 1211835"/>
                <a:gd name="connsiteX4" fmla="*/ 255223 w 991823"/>
                <a:gd name="connsiteY4" fmla="*/ 18035 h 1211835"/>
                <a:gd name="connsiteX0" fmla="*/ 307466 w 1044066"/>
                <a:gd name="connsiteY0" fmla="*/ 18035 h 1211835"/>
                <a:gd name="connsiteX1" fmla="*/ 78866 w 1044066"/>
                <a:gd name="connsiteY1" fmla="*/ 945135 h 1211835"/>
                <a:gd name="connsiteX2" fmla="*/ 853566 w 1044066"/>
                <a:gd name="connsiteY2" fmla="*/ 1211835 h 1211835"/>
                <a:gd name="connsiteX3" fmla="*/ 1044066 w 1044066"/>
                <a:gd name="connsiteY3" fmla="*/ 399035 h 1211835"/>
                <a:gd name="connsiteX4" fmla="*/ 307466 w 1044066"/>
                <a:gd name="connsiteY4" fmla="*/ 18035 h 1211835"/>
                <a:gd name="connsiteX0" fmla="*/ 307466 w 1092523"/>
                <a:gd name="connsiteY0" fmla="*/ 18035 h 1219569"/>
                <a:gd name="connsiteX1" fmla="*/ 78866 w 1092523"/>
                <a:gd name="connsiteY1" fmla="*/ 945135 h 1219569"/>
                <a:gd name="connsiteX2" fmla="*/ 853566 w 1092523"/>
                <a:gd name="connsiteY2" fmla="*/ 1211835 h 1219569"/>
                <a:gd name="connsiteX3" fmla="*/ 1044066 w 1092523"/>
                <a:gd name="connsiteY3" fmla="*/ 399035 h 1219569"/>
                <a:gd name="connsiteX4" fmla="*/ 307466 w 1092523"/>
                <a:gd name="connsiteY4" fmla="*/ 18035 h 1219569"/>
                <a:gd name="connsiteX0" fmla="*/ 307466 w 1128943"/>
                <a:gd name="connsiteY0" fmla="*/ 18035 h 1256152"/>
                <a:gd name="connsiteX1" fmla="*/ 78866 w 1128943"/>
                <a:gd name="connsiteY1" fmla="*/ 945135 h 1256152"/>
                <a:gd name="connsiteX2" fmla="*/ 853566 w 1128943"/>
                <a:gd name="connsiteY2" fmla="*/ 1211835 h 1256152"/>
                <a:gd name="connsiteX3" fmla="*/ 1044066 w 1128943"/>
                <a:gd name="connsiteY3" fmla="*/ 399035 h 1256152"/>
                <a:gd name="connsiteX4" fmla="*/ 307466 w 1128943"/>
                <a:gd name="connsiteY4" fmla="*/ 18035 h 1256152"/>
                <a:gd name="connsiteX0" fmla="*/ 307466 w 1128943"/>
                <a:gd name="connsiteY0" fmla="*/ 18035 h 1295996"/>
                <a:gd name="connsiteX1" fmla="*/ 78866 w 1128943"/>
                <a:gd name="connsiteY1" fmla="*/ 945135 h 1295996"/>
                <a:gd name="connsiteX2" fmla="*/ 853566 w 1128943"/>
                <a:gd name="connsiteY2" fmla="*/ 1211835 h 1295996"/>
                <a:gd name="connsiteX3" fmla="*/ 1044066 w 1128943"/>
                <a:gd name="connsiteY3" fmla="*/ 399035 h 1295996"/>
                <a:gd name="connsiteX4" fmla="*/ 307466 w 1128943"/>
                <a:gd name="connsiteY4" fmla="*/ 18035 h 1295996"/>
                <a:gd name="connsiteX0" fmla="*/ 379312 w 1200789"/>
                <a:gd name="connsiteY0" fmla="*/ 18035 h 1295996"/>
                <a:gd name="connsiteX1" fmla="*/ 150712 w 1200789"/>
                <a:gd name="connsiteY1" fmla="*/ 945135 h 1295996"/>
                <a:gd name="connsiteX2" fmla="*/ 925412 w 1200789"/>
                <a:gd name="connsiteY2" fmla="*/ 1211835 h 1295996"/>
                <a:gd name="connsiteX3" fmla="*/ 1115912 w 1200789"/>
                <a:gd name="connsiteY3" fmla="*/ 399035 h 1295996"/>
                <a:gd name="connsiteX4" fmla="*/ 379312 w 1200789"/>
                <a:gd name="connsiteY4" fmla="*/ 18035 h 1295996"/>
                <a:gd name="connsiteX0" fmla="*/ 368256 w 1189733"/>
                <a:gd name="connsiteY0" fmla="*/ 18035 h 1315677"/>
                <a:gd name="connsiteX1" fmla="*/ 139656 w 1189733"/>
                <a:gd name="connsiteY1" fmla="*/ 945135 h 1315677"/>
                <a:gd name="connsiteX2" fmla="*/ 914356 w 1189733"/>
                <a:gd name="connsiteY2" fmla="*/ 1211835 h 1315677"/>
                <a:gd name="connsiteX3" fmla="*/ 1104856 w 1189733"/>
                <a:gd name="connsiteY3" fmla="*/ 399035 h 1315677"/>
                <a:gd name="connsiteX4" fmla="*/ 368256 w 1189733"/>
                <a:gd name="connsiteY4" fmla="*/ 18035 h 1315677"/>
                <a:gd name="connsiteX0" fmla="*/ 308355 w 1129832"/>
                <a:gd name="connsiteY0" fmla="*/ 18035 h 1295996"/>
                <a:gd name="connsiteX1" fmla="*/ 79755 w 1129832"/>
                <a:gd name="connsiteY1" fmla="*/ 945135 h 1295996"/>
                <a:gd name="connsiteX2" fmla="*/ 854455 w 1129832"/>
                <a:gd name="connsiteY2" fmla="*/ 1211835 h 1295996"/>
                <a:gd name="connsiteX3" fmla="*/ 1044955 w 1129832"/>
                <a:gd name="connsiteY3" fmla="*/ 399035 h 1295996"/>
                <a:gd name="connsiteX4" fmla="*/ 308355 w 1129832"/>
                <a:gd name="connsiteY4" fmla="*/ 18035 h 1295996"/>
                <a:gd name="connsiteX0" fmla="*/ 308355 w 1121503"/>
                <a:gd name="connsiteY0" fmla="*/ 18035 h 1237984"/>
                <a:gd name="connsiteX1" fmla="*/ 79755 w 1121503"/>
                <a:gd name="connsiteY1" fmla="*/ 945135 h 1237984"/>
                <a:gd name="connsiteX2" fmla="*/ 854455 w 1121503"/>
                <a:gd name="connsiteY2" fmla="*/ 1211835 h 1237984"/>
                <a:gd name="connsiteX3" fmla="*/ 1044955 w 1121503"/>
                <a:gd name="connsiteY3" fmla="*/ 399035 h 1237984"/>
                <a:gd name="connsiteX4" fmla="*/ 308355 w 1121503"/>
                <a:gd name="connsiteY4" fmla="*/ 18035 h 1237984"/>
                <a:gd name="connsiteX0" fmla="*/ 308355 w 1176171"/>
                <a:gd name="connsiteY0" fmla="*/ 18035 h 1301167"/>
                <a:gd name="connsiteX1" fmla="*/ 79755 w 1176171"/>
                <a:gd name="connsiteY1" fmla="*/ 945135 h 1301167"/>
                <a:gd name="connsiteX2" fmla="*/ 854455 w 1176171"/>
                <a:gd name="connsiteY2" fmla="*/ 1211835 h 1301167"/>
                <a:gd name="connsiteX3" fmla="*/ 1044955 w 1176171"/>
                <a:gd name="connsiteY3" fmla="*/ 399035 h 1301167"/>
                <a:gd name="connsiteX4" fmla="*/ 308355 w 1176171"/>
                <a:gd name="connsiteY4" fmla="*/ 18035 h 1301167"/>
                <a:gd name="connsiteX0" fmla="*/ 311025 w 1206943"/>
                <a:gd name="connsiteY0" fmla="*/ 18035 h 1327216"/>
                <a:gd name="connsiteX1" fmla="*/ 82425 w 1206943"/>
                <a:gd name="connsiteY1" fmla="*/ 945135 h 1327216"/>
                <a:gd name="connsiteX2" fmla="*/ 907925 w 1206943"/>
                <a:gd name="connsiteY2" fmla="*/ 1224535 h 1327216"/>
                <a:gd name="connsiteX3" fmla="*/ 1047625 w 1206943"/>
                <a:gd name="connsiteY3" fmla="*/ 399035 h 1327216"/>
                <a:gd name="connsiteX4" fmla="*/ 311025 w 1206943"/>
                <a:gd name="connsiteY4" fmla="*/ 18035 h 1327216"/>
                <a:gd name="connsiteX0" fmla="*/ 311025 w 1171155"/>
                <a:gd name="connsiteY0" fmla="*/ 18035 h 1300243"/>
                <a:gd name="connsiteX1" fmla="*/ 82425 w 1171155"/>
                <a:gd name="connsiteY1" fmla="*/ 945135 h 1300243"/>
                <a:gd name="connsiteX2" fmla="*/ 907925 w 1171155"/>
                <a:gd name="connsiteY2" fmla="*/ 1224535 h 1300243"/>
                <a:gd name="connsiteX3" fmla="*/ 1047625 w 1171155"/>
                <a:gd name="connsiteY3" fmla="*/ 399035 h 1300243"/>
                <a:gd name="connsiteX4" fmla="*/ 311025 w 1171155"/>
                <a:gd name="connsiteY4" fmla="*/ 18035 h 1300243"/>
                <a:gd name="connsiteX0" fmla="*/ 311025 w 1151607"/>
                <a:gd name="connsiteY0" fmla="*/ 18035 h 1300243"/>
                <a:gd name="connsiteX1" fmla="*/ 82425 w 1151607"/>
                <a:gd name="connsiteY1" fmla="*/ 945135 h 1300243"/>
                <a:gd name="connsiteX2" fmla="*/ 907925 w 1151607"/>
                <a:gd name="connsiteY2" fmla="*/ 1224535 h 1300243"/>
                <a:gd name="connsiteX3" fmla="*/ 1047625 w 1151607"/>
                <a:gd name="connsiteY3" fmla="*/ 399035 h 1300243"/>
                <a:gd name="connsiteX4" fmla="*/ 311025 w 1151607"/>
                <a:gd name="connsiteY4" fmla="*/ 18035 h 1300243"/>
                <a:gd name="connsiteX0" fmla="*/ 311025 w 1151605"/>
                <a:gd name="connsiteY0" fmla="*/ 18035 h 1390374"/>
                <a:gd name="connsiteX1" fmla="*/ 82425 w 1151605"/>
                <a:gd name="connsiteY1" fmla="*/ 945135 h 1390374"/>
                <a:gd name="connsiteX2" fmla="*/ 907924 w 1151605"/>
                <a:gd name="connsiteY2" fmla="*/ 1326039 h 1390374"/>
                <a:gd name="connsiteX3" fmla="*/ 1047625 w 1151605"/>
                <a:gd name="connsiteY3" fmla="*/ 399035 h 1390374"/>
                <a:gd name="connsiteX4" fmla="*/ 311025 w 1151605"/>
                <a:gd name="connsiteY4" fmla="*/ 18035 h 1390374"/>
                <a:gd name="connsiteX0" fmla="*/ 302517 w 1094827"/>
                <a:gd name="connsiteY0" fmla="*/ 18035 h 1483396"/>
                <a:gd name="connsiteX1" fmla="*/ 73917 w 1094827"/>
                <a:gd name="connsiteY1" fmla="*/ 945135 h 1483396"/>
                <a:gd name="connsiteX2" fmla="*/ 777640 w 1094827"/>
                <a:gd name="connsiteY2" fmla="*/ 1427543 h 1483396"/>
                <a:gd name="connsiteX3" fmla="*/ 1039117 w 1094827"/>
                <a:gd name="connsiteY3" fmla="*/ 399035 h 1483396"/>
                <a:gd name="connsiteX4" fmla="*/ 302517 w 1094827"/>
                <a:gd name="connsiteY4" fmla="*/ 18035 h 1483396"/>
                <a:gd name="connsiteX0" fmla="*/ 302515 w 1078069"/>
                <a:gd name="connsiteY0" fmla="*/ 18035 h 1483396"/>
                <a:gd name="connsiteX1" fmla="*/ 73915 w 1078069"/>
                <a:gd name="connsiteY1" fmla="*/ 945135 h 1483396"/>
                <a:gd name="connsiteX2" fmla="*/ 777638 w 1078069"/>
                <a:gd name="connsiteY2" fmla="*/ 1427543 h 1483396"/>
                <a:gd name="connsiteX3" fmla="*/ 1039115 w 1078069"/>
                <a:gd name="connsiteY3" fmla="*/ 399035 h 1483396"/>
                <a:gd name="connsiteX4" fmla="*/ 302515 w 1078069"/>
                <a:gd name="connsiteY4" fmla="*/ 18035 h 1483396"/>
                <a:gd name="connsiteX0" fmla="*/ 302515 w 1071948"/>
                <a:gd name="connsiteY0" fmla="*/ 18035 h 1449336"/>
                <a:gd name="connsiteX1" fmla="*/ 73915 w 1071948"/>
                <a:gd name="connsiteY1" fmla="*/ 945135 h 1449336"/>
                <a:gd name="connsiteX2" fmla="*/ 777638 w 1071948"/>
                <a:gd name="connsiteY2" fmla="*/ 1427543 h 1449336"/>
                <a:gd name="connsiteX3" fmla="*/ 1039115 w 1071948"/>
                <a:gd name="connsiteY3" fmla="*/ 399035 h 1449336"/>
                <a:gd name="connsiteX4" fmla="*/ 302515 w 1071948"/>
                <a:gd name="connsiteY4" fmla="*/ 18035 h 1449336"/>
                <a:gd name="connsiteX0" fmla="*/ 302515 w 1071948"/>
                <a:gd name="connsiteY0" fmla="*/ 53441 h 1484742"/>
                <a:gd name="connsiteX1" fmla="*/ 73915 w 1071948"/>
                <a:gd name="connsiteY1" fmla="*/ 980541 h 1484742"/>
                <a:gd name="connsiteX2" fmla="*/ 777638 w 1071948"/>
                <a:gd name="connsiteY2" fmla="*/ 1462949 h 1484742"/>
                <a:gd name="connsiteX3" fmla="*/ 1039115 w 1071948"/>
                <a:gd name="connsiteY3" fmla="*/ 434441 h 1484742"/>
                <a:gd name="connsiteX4" fmla="*/ 302515 w 1071948"/>
                <a:gd name="connsiteY4" fmla="*/ 53441 h 1484742"/>
                <a:gd name="connsiteX0" fmla="*/ 315981 w 1085414"/>
                <a:gd name="connsiteY0" fmla="*/ 53443 h 1484744"/>
                <a:gd name="connsiteX1" fmla="*/ 87381 w 1085414"/>
                <a:gd name="connsiteY1" fmla="*/ 980543 h 1484744"/>
                <a:gd name="connsiteX2" fmla="*/ 791104 w 1085414"/>
                <a:gd name="connsiteY2" fmla="*/ 1462951 h 1484744"/>
                <a:gd name="connsiteX3" fmla="*/ 1052581 w 1085414"/>
                <a:gd name="connsiteY3" fmla="*/ 434443 h 1484744"/>
                <a:gd name="connsiteX4" fmla="*/ 315981 w 1085414"/>
                <a:gd name="connsiteY4" fmla="*/ 53443 h 1484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414" h="1484744">
                  <a:moveTo>
                    <a:pt x="315981" y="53443"/>
                  </a:moveTo>
                  <a:cubicBezTo>
                    <a:pt x="-139479" y="169837"/>
                    <a:pt x="8194" y="745625"/>
                    <a:pt x="87381" y="980543"/>
                  </a:cubicBezTo>
                  <a:cubicBezTo>
                    <a:pt x="166568" y="1215461"/>
                    <a:pt x="540348" y="1577347"/>
                    <a:pt x="791104" y="1462951"/>
                  </a:cubicBezTo>
                  <a:cubicBezTo>
                    <a:pt x="1041860" y="1348555"/>
                    <a:pt x="1143598" y="633410"/>
                    <a:pt x="1052581" y="434443"/>
                  </a:cubicBezTo>
                  <a:cubicBezTo>
                    <a:pt x="961564" y="235476"/>
                    <a:pt x="730848" y="-139078"/>
                    <a:pt x="315981" y="53443"/>
                  </a:cubicBezTo>
                  <a:close/>
                </a:path>
              </a:pathLst>
            </a:custGeom>
            <a:gradFill>
              <a:gsLst>
                <a:gs pos="30000">
                  <a:srgbClr val="2676FF">
                    <a:lumMod val="60000"/>
                    <a:lumOff val="40000"/>
                  </a:srgbClr>
                </a:gs>
                <a:gs pos="100000">
                  <a:srgbClr val="2676FF"/>
                </a:gs>
              </a:gsLst>
              <a:lin ang="5400000" scaled="0"/>
            </a:gradFill>
            <a:ln w="3175" cap="flat" cmpd="sng" algn="ctr">
              <a:noFill/>
              <a:prstDash val="solid"/>
            </a:ln>
            <a:effectLst>
              <a:outerShdw blurRad="50800" dist="38100" dir="5400000" algn="t" rotWithShape="0">
                <a:prstClr val="black">
                  <a:alpha val="40000"/>
                </a:prstClr>
              </a:outerShdw>
            </a:effectLst>
          </p:spPr>
          <p:txBody>
            <a:bodyPr lIns="0" rIns="0" anchor="b"/>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8" name="任意多边形 7"/>
            <p:cNvSpPr/>
            <p:nvPr/>
          </p:nvSpPr>
          <p:spPr bwMode="auto">
            <a:xfrm>
              <a:off x="4687888" y="2603500"/>
              <a:ext cx="274637" cy="327025"/>
            </a:xfrm>
            <a:custGeom>
              <a:avLst/>
              <a:gdLst>
                <a:gd name="connsiteX0" fmla="*/ 228600 w 965200"/>
                <a:gd name="connsiteY0" fmla="*/ 0 h 1193800"/>
                <a:gd name="connsiteX1" fmla="*/ 0 w 965200"/>
                <a:gd name="connsiteY1" fmla="*/ 927100 h 1193800"/>
                <a:gd name="connsiteX2" fmla="*/ 774700 w 965200"/>
                <a:gd name="connsiteY2" fmla="*/ 1193800 h 1193800"/>
                <a:gd name="connsiteX3" fmla="*/ 965200 w 965200"/>
                <a:gd name="connsiteY3" fmla="*/ 381000 h 1193800"/>
                <a:gd name="connsiteX4" fmla="*/ 228600 w 965200"/>
                <a:gd name="connsiteY4" fmla="*/ 0 h 1193800"/>
                <a:gd name="connsiteX0" fmla="*/ 255223 w 991823"/>
                <a:gd name="connsiteY0" fmla="*/ 18035 h 1211835"/>
                <a:gd name="connsiteX1" fmla="*/ 26623 w 991823"/>
                <a:gd name="connsiteY1" fmla="*/ 945135 h 1211835"/>
                <a:gd name="connsiteX2" fmla="*/ 801323 w 991823"/>
                <a:gd name="connsiteY2" fmla="*/ 1211835 h 1211835"/>
                <a:gd name="connsiteX3" fmla="*/ 991823 w 991823"/>
                <a:gd name="connsiteY3" fmla="*/ 399035 h 1211835"/>
                <a:gd name="connsiteX4" fmla="*/ 255223 w 991823"/>
                <a:gd name="connsiteY4" fmla="*/ 18035 h 1211835"/>
                <a:gd name="connsiteX0" fmla="*/ 307466 w 1044066"/>
                <a:gd name="connsiteY0" fmla="*/ 18035 h 1211835"/>
                <a:gd name="connsiteX1" fmla="*/ 78866 w 1044066"/>
                <a:gd name="connsiteY1" fmla="*/ 945135 h 1211835"/>
                <a:gd name="connsiteX2" fmla="*/ 853566 w 1044066"/>
                <a:gd name="connsiteY2" fmla="*/ 1211835 h 1211835"/>
                <a:gd name="connsiteX3" fmla="*/ 1044066 w 1044066"/>
                <a:gd name="connsiteY3" fmla="*/ 399035 h 1211835"/>
                <a:gd name="connsiteX4" fmla="*/ 307466 w 1044066"/>
                <a:gd name="connsiteY4" fmla="*/ 18035 h 1211835"/>
                <a:gd name="connsiteX0" fmla="*/ 307466 w 1092523"/>
                <a:gd name="connsiteY0" fmla="*/ 18035 h 1219569"/>
                <a:gd name="connsiteX1" fmla="*/ 78866 w 1092523"/>
                <a:gd name="connsiteY1" fmla="*/ 945135 h 1219569"/>
                <a:gd name="connsiteX2" fmla="*/ 853566 w 1092523"/>
                <a:gd name="connsiteY2" fmla="*/ 1211835 h 1219569"/>
                <a:gd name="connsiteX3" fmla="*/ 1044066 w 1092523"/>
                <a:gd name="connsiteY3" fmla="*/ 399035 h 1219569"/>
                <a:gd name="connsiteX4" fmla="*/ 307466 w 1092523"/>
                <a:gd name="connsiteY4" fmla="*/ 18035 h 1219569"/>
                <a:gd name="connsiteX0" fmla="*/ 307466 w 1128943"/>
                <a:gd name="connsiteY0" fmla="*/ 18035 h 1256152"/>
                <a:gd name="connsiteX1" fmla="*/ 78866 w 1128943"/>
                <a:gd name="connsiteY1" fmla="*/ 945135 h 1256152"/>
                <a:gd name="connsiteX2" fmla="*/ 853566 w 1128943"/>
                <a:gd name="connsiteY2" fmla="*/ 1211835 h 1256152"/>
                <a:gd name="connsiteX3" fmla="*/ 1044066 w 1128943"/>
                <a:gd name="connsiteY3" fmla="*/ 399035 h 1256152"/>
                <a:gd name="connsiteX4" fmla="*/ 307466 w 1128943"/>
                <a:gd name="connsiteY4" fmla="*/ 18035 h 1256152"/>
                <a:gd name="connsiteX0" fmla="*/ 307466 w 1128943"/>
                <a:gd name="connsiteY0" fmla="*/ 18035 h 1295996"/>
                <a:gd name="connsiteX1" fmla="*/ 78866 w 1128943"/>
                <a:gd name="connsiteY1" fmla="*/ 945135 h 1295996"/>
                <a:gd name="connsiteX2" fmla="*/ 853566 w 1128943"/>
                <a:gd name="connsiteY2" fmla="*/ 1211835 h 1295996"/>
                <a:gd name="connsiteX3" fmla="*/ 1044066 w 1128943"/>
                <a:gd name="connsiteY3" fmla="*/ 399035 h 1295996"/>
                <a:gd name="connsiteX4" fmla="*/ 307466 w 1128943"/>
                <a:gd name="connsiteY4" fmla="*/ 18035 h 1295996"/>
                <a:gd name="connsiteX0" fmla="*/ 379312 w 1200789"/>
                <a:gd name="connsiteY0" fmla="*/ 18035 h 1295996"/>
                <a:gd name="connsiteX1" fmla="*/ 150712 w 1200789"/>
                <a:gd name="connsiteY1" fmla="*/ 945135 h 1295996"/>
                <a:gd name="connsiteX2" fmla="*/ 925412 w 1200789"/>
                <a:gd name="connsiteY2" fmla="*/ 1211835 h 1295996"/>
                <a:gd name="connsiteX3" fmla="*/ 1115912 w 1200789"/>
                <a:gd name="connsiteY3" fmla="*/ 399035 h 1295996"/>
                <a:gd name="connsiteX4" fmla="*/ 379312 w 1200789"/>
                <a:gd name="connsiteY4" fmla="*/ 18035 h 1295996"/>
                <a:gd name="connsiteX0" fmla="*/ 368256 w 1189733"/>
                <a:gd name="connsiteY0" fmla="*/ 18035 h 1315677"/>
                <a:gd name="connsiteX1" fmla="*/ 139656 w 1189733"/>
                <a:gd name="connsiteY1" fmla="*/ 945135 h 1315677"/>
                <a:gd name="connsiteX2" fmla="*/ 914356 w 1189733"/>
                <a:gd name="connsiteY2" fmla="*/ 1211835 h 1315677"/>
                <a:gd name="connsiteX3" fmla="*/ 1104856 w 1189733"/>
                <a:gd name="connsiteY3" fmla="*/ 399035 h 1315677"/>
                <a:gd name="connsiteX4" fmla="*/ 368256 w 1189733"/>
                <a:gd name="connsiteY4" fmla="*/ 18035 h 1315677"/>
                <a:gd name="connsiteX0" fmla="*/ 308355 w 1129832"/>
                <a:gd name="connsiteY0" fmla="*/ 18035 h 1295996"/>
                <a:gd name="connsiteX1" fmla="*/ 79755 w 1129832"/>
                <a:gd name="connsiteY1" fmla="*/ 945135 h 1295996"/>
                <a:gd name="connsiteX2" fmla="*/ 854455 w 1129832"/>
                <a:gd name="connsiteY2" fmla="*/ 1211835 h 1295996"/>
                <a:gd name="connsiteX3" fmla="*/ 1044955 w 1129832"/>
                <a:gd name="connsiteY3" fmla="*/ 399035 h 1295996"/>
                <a:gd name="connsiteX4" fmla="*/ 308355 w 1129832"/>
                <a:gd name="connsiteY4" fmla="*/ 18035 h 1295996"/>
                <a:gd name="connsiteX0" fmla="*/ 308355 w 1121503"/>
                <a:gd name="connsiteY0" fmla="*/ 18035 h 1237984"/>
                <a:gd name="connsiteX1" fmla="*/ 79755 w 1121503"/>
                <a:gd name="connsiteY1" fmla="*/ 945135 h 1237984"/>
                <a:gd name="connsiteX2" fmla="*/ 854455 w 1121503"/>
                <a:gd name="connsiteY2" fmla="*/ 1211835 h 1237984"/>
                <a:gd name="connsiteX3" fmla="*/ 1044955 w 1121503"/>
                <a:gd name="connsiteY3" fmla="*/ 399035 h 1237984"/>
                <a:gd name="connsiteX4" fmla="*/ 308355 w 1121503"/>
                <a:gd name="connsiteY4" fmla="*/ 18035 h 1237984"/>
                <a:gd name="connsiteX0" fmla="*/ 308355 w 1176171"/>
                <a:gd name="connsiteY0" fmla="*/ 18035 h 1301167"/>
                <a:gd name="connsiteX1" fmla="*/ 79755 w 1176171"/>
                <a:gd name="connsiteY1" fmla="*/ 945135 h 1301167"/>
                <a:gd name="connsiteX2" fmla="*/ 854455 w 1176171"/>
                <a:gd name="connsiteY2" fmla="*/ 1211835 h 1301167"/>
                <a:gd name="connsiteX3" fmla="*/ 1044955 w 1176171"/>
                <a:gd name="connsiteY3" fmla="*/ 399035 h 1301167"/>
                <a:gd name="connsiteX4" fmla="*/ 308355 w 1176171"/>
                <a:gd name="connsiteY4" fmla="*/ 18035 h 1301167"/>
                <a:gd name="connsiteX0" fmla="*/ 311025 w 1206943"/>
                <a:gd name="connsiteY0" fmla="*/ 18035 h 1327216"/>
                <a:gd name="connsiteX1" fmla="*/ 82425 w 1206943"/>
                <a:gd name="connsiteY1" fmla="*/ 945135 h 1327216"/>
                <a:gd name="connsiteX2" fmla="*/ 907925 w 1206943"/>
                <a:gd name="connsiteY2" fmla="*/ 1224535 h 1327216"/>
                <a:gd name="connsiteX3" fmla="*/ 1047625 w 1206943"/>
                <a:gd name="connsiteY3" fmla="*/ 399035 h 1327216"/>
                <a:gd name="connsiteX4" fmla="*/ 311025 w 1206943"/>
                <a:gd name="connsiteY4" fmla="*/ 18035 h 1327216"/>
                <a:gd name="connsiteX0" fmla="*/ 311025 w 1171155"/>
                <a:gd name="connsiteY0" fmla="*/ 18035 h 1300243"/>
                <a:gd name="connsiteX1" fmla="*/ 82425 w 1171155"/>
                <a:gd name="connsiteY1" fmla="*/ 945135 h 1300243"/>
                <a:gd name="connsiteX2" fmla="*/ 907925 w 1171155"/>
                <a:gd name="connsiteY2" fmla="*/ 1224535 h 1300243"/>
                <a:gd name="connsiteX3" fmla="*/ 1047625 w 1171155"/>
                <a:gd name="connsiteY3" fmla="*/ 399035 h 1300243"/>
                <a:gd name="connsiteX4" fmla="*/ 311025 w 1171155"/>
                <a:gd name="connsiteY4" fmla="*/ 18035 h 1300243"/>
                <a:gd name="connsiteX0" fmla="*/ 311025 w 1151607"/>
                <a:gd name="connsiteY0" fmla="*/ 18035 h 1300243"/>
                <a:gd name="connsiteX1" fmla="*/ 82425 w 1151607"/>
                <a:gd name="connsiteY1" fmla="*/ 945135 h 1300243"/>
                <a:gd name="connsiteX2" fmla="*/ 907925 w 1151607"/>
                <a:gd name="connsiteY2" fmla="*/ 1224535 h 1300243"/>
                <a:gd name="connsiteX3" fmla="*/ 1047625 w 1151607"/>
                <a:gd name="connsiteY3" fmla="*/ 399035 h 1300243"/>
                <a:gd name="connsiteX4" fmla="*/ 311025 w 1151607"/>
                <a:gd name="connsiteY4" fmla="*/ 18035 h 1300243"/>
                <a:gd name="connsiteX0" fmla="*/ 311025 w 1151605"/>
                <a:gd name="connsiteY0" fmla="*/ 18035 h 1390374"/>
                <a:gd name="connsiteX1" fmla="*/ 82425 w 1151605"/>
                <a:gd name="connsiteY1" fmla="*/ 945135 h 1390374"/>
                <a:gd name="connsiteX2" fmla="*/ 907924 w 1151605"/>
                <a:gd name="connsiteY2" fmla="*/ 1326039 h 1390374"/>
                <a:gd name="connsiteX3" fmla="*/ 1047625 w 1151605"/>
                <a:gd name="connsiteY3" fmla="*/ 399035 h 1390374"/>
                <a:gd name="connsiteX4" fmla="*/ 311025 w 1151605"/>
                <a:gd name="connsiteY4" fmla="*/ 18035 h 1390374"/>
                <a:gd name="connsiteX0" fmla="*/ 302517 w 1094827"/>
                <a:gd name="connsiteY0" fmla="*/ 18035 h 1483396"/>
                <a:gd name="connsiteX1" fmla="*/ 73917 w 1094827"/>
                <a:gd name="connsiteY1" fmla="*/ 945135 h 1483396"/>
                <a:gd name="connsiteX2" fmla="*/ 777640 w 1094827"/>
                <a:gd name="connsiteY2" fmla="*/ 1427543 h 1483396"/>
                <a:gd name="connsiteX3" fmla="*/ 1039117 w 1094827"/>
                <a:gd name="connsiteY3" fmla="*/ 399035 h 1483396"/>
                <a:gd name="connsiteX4" fmla="*/ 302517 w 1094827"/>
                <a:gd name="connsiteY4" fmla="*/ 18035 h 1483396"/>
                <a:gd name="connsiteX0" fmla="*/ 302515 w 1078069"/>
                <a:gd name="connsiteY0" fmla="*/ 18035 h 1483396"/>
                <a:gd name="connsiteX1" fmla="*/ 73915 w 1078069"/>
                <a:gd name="connsiteY1" fmla="*/ 945135 h 1483396"/>
                <a:gd name="connsiteX2" fmla="*/ 777638 w 1078069"/>
                <a:gd name="connsiteY2" fmla="*/ 1427543 h 1483396"/>
                <a:gd name="connsiteX3" fmla="*/ 1039115 w 1078069"/>
                <a:gd name="connsiteY3" fmla="*/ 399035 h 1483396"/>
                <a:gd name="connsiteX4" fmla="*/ 302515 w 1078069"/>
                <a:gd name="connsiteY4" fmla="*/ 18035 h 1483396"/>
                <a:gd name="connsiteX0" fmla="*/ 302515 w 1071948"/>
                <a:gd name="connsiteY0" fmla="*/ 18035 h 1449336"/>
                <a:gd name="connsiteX1" fmla="*/ 73915 w 1071948"/>
                <a:gd name="connsiteY1" fmla="*/ 945135 h 1449336"/>
                <a:gd name="connsiteX2" fmla="*/ 777638 w 1071948"/>
                <a:gd name="connsiteY2" fmla="*/ 1427543 h 1449336"/>
                <a:gd name="connsiteX3" fmla="*/ 1039115 w 1071948"/>
                <a:gd name="connsiteY3" fmla="*/ 399035 h 1449336"/>
                <a:gd name="connsiteX4" fmla="*/ 302515 w 1071948"/>
                <a:gd name="connsiteY4" fmla="*/ 18035 h 1449336"/>
                <a:gd name="connsiteX0" fmla="*/ 302515 w 1071948"/>
                <a:gd name="connsiteY0" fmla="*/ 53441 h 1484742"/>
                <a:gd name="connsiteX1" fmla="*/ 73915 w 1071948"/>
                <a:gd name="connsiteY1" fmla="*/ 980541 h 1484742"/>
                <a:gd name="connsiteX2" fmla="*/ 777638 w 1071948"/>
                <a:gd name="connsiteY2" fmla="*/ 1462949 h 1484742"/>
                <a:gd name="connsiteX3" fmla="*/ 1039115 w 1071948"/>
                <a:gd name="connsiteY3" fmla="*/ 434441 h 1484742"/>
                <a:gd name="connsiteX4" fmla="*/ 302515 w 1071948"/>
                <a:gd name="connsiteY4" fmla="*/ 53441 h 1484742"/>
                <a:gd name="connsiteX0" fmla="*/ 315981 w 1085414"/>
                <a:gd name="connsiteY0" fmla="*/ 53443 h 1484744"/>
                <a:gd name="connsiteX1" fmla="*/ 87381 w 1085414"/>
                <a:gd name="connsiteY1" fmla="*/ 980543 h 1484744"/>
                <a:gd name="connsiteX2" fmla="*/ 791104 w 1085414"/>
                <a:gd name="connsiteY2" fmla="*/ 1462951 h 1484744"/>
                <a:gd name="connsiteX3" fmla="*/ 1052581 w 1085414"/>
                <a:gd name="connsiteY3" fmla="*/ 434443 h 1484744"/>
                <a:gd name="connsiteX4" fmla="*/ 315981 w 1085414"/>
                <a:gd name="connsiteY4" fmla="*/ 53443 h 1484744"/>
                <a:gd name="connsiteX0" fmla="*/ 326258 w 1075395"/>
                <a:gd name="connsiteY0" fmla="*/ 44948 h 1578533"/>
                <a:gd name="connsiteX1" fmla="*/ 77362 w 1075395"/>
                <a:gd name="connsiteY1" fmla="*/ 1073551 h 1578533"/>
                <a:gd name="connsiteX2" fmla="*/ 781085 w 1075395"/>
                <a:gd name="connsiteY2" fmla="*/ 1555959 h 1578533"/>
                <a:gd name="connsiteX3" fmla="*/ 1042562 w 1075395"/>
                <a:gd name="connsiteY3" fmla="*/ 527451 h 1578533"/>
                <a:gd name="connsiteX4" fmla="*/ 326258 w 1075395"/>
                <a:gd name="connsiteY4" fmla="*/ 44948 h 1578533"/>
                <a:gd name="connsiteX0" fmla="*/ 302142 w 1051279"/>
                <a:gd name="connsiteY0" fmla="*/ 44948 h 1578533"/>
                <a:gd name="connsiteX1" fmla="*/ 53246 w 1051279"/>
                <a:gd name="connsiteY1" fmla="*/ 1073551 h 1578533"/>
                <a:gd name="connsiteX2" fmla="*/ 756969 w 1051279"/>
                <a:gd name="connsiteY2" fmla="*/ 1555959 h 1578533"/>
                <a:gd name="connsiteX3" fmla="*/ 1018446 w 1051279"/>
                <a:gd name="connsiteY3" fmla="*/ 527451 h 1578533"/>
                <a:gd name="connsiteX4" fmla="*/ 302142 w 1051279"/>
                <a:gd name="connsiteY4" fmla="*/ 44948 h 1578533"/>
                <a:gd name="connsiteX0" fmla="*/ 302142 w 1004635"/>
                <a:gd name="connsiteY0" fmla="*/ 40123 h 1563521"/>
                <a:gd name="connsiteX1" fmla="*/ 53246 w 1004635"/>
                <a:gd name="connsiteY1" fmla="*/ 1068726 h 1563521"/>
                <a:gd name="connsiteX2" fmla="*/ 756969 w 1004635"/>
                <a:gd name="connsiteY2" fmla="*/ 1551134 h 1563521"/>
                <a:gd name="connsiteX3" fmla="*/ 977854 w 1004635"/>
                <a:gd name="connsiteY3" fmla="*/ 598755 h 1563521"/>
                <a:gd name="connsiteX4" fmla="*/ 302142 w 1004635"/>
                <a:gd name="connsiteY4" fmla="*/ 40123 h 1563521"/>
                <a:gd name="connsiteX0" fmla="*/ 331365 w 1034545"/>
                <a:gd name="connsiteY0" fmla="*/ 40121 h 1576916"/>
                <a:gd name="connsiteX1" fmla="*/ 41877 w 1034545"/>
                <a:gd name="connsiteY1" fmla="*/ 1195604 h 1576916"/>
                <a:gd name="connsiteX2" fmla="*/ 786192 w 1034545"/>
                <a:gd name="connsiteY2" fmla="*/ 1551132 h 1576916"/>
                <a:gd name="connsiteX3" fmla="*/ 1007077 w 1034545"/>
                <a:gd name="connsiteY3" fmla="*/ 598753 h 1576916"/>
                <a:gd name="connsiteX4" fmla="*/ 331365 w 1034545"/>
                <a:gd name="connsiteY4" fmla="*/ 40121 h 1576916"/>
                <a:gd name="connsiteX0" fmla="*/ 331365 w 1057619"/>
                <a:gd name="connsiteY0" fmla="*/ 40121 h 1596074"/>
                <a:gd name="connsiteX1" fmla="*/ 41877 w 1057619"/>
                <a:gd name="connsiteY1" fmla="*/ 1195604 h 1596074"/>
                <a:gd name="connsiteX2" fmla="*/ 786192 w 1057619"/>
                <a:gd name="connsiteY2" fmla="*/ 1551132 h 1596074"/>
                <a:gd name="connsiteX3" fmla="*/ 1007077 w 1057619"/>
                <a:gd name="connsiteY3" fmla="*/ 598753 h 1596074"/>
                <a:gd name="connsiteX4" fmla="*/ 331365 w 1057619"/>
                <a:gd name="connsiteY4" fmla="*/ 40121 h 1596074"/>
                <a:gd name="connsiteX0" fmla="*/ 331365 w 1073428"/>
                <a:gd name="connsiteY0" fmla="*/ 40121 h 1596074"/>
                <a:gd name="connsiteX1" fmla="*/ 41877 w 1073428"/>
                <a:gd name="connsiteY1" fmla="*/ 1195604 h 1596074"/>
                <a:gd name="connsiteX2" fmla="*/ 786192 w 1073428"/>
                <a:gd name="connsiteY2" fmla="*/ 1551132 h 1596074"/>
                <a:gd name="connsiteX3" fmla="*/ 1007077 w 1073428"/>
                <a:gd name="connsiteY3" fmla="*/ 598753 h 1596074"/>
                <a:gd name="connsiteX4" fmla="*/ 331365 w 1073428"/>
                <a:gd name="connsiteY4" fmla="*/ 40121 h 1596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3428" h="1596074">
                  <a:moveTo>
                    <a:pt x="331365" y="40121"/>
                  </a:moveTo>
                  <a:cubicBezTo>
                    <a:pt x="-42910" y="156516"/>
                    <a:pt x="-33927" y="943769"/>
                    <a:pt x="41877" y="1195604"/>
                  </a:cubicBezTo>
                  <a:cubicBezTo>
                    <a:pt x="117681" y="1447439"/>
                    <a:pt x="422364" y="1701359"/>
                    <a:pt x="786192" y="1551132"/>
                  </a:cubicBezTo>
                  <a:cubicBezTo>
                    <a:pt x="1150020" y="1400905"/>
                    <a:pt x="1098094" y="797720"/>
                    <a:pt x="1007077" y="598753"/>
                  </a:cubicBezTo>
                  <a:cubicBezTo>
                    <a:pt x="916060" y="399786"/>
                    <a:pt x="746232" y="-152400"/>
                    <a:pt x="331365" y="40121"/>
                  </a:cubicBezTo>
                  <a:close/>
                </a:path>
              </a:pathLst>
            </a:custGeom>
            <a:gradFill>
              <a:gsLst>
                <a:gs pos="30000">
                  <a:srgbClr val="2676FF">
                    <a:lumMod val="60000"/>
                    <a:lumOff val="40000"/>
                  </a:srgbClr>
                </a:gs>
                <a:gs pos="100000">
                  <a:srgbClr val="2676FF"/>
                </a:gs>
              </a:gsLst>
              <a:lin ang="5400000" scaled="0"/>
            </a:gradFill>
            <a:ln w="3175" cap="flat" cmpd="sng" algn="ctr">
              <a:noFill/>
              <a:prstDash val="solid"/>
            </a:ln>
            <a:effectLst>
              <a:outerShdw blurRad="50800" dist="38100" dir="5400000" algn="t" rotWithShape="0">
                <a:prstClr val="black">
                  <a:alpha val="40000"/>
                </a:prstClr>
              </a:outerShdw>
            </a:effectLst>
          </p:spPr>
          <p:txBody>
            <a:bodyPr lIns="0" rIns="0" anchor="b"/>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9" name="任意多边形 8"/>
            <p:cNvSpPr/>
            <p:nvPr/>
          </p:nvSpPr>
          <p:spPr bwMode="auto">
            <a:xfrm>
              <a:off x="4454525" y="2790825"/>
              <a:ext cx="247650" cy="296863"/>
            </a:xfrm>
            <a:custGeom>
              <a:avLst/>
              <a:gdLst>
                <a:gd name="connsiteX0" fmla="*/ 228600 w 965200"/>
                <a:gd name="connsiteY0" fmla="*/ 0 h 1193800"/>
                <a:gd name="connsiteX1" fmla="*/ 0 w 965200"/>
                <a:gd name="connsiteY1" fmla="*/ 927100 h 1193800"/>
                <a:gd name="connsiteX2" fmla="*/ 774700 w 965200"/>
                <a:gd name="connsiteY2" fmla="*/ 1193800 h 1193800"/>
                <a:gd name="connsiteX3" fmla="*/ 965200 w 965200"/>
                <a:gd name="connsiteY3" fmla="*/ 381000 h 1193800"/>
                <a:gd name="connsiteX4" fmla="*/ 228600 w 965200"/>
                <a:gd name="connsiteY4" fmla="*/ 0 h 1193800"/>
                <a:gd name="connsiteX0" fmla="*/ 255223 w 991823"/>
                <a:gd name="connsiteY0" fmla="*/ 18035 h 1211835"/>
                <a:gd name="connsiteX1" fmla="*/ 26623 w 991823"/>
                <a:gd name="connsiteY1" fmla="*/ 945135 h 1211835"/>
                <a:gd name="connsiteX2" fmla="*/ 801323 w 991823"/>
                <a:gd name="connsiteY2" fmla="*/ 1211835 h 1211835"/>
                <a:gd name="connsiteX3" fmla="*/ 991823 w 991823"/>
                <a:gd name="connsiteY3" fmla="*/ 399035 h 1211835"/>
                <a:gd name="connsiteX4" fmla="*/ 255223 w 991823"/>
                <a:gd name="connsiteY4" fmla="*/ 18035 h 1211835"/>
                <a:gd name="connsiteX0" fmla="*/ 307466 w 1044066"/>
                <a:gd name="connsiteY0" fmla="*/ 18035 h 1211835"/>
                <a:gd name="connsiteX1" fmla="*/ 78866 w 1044066"/>
                <a:gd name="connsiteY1" fmla="*/ 945135 h 1211835"/>
                <a:gd name="connsiteX2" fmla="*/ 853566 w 1044066"/>
                <a:gd name="connsiteY2" fmla="*/ 1211835 h 1211835"/>
                <a:gd name="connsiteX3" fmla="*/ 1044066 w 1044066"/>
                <a:gd name="connsiteY3" fmla="*/ 399035 h 1211835"/>
                <a:gd name="connsiteX4" fmla="*/ 307466 w 1044066"/>
                <a:gd name="connsiteY4" fmla="*/ 18035 h 1211835"/>
                <a:gd name="connsiteX0" fmla="*/ 307466 w 1092523"/>
                <a:gd name="connsiteY0" fmla="*/ 18035 h 1219569"/>
                <a:gd name="connsiteX1" fmla="*/ 78866 w 1092523"/>
                <a:gd name="connsiteY1" fmla="*/ 945135 h 1219569"/>
                <a:gd name="connsiteX2" fmla="*/ 853566 w 1092523"/>
                <a:gd name="connsiteY2" fmla="*/ 1211835 h 1219569"/>
                <a:gd name="connsiteX3" fmla="*/ 1044066 w 1092523"/>
                <a:gd name="connsiteY3" fmla="*/ 399035 h 1219569"/>
                <a:gd name="connsiteX4" fmla="*/ 307466 w 1092523"/>
                <a:gd name="connsiteY4" fmla="*/ 18035 h 1219569"/>
                <a:gd name="connsiteX0" fmla="*/ 307466 w 1128943"/>
                <a:gd name="connsiteY0" fmla="*/ 18035 h 1256152"/>
                <a:gd name="connsiteX1" fmla="*/ 78866 w 1128943"/>
                <a:gd name="connsiteY1" fmla="*/ 945135 h 1256152"/>
                <a:gd name="connsiteX2" fmla="*/ 853566 w 1128943"/>
                <a:gd name="connsiteY2" fmla="*/ 1211835 h 1256152"/>
                <a:gd name="connsiteX3" fmla="*/ 1044066 w 1128943"/>
                <a:gd name="connsiteY3" fmla="*/ 399035 h 1256152"/>
                <a:gd name="connsiteX4" fmla="*/ 307466 w 1128943"/>
                <a:gd name="connsiteY4" fmla="*/ 18035 h 1256152"/>
                <a:gd name="connsiteX0" fmla="*/ 307466 w 1128943"/>
                <a:gd name="connsiteY0" fmla="*/ 18035 h 1295996"/>
                <a:gd name="connsiteX1" fmla="*/ 78866 w 1128943"/>
                <a:gd name="connsiteY1" fmla="*/ 945135 h 1295996"/>
                <a:gd name="connsiteX2" fmla="*/ 853566 w 1128943"/>
                <a:gd name="connsiteY2" fmla="*/ 1211835 h 1295996"/>
                <a:gd name="connsiteX3" fmla="*/ 1044066 w 1128943"/>
                <a:gd name="connsiteY3" fmla="*/ 399035 h 1295996"/>
                <a:gd name="connsiteX4" fmla="*/ 307466 w 1128943"/>
                <a:gd name="connsiteY4" fmla="*/ 18035 h 1295996"/>
                <a:gd name="connsiteX0" fmla="*/ 379312 w 1200789"/>
                <a:gd name="connsiteY0" fmla="*/ 18035 h 1295996"/>
                <a:gd name="connsiteX1" fmla="*/ 150712 w 1200789"/>
                <a:gd name="connsiteY1" fmla="*/ 945135 h 1295996"/>
                <a:gd name="connsiteX2" fmla="*/ 925412 w 1200789"/>
                <a:gd name="connsiteY2" fmla="*/ 1211835 h 1295996"/>
                <a:gd name="connsiteX3" fmla="*/ 1115912 w 1200789"/>
                <a:gd name="connsiteY3" fmla="*/ 399035 h 1295996"/>
                <a:gd name="connsiteX4" fmla="*/ 379312 w 1200789"/>
                <a:gd name="connsiteY4" fmla="*/ 18035 h 1295996"/>
                <a:gd name="connsiteX0" fmla="*/ 368256 w 1189733"/>
                <a:gd name="connsiteY0" fmla="*/ 18035 h 1315677"/>
                <a:gd name="connsiteX1" fmla="*/ 139656 w 1189733"/>
                <a:gd name="connsiteY1" fmla="*/ 945135 h 1315677"/>
                <a:gd name="connsiteX2" fmla="*/ 914356 w 1189733"/>
                <a:gd name="connsiteY2" fmla="*/ 1211835 h 1315677"/>
                <a:gd name="connsiteX3" fmla="*/ 1104856 w 1189733"/>
                <a:gd name="connsiteY3" fmla="*/ 399035 h 1315677"/>
                <a:gd name="connsiteX4" fmla="*/ 368256 w 1189733"/>
                <a:gd name="connsiteY4" fmla="*/ 18035 h 1315677"/>
                <a:gd name="connsiteX0" fmla="*/ 308355 w 1129832"/>
                <a:gd name="connsiteY0" fmla="*/ 18035 h 1295996"/>
                <a:gd name="connsiteX1" fmla="*/ 79755 w 1129832"/>
                <a:gd name="connsiteY1" fmla="*/ 945135 h 1295996"/>
                <a:gd name="connsiteX2" fmla="*/ 854455 w 1129832"/>
                <a:gd name="connsiteY2" fmla="*/ 1211835 h 1295996"/>
                <a:gd name="connsiteX3" fmla="*/ 1044955 w 1129832"/>
                <a:gd name="connsiteY3" fmla="*/ 399035 h 1295996"/>
                <a:gd name="connsiteX4" fmla="*/ 308355 w 1129832"/>
                <a:gd name="connsiteY4" fmla="*/ 18035 h 1295996"/>
                <a:gd name="connsiteX0" fmla="*/ 308355 w 1121503"/>
                <a:gd name="connsiteY0" fmla="*/ 18035 h 1237984"/>
                <a:gd name="connsiteX1" fmla="*/ 79755 w 1121503"/>
                <a:gd name="connsiteY1" fmla="*/ 945135 h 1237984"/>
                <a:gd name="connsiteX2" fmla="*/ 854455 w 1121503"/>
                <a:gd name="connsiteY2" fmla="*/ 1211835 h 1237984"/>
                <a:gd name="connsiteX3" fmla="*/ 1044955 w 1121503"/>
                <a:gd name="connsiteY3" fmla="*/ 399035 h 1237984"/>
                <a:gd name="connsiteX4" fmla="*/ 308355 w 1121503"/>
                <a:gd name="connsiteY4" fmla="*/ 18035 h 1237984"/>
                <a:gd name="connsiteX0" fmla="*/ 308355 w 1176171"/>
                <a:gd name="connsiteY0" fmla="*/ 18035 h 1301167"/>
                <a:gd name="connsiteX1" fmla="*/ 79755 w 1176171"/>
                <a:gd name="connsiteY1" fmla="*/ 945135 h 1301167"/>
                <a:gd name="connsiteX2" fmla="*/ 854455 w 1176171"/>
                <a:gd name="connsiteY2" fmla="*/ 1211835 h 1301167"/>
                <a:gd name="connsiteX3" fmla="*/ 1044955 w 1176171"/>
                <a:gd name="connsiteY3" fmla="*/ 399035 h 1301167"/>
                <a:gd name="connsiteX4" fmla="*/ 308355 w 1176171"/>
                <a:gd name="connsiteY4" fmla="*/ 18035 h 1301167"/>
                <a:gd name="connsiteX0" fmla="*/ 311025 w 1206943"/>
                <a:gd name="connsiteY0" fmla="*/ 18035 h 1327216"/>
                <a:gd name="connsiteX1" fmla="*/ 82425 w 1206943"/>
                <a:gd name="connsiteY1" fmla="*/ 945135 h 1327216"/>
                <a:gd name="connsiteX2" fmla="*/ 907925 w 1206943"/>
                <a:gd name="connsiteY2" fmla="*/ 1224535 h 1327216"/>
                <a:gd name="connsiteX3" fmla="*/ 1047625 w 1206943"/>
                <a:gd name="connsiteY3" fmla="*/ 399035 h 1327216"/>
                <a:gd name="connsiteX4" fmla="*/ 311025 w 1206943"/>
                <a:gd name="connsiteY4" fmla="*/ 18035 h 1327216"/>
                <a:gd name="connsiteX0" fmla="*/ 311025 w 1171155"/>
                <a:gd name="connsiteY0" fmla="*/ 18035 h 1300243"/>
                <a:gd name="connsiteX1" fmla="*/ 82425 w 1171155"/>
                <a:gd name="connsiteY1" fmla="*/ 945135 h 1300243"/>
                <a:gd name="connsiteX2" fmla="*/ 907925 w 1171155"/>
                <a:gd name="connsiteY2" fmla="*/ 1224535 h 1300243"/>
                <a:gd name="connsiteX3" fmla="*/ 1047625 w 1171155"/>
                <a:gd name="connsiteY3" fmla="*/ 399035 h 1300243"/>
                <a:gd name="connsiteX4" fmla="*/ 311025 w 1171155"/>
                <a:gd name="connsiteY4" fmla="*/ 18035 h 1300243"/>
                <a:gd name="connsiteX0" fmla="*/ 311025 w 1151607"/>
                <a:gd name="connsiteY0" fmla="*/ 18035 h 1300243"/>
                <a:gd name="connsiteX1" fmla="*/ 82425 w 1151607"/>
                <a:gd name="connsiteY1" fmla="*/ 945135 h 1300243"/>
                <a:gd name="connsiteX2" fmla="*/ 907925 w 1151607"/>
                <a:gd name="connsiteY2" fmla="*/ 1224535 h 1300243"/>
                <a:gd name="connsiteX3" fmla="*/ 1047625 w 1151607"/>
                <a:gd name="connsiteY3" fmla="*/ 399035 h 1300243"/>
                <a:gd name="connsiteX4" fmla="*/ 311025 w 1151607"/>
                <a:gd name="connsiteY4" fmla="*/ 18035 h 1300243"/>
                <a:gd name="connsiteX0" fmla="*/ 311025 w 1151605"/>
                <a:gd name="connsiteY0" fmla="*/ 18035 h 1390374"/>
                <a:gd name="connsiteX1" fmla="*/ 82425 w 1151605"/>
                <a:gd name="connsiteY1" fmla="*/ 945135 h 1390374"/>
                <a:gd name="connsiteX2" fmla="*/ 907924 w 1151605"/>
                <a:gd name="connsiteY2" fmla="*/ 1326039 h 1390374"/>
                <a:gd name="connsiteX3" fmla="*/ 1047625 w 1151605"/>
                <a:gd name="connsiteY3" fmla="*/ 399035 h 1390374"/>
                <a:gd name="connsiteX4" fmla="*/ 311025 w 1151605"/>
                <a:gd name="connsiteY4" fmla="*/ 18035 h 1390374"/>
                <a:gd name="connsiteX0" fmla="*/ 302517 w 1094827"/>
                <a:gd name="connsiteY0" fmla="*/ 18035 h 1483396"/>
                <a:gd name="connsiteX1" fmla="*/ 73917 w 1094827"/>
                <a:gd name="connsiteY1" fmla="*/ 945135 h 1483396"/>
                <a:gd name="connsiteX2" fmla="*/ 777640 w 1094827"/>
                <a:gd name="connsiteY2" fmla="*/ 1427543 h 1483396"/>
                <a:gd name="connsiteX3" fmla="*/ 1039117 w 1094827"/>
                <a:gd name="connsiteY3" fmla="*/ 399035 h 1483396"/>
                <a:gd name="connsiteX4" fmla="*/ 302517 w 1094827"/>
                <a:gd name="connsiteY4" fmla="*/ 18035 h 1483396"/>
                <a:gd name="connsiteX0" fmla="*/ 302515 w 1078069"/>
                <a:gd name="connsiteY0" fmla="*/ 18035 h 1483396"/>
                <a:gd name="connsiteX1" fmla="*/ 73915 w 1078069"/>
                <a:gd name="connsiteY1" fmla="*/ 945135 h 1483396"/>
                <a:gd name="connsiteX2" fmla="*/ 777638 w 1078069"/>
                <a:gd name="connsiteY2" fmla="*/ 1427543 h 1483396"/>
                <a:gd name="connsiteX3" fmla="*/ 1039115 w 1078069"/>
                <a:gd name="connsiteY3" fmla="*/ 399035 h 1483396"/>
                <a:gd name="connsiteX4" fmla="*/ 302515 w 1078069"/>
                <a:gd name="connsiteY4" fmla="*/ 18035 h 1483396"/>
                <a:gd name="connsiteX0" fmla="*/ 302515 w 1071948"/>
                <a:gd name="connsiteY0" fmla="*/ 18035 h 1449336"/>
                <a:gd name="connsiteX1" fmla="*/ 73915 w 1071948"/>
                <a:gd name="connsiteY1" fmla="*/ 945135 h 1449336"/>
                <a:gd name="connsiteX2" fmla="*/ 777638 w 1071948"/>
                <a:gd name="connsiteY2" fmla="*/ 1427543 h 1449336"/>
                <a:gd name="connsiteX3" fmla="*/ 1039115 w 1071948"/>
                <a:gd name="connsiteY3" fmla="*/ 399035 h 1449336"/>
                <a:gd name="connsiteX4" fmla="*/ 302515 w 1071948"/>
                <a:gd name="connsiteY4" fmla="*/ 18035 h 1449336"/>
                <a:gd name="connsiteX0" fmla="*/ 302515 w 1071948"/>
                <a:gd name="connsiteY0" fmla="*/ 53441 h 1484742"/>
                <a:gd name="connsiteX1" fmla="*/ 73915 w 1071948"/>
                <a:gd name="connsiteY1" fmla="*/ 980541 h 1484742"/>
                <a:gd name="connsiteX2" fmla="*/ 777638 w 1071948"/>
                <a:gd name="connsiteY2" fmla="*/ 1462949 h 1484742"/>
                <a:gd name="connsiteX3" fmla="*/ 1039115 w 1071948"/>
                <a:gd name="connsiteY3" fmla="*/ 434441 h 1484742"/>
                <a:gd name="connsiteX4" fmla="*/ 302515 w 1071948"/>
                <a:gd name="connsiteY4" fmla="*/ 53441 h 1484742"/>
                <a:gd name="connsiteX0" fmla="*/ 315981 w 1085414"/>
                <a:gd name="connsiteY0" fmla="*/ 53443 h 1484744"/>
                <a:gd name="connsiteX1" fmla="*/ 87381 w 1085414"/>
                <a:gd name="connsiteY1" fmla="*/ 980543 h 1484744"/>
                <a:gd name="connsiteX2" fmla="*/ 791104 w 1085414"/>
                <a:gd name="connsiteY2" fmla="*/ 1462951 h 1484744"/>
                <a:gd name="connsiteX3" fmla="*/ 1052581 w 1085414"/>
                <a:gd name="connsiteY3" fmla="*/ 434443 h 1484744"/>
                <a:gd name="connsiteX4" fmla="*/ 315981 w 1085414"/>
                <a:gd name="connsiteY4" fmla="*/ 53443 h 1484744"/>
                <a:gd name="connsiteX0" fmla="*/ 326258 w 1075395"/>
                <a:gd name="connsiteY0" fmla="*/ 44948 h 1578533"/>
                <a:gd name="connsiteX1" fmla="*/ 77362 w 1075395"/>
                <a:gd name="connsiteY1" fmla="*/ 1073551 h 1578533"/>
                <a:gd name="connsiteX2" fmla="*/ 781085 w 1075395"/>
                <a:gd name="connsiteY2" fmla="*/ 1555959 h 1578533"/>
                <a:gd name="connsiteX3" fmla="*/ 1042562 w 1075395"/>
                <a:gd name="connsiteY3" fmla="*/ 527451 h 1578533"/>
                <a:gd name="connsiteX4" fmla="*/ 326258 w 1075395"/>
                <a:gd name="connsiteY4" fmla="*/ 44948 h 1578533"/>
                <a:gd name="connsiteX0" fmla="*/ 302142 w 1051279"/>
                <a:gd name="connsiteY0" fmla="*/ 44948 h 1578533"/>
                <a:gd name="connsiteX1" fmla="*/ 53246 w 1051279"/>
                <a:gd name="connsiteY1" fmla="*/ 1073551 h 1578533"/>
                <a:gd name="connsiteX2" fmla="*/ 756969 w 1051279"/>
                <a:gd name="connsiteY2" fmla="*/ 1555959 h 1578533"/>
                <a:gd name="connsiteX3" fmla="*/ 1018446 w 1051279"/>
                <a:gd name="connsiteY3" fmla="*/ 527451 h 1578533"/>
                <a:gd name="connsiteX4" fmla="*/ 302142 w 1051279"/>
                <a:gd name="connsiteY4" fmla="*/ 44948 h 1578533"/>
                <a:gd name="connsiteX0" fmla="*/ 302142 w 1004635"/>
                <a:gd name="connsiteY0" fmla="*/ 40123 h 1563521"/>
                <a:gd name="connsiteX1" fmla="*/ 53246 w 1004635"/>
                <a:gd name="connsiteY1" fmla="*/ 1068726 h 1563521"/>
                <a:gd name="connsiteX2" fmla="*/ 756969 w 1004635"/>
                <a:gd name="connsiteY2" fmla="*/ 1551134 h 1563521"/>
                <a:gd name="connsiteX3" fmla="*/ 977854 w 1004635"/>
                <a:gd name="connsiteY3" fmla="*/ 598755 h 1563521"/>
                <a:gd name="connsiteX4" fmla="*/ 302142 w 1004635"/>
                <a:gd name="connsiteY4" fmla="*/ 40123 h 1563521"/>
                <a:gd name="connsiteX0" fmla="*/ 331365 w 1034545"/>
                <a:gd name="connsiteY0" fmla="*/ 40121 h 1576916"/>
                <a:gd name="connsiteX1" fmla="*/ 41877 w 1034545"/>
                <a:gd name="connsiteY1" fmla="*/ 1195604 h 1576916"/>
                <a:gd name="connsiteX2" fmla="*/ 786192 w 1034545"/>
                <a:gd name="connsiteY2" fmla="*/ 1551132 h 1576916"/>
                <a:gd name="connsiteX3" fmla="*/ 1007077 w 1034545"/>
                <a:gd name="connsiteY3" fmla="*/ 598753 h 1576916"/>
                <a:gd name="connsiteX4" fmla="*/ 331365 w 1034545"/>
                <a:gd name="connsiteY4" fmla="*/ 40121 h 1576916"/>
                <a:gd name="connsiteX0" fmla="*/ 331365 w 1057619"/>
                <a:gd name="connsiteY0" fmla="*/ 40121 h 1596074"/>
                <a:gd name="connsiteX1" fmla="*/ 41877 w 1057619"/>
                <a:gd name="connsiteY1" fmla="*/ 1195604 h 1596074"/>
                <a:gd name="connsiteX2" fmla="*/ 786192 w 1057619"/>
                <a:gd name="connsiteY2" fmla="*/ 1551132 h 1596074"/>
                <a:gd name="connsiteX3" fmla="*/ 1007077 w 1057619"/>
                <a:gd name="connsiteY3" fmla="*/ 598753 h 1596074"/>
                <a:gd name="connsiteX4" fmla="*/ 331365 w 1057619"/>
                <a:gd name="connsiteY4" fmla="*/ 40121 h 1596074"/>
                <a:gd name="connsiteX0" fmla="*/ 331365 w 1073428"/>
                <a:gd name="connsiteY0" fmla="*/ 40121 h 1596074"/>
                <a:gd name="connsiteX1" fmla="*/ 41877 w 1073428"/>
                <a:gd name="connsiteY1" fmla="*/ 1195604 h 1596074"/>
                <a:gd name="connsiteX2" fmla="*/ 786192 w 1073428"/>
                <a:gd name="connsiteY2" fmla="*/ 1551132 h 1596074"/>
                <a:gd name="connsiteX3" fmla="*/ 1007077 w 1073428"/>
                <a:gd name="connsiteY3" fmla="*/ 598753 h 1596074"/>
                <a:gd name="connsiteX4" fmla="*/ 331365 w 1073428"/>
                <a:gd name="connsiteY4" fmla="*/ 40121 h 1596074"/>
                <a:gd name="connsiteX0" fmla="*/ 232737 w 933334"/>
                <a:gd name="connsiteY0" fmla="*/ 40121 h 1573503"/>
                <a:gd name="connsiteX1" fmla="*/ 105618 w 933334"/>
                <a:gd name="connsiteY1" fmla="*/ 1170228 h 1573503"/>
                <a:gd name="connsiteX2" fmla="*/ 687564 w 933334"/>
                <a:gd name="connsiteY2" fmla="*/ 1551132 h 1573503"/>
                <a:gd name="connsiteX3" fmla="*/ 908449 w 933334"/>
                <a:gd name="connsiteY3" fmla="*/ 598753 h 1573503"/>
                <a:gd name="connsiteX4" fmla="*/ 232737 w 933334"/>
                <a:gd name="connsiteY4" fmla="*/ 40121 h 1573503"/>
                <a:gd name="connsiteX0" fmla="*/ 250294 w 910297"/>
                <a:gd name="connsiteY0" fmla="*/ 48842 h 1454036"/>
                <a:gd name="connsiteX1" fmla="*/ 82583 w 910297"/>
                <a:gd name="connsiteY1" fmla="*/ 1052068 h 1454036"/>
                <a:gd name="connsiteX2" fmla="*/ 664529 w 910297"/>
                <a:gd name="connsiteY2" fmla="*/ 1432972 h 1454036"/>
                <a:gd name="connsiteX3" fmla="*/ 885414 w 910297"/>
                <a:gd name="connsiteY3" fmla="*/ 480593 h 1454036"/>
                <a:gd name="connsiteX4" fmla="*/ 250294 w 910297"/>
                <a:gd name="connsiteY4" fmla="*/ 48842 h 1454036"/>
                <a:gd name="connsiteX0" fmla="*/ 250294 w 930082"/>
                <a:gd name="connsiteY0" fmla="*/ 48842 h 1454038"/>
                <a:gd name="connsiteX1" fmla="*/ 82583 w 930082"/>
                <a:gd name="connsiteY1" fmla="*/ 1052068 h 1454038"/>
                <a:gd name="connsiteX2" fmla="*/ 664529 w 930082"/>
                <a:gd name="connsiteY2" fmla="*/ 1432972 h 1454038"/>
                <a:gd name="connsiteX3" fmla="*/ 885414 w 930082"/>
                <a:gd name="connsiteY3" fmla="*/ 480593 h 1454038"/>
                <a:gd name="connsiteX4" fmla="*/ 250294 w 930082"/>
                <a:gd name="connsiteY4" fmla="*/ 48842 h 1454038"/>
                <a:gd name="connsiteX0" fmla="*/ 250294 w 957095"/>
                <a:gd name="connsiteY0" fmla="*/ 48842 h 1454036"/>
                <a:gd name="connsiteX1" fmla="*/ 82583 w 957095"/>
                <a:gd name="connsiteY1" fmla="*/ 1052068 h 1454036"/>
                <a:gd name="connsiteX2" fmla="*/ 664529 w 957095"/>
                <a:gd name="connsiteY2" fmla="*/ 1432972 h 1454036"/>
                <a:gd name="connsiteX3" fmla="*/ 885414 w 957095"/>
                <a:gd name="connsiteY3" fmla="*/ 480593 h 1454036"/>
                <a:gd name="connsiteX4" fmla="*/ 250294 w 957095"/>
                <a:gd name="connsiteY4" fmla="*/ 48842 h 1454036"/>
                <a:gd name="connsiteX0" fmla="*/ 250294 w 966104"/>
                <a:gd name="connsiteY0" fmla="*/ 48842 h 1454038"/>
                <a:gd name="connsiteX1" fmla="*/ 82583 w 966104"/>
                <a:gd name="connsiteY1" fmla="*/ 1052068 h 1454038"/>
                <a:gd name="connsiteX2" fmla="*/ 664529 w 966104"/>
                <a:gd name="connsiteY2" fmla="*/ 1432972 h 1454038"/>
                <a:gd name="connsiteX3" fmla="*/ 885414 w 966104"/>
                <a:gd name="connsiteY3" fmla="*/ 480593 h 1454038"/>
                <a:gd name="connsiteX4" fmla="*/ 250294 w 966104"/>
                <a:gd name="connsiteY4" fmla="*/ 48842 h 1454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6104" h="1454038">
                  <a:moveTo>
                    <a:pt x="250294" y="48842"/>
                  </a:moveTo>
                  <a:cubicBezTo>
                    <a:pt x="-123981" y="165237"/>
                    <a:pt x="13544" y="821380"/>
                    <a:pt x="82583" y="1052068"/>
                  </a:cubicBezTo>
                  <a:cubicBezTo>
                    <a:pt x="151622" y="1282756"/>
                    <a:pt x="388651" y="1528218"/>
                    <a:pt x="664529" y="1432972"/>
                  </a:cubicBezTo>
                  <a:cubicBezTo>
                    <a:pt x="940407" y="1337726"/>
                    <a:pt x="1057615" y="781063"/>
                    <a:pt x="885414" y="480593"/>
                  </a:cubicBezTo>
                  <a:cubicBezTo>
                    <a:pt x="794397" y="281626"/>
                    <a:pt x="665161" y="-143679"/>
                    <a:pt x="250294" y="48842"/>
                  </a:cubicBezTo>
                  <a:close/>
                </a:path>
              </a:pathLst>
            </a:custGeom>
            <a:gradFill>
              <a:gsLst>
                <a:gs pos="30000">
                  <a:srgbClr val="2676FF">
                    <a:lumMod val="60000"/>
                    <a:lumOff val="40000"/>
                  </a:srgbClr>
                </a:gs>
                <a:gs pos="100000">
                  <a:srgbClr val="2676FF"/>
                </a:gs>
              </a:gsLst>
              <a:lin ang="5400000" scaled="0"/>
            </a:gradFill>
            <a:ln w="3175" cap="flat" cmpd="sng" algn="ctr">
              <a:noFill/>
              <a:prstDash val="solid"/>
            </a:ln>
            <a:effectLst>
              <a:outerShdw blurRad="50800" dist="38100" dir="5400000" algn="t" rotWithShape="0">
                <a:prstClr val="black">
                  <a:alpha val="40000"/>
                </a:prstClr>
              </a:outerShdw>
            </a:effectLst>
          </p:spPr>
          <p:txBody>
            <a:bodyPr lIns="0" rIns="0" anchor="b"/>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10" name="任意多边形 9"/>
            <p:cNvSpPr/>
            <p:nvPr/>
          </p:nvSpPr>
          <p:spPr bwMode="auto">
            <a:xfrm>
              <a:off x="4297363" y="3005138"/>
              <a:ext cx="263525" cy="312737"/>
            </a:xfrm>
            <a:custGeom>
              <a:avLst/>
              <a:gdLst>
                <a:gd name="connsiteX0" fmla="*/ 228600 w 965200"/>
                <a:gd name="connsiteY0" fmla="*/ 0 h 1193800"/>
                <a:gd name="connsiteX1" fmla="*/ 0 w 965200"/>
                <a:gd name="connsiteY1" fmla="*/ 927100 h 1193800"/>
                <a:gd name="connsiteX2" fmla="*/ 774700 w 965200"/>
                <a:gd name="connsiteY2" fmla="*/ 1193800 h 1193800"/>
                <a:gd name="connsiteX3" fmla="*/ 965200 w 965200"/>
                <a:gd name="connsiteY3" fmla="*/ 381000 h 1193800"/>
                <a:gd name="connsiteX4" fmla="*/ 228600 w 965200"/>
                <a:gd name="connsiteY4" fmla="*/ 0 h 1193800"/>
                <a:gd name="connsiteX0" fmla="*/ 255223 w 991823"/>
                <a:gd name="connsiteY0" fmla="*/ 18035 h 1211835"/>
                <a:gd name="connsiteX1" fmla="*/ 26623 w 991823"/>
                <a:gd name="connsiteY1" fmla="*/ 945135 h 1211835"/>
                <a:gd name="connsiteX2" fmla="*/ 801323 w 991823"/>
                <a:gd name="connsiteY2" fmla="*/ 1211835 h 1211835"/>
                <a:gd name="connsiteX3" fmla="*/ 991823 w 991823"/>
                <a:gd name="connsiteY3" fmla="*/ 399035 h 1211835"/>
                <a:gd name="connsiteX4" fmla="*/ 255223 w 991823"/>
                <a:gd name="connsiteY4" fmla="*/ 18035 h 1211835"/>
                <a:gd name="connsiteX0" fmla="*/ 307466 w 1044066"/>
                <a:gd name="connsiteY0" fmla="*/ 18035 h 1211835"/>
                <a:gd name="connsiteX1" fmla="*/ 78866 w 1044066"/>
                <a:gd name="connsiteY1" fmla="*/ 945135 h 1211835"/>
                <a:gd name="connsiteX2" fmla="*/ 853566 w 1044066"/>
                <a:gd name="connsiteY2" fmla="*/ 1211835 h 1211835"/>
                <a:gd name="connsiteX3" fmla="*/ 1044066 w 1044066"/>
                <a:gd name="connsiteY3" fmla="*/ 399035 h 1211835"/>
                <a:gd name="connsiteX4" fmla="*/ 307466 w 1044066"/>
                <a:gd name="connsiteY4" fmla="*/ 18035 h 1211835"/>
                <a:gd name="connsiteX0" fmla="*/ 307466 w 1092523"/>
                <a:gd name="connsiteY0" fmla="*/ 18035 h 1219569"/>
                <a:gd name="connsiteX1" fmla="*/ 78866 w 1092523"/>
                <a:gd name="connsiteY1" fmla="*/ 945135 h 1219569"/>
                <a:gd name="connsiteX2" fmla="*/ 853566 w 1092523"/>
                <a:gd name="connsiteY2" fmla="*/ 1211835 h 1219569"/>
                <a:gd name="connsiteX3" fmla="*/ 1044066 w 1092523"/>
                <a:gd name="connsiteY3" fmla="*/ 399035 h 1219569"/>
                <a:gd name="connsiteX4" fmla="*/ 307466 w 1092523"/>
                <a:gd name="connsiteY4" fmla="*/ 18035 h 1219569"/>
                <a:gd name="connsiteX0" fmla="*/ 307466 w 1128943"/>
                <a:gd name="connsiteY0" fmla="*/ 18035 h 1256152"/>
                <a:gd name="connsiteX1" fmla="*/ 78866 w 1128943"/>
                <a:gd name="connsiteY1" fmla="*/ 945135 h 1256152"/>
                <a:gd name="connsiteX2" fmla="*/ 853566 w 1128943"/>
                <a:gd name="connsiteY2" fmla="*/ 1211835 h 1256152"/>
                <a:gd name="connsiteX3" fmla="*/ 1044066 w 1128943"/>
                <a:gd name="connsiteY3" fmla="*/ 399035 h 1256152"/>
                <a:gd name="connsiteX4" fmla="*/ 307466 w 1128943"/>
                <a:gd name="connsiteY4" fmla="*/ 18035 h 1256152"/>
                <a:gd name="connsiteX0" fmla="*/ 307466 w 1128943"/>
                <a:gd name="connsiteY0" fmla="*/ 18035 h 1295996"/>
                <a:gd name="connsiteX1" fmla="*/ 78866 w 1128943"/>
                <a:gd name="connsiteY1" fmla="*/ 945135 h 1295996"/>
                <a:gd name="connsiteX2" fmla="*/ 853566 w 1128943"/>
                <a:gd name="connsiteY2" fmla="*/ 1211835 h 1295996"/>
                <a:gd name="connsiteX3" fmla="*/ 1044066 w 1128943"/>
                <a:gd name="connsiteY3" fmla="*/ 399035 h 1295996"/>
                <a:gd name="connsiteX4" fmla="*/ 307466 w 1128943"/>
                <a:gd name="connsiteY4" fmla="*/ 18035 h 1295996"/>
                <a:gd name="connsiteX0" fmla="*/ 379312 w 1200789"/>
                <a:gd name="connsiteY0" fmla="*/ 18035 h 1295996"/>
                <a:gd name="connsiteX1" fmla="*/ 150712 w 1200789"/>
                <a:gd name="connsiteY1" fmla="*/ 945135 h 1295996"/>
                <a:gd name="connsiteX2" fmla="*/ 925412 w 1200789"/>
                <a:gd name="connsiteY2" fmla="*/ 1211835 h 1295996"/>
                <a:gd name="connsiteX3" fmla="*/ 1115912 w 1200789"/>
                <a:gd name="connsiteY3" fmla="*/ 399035 h 1295996"/>
                <a:gd name="connsiteX4" fmla="*/ 379312 w 1200789"/>
                <a:gd name="connsiteY4" fmla="*/ 18035 h 1295996"/>
                <a:gd name="connsiteX0" fmla="*/ 368256 w 1189733"/>
                <a:gd name="connsiteY0" fmla="*/ 18035 h 1315677"/>
                <a:gd name="connsiteX1" fmla="*/ 139656 w 1189733"/>
                <a:gd name="connsiteY1" fmla="*/ 945135 h 1315677"/>
                <a:gd name="connsiteX2" fmla="*/ 914356 w 1189733"/>
                <a:gd name="connsiteY2" fmla="*/ 1211835 h 1315677"/>
                <a:gd name="connsiteX3" fmla="*/ 1104856 w 1189733"/>
                <a:gd name="connsiteY3" fmla="*/ 399035 h 1315677"/>
                <a:gd name="connsiteX4" fmla="*/ 368256 w 1189733"/>
                <a:gd name="connsiteY4" fmla="*/ 18035 h 1315677"/>
                <a:gd name="connsiteX0" fmla="*/ 308355 w 1129832"/>
                <a:gd name="connsiteY0" fmla="*/ 18035 h 1295996"/>
                <a:gd name="connsiteX1" fmla="*/ 79755 w 1129832"/>
                <a:gd name="connsiteY1" fmla="*/ 945135 h 1295996"/>
                <a:gd name="connsiteX2" fmla="*/ 854455 w 1129832"/>
                <a:gd name="connsiteY2" fmla="*/ 1211835 h 1295996"/>
                <a:gd name="connsiteX3" fmla="*/ 1044955 w 1129832"/>
                <a:gd name="connsiteY3" fmla="*/ 399035 h 1295996"/>
                <a:gd name="connsiteX4" fmla="*/ 308355 w 1129832"/>
                <a:gd name="connsiteY4" fmla="*/ 18035 h 1295996"/>
                <a:gd name="connsiteX0" fmla="*/ 308355 w 1121503"/>
                <a:gd name="connsiteY0" fmla="*/ 18035 h 1237984"/>
                <a:gd name="connsiteX1" fmla="*/ 79755 w 1121503"/>
                <a:gd name="connsiteY1" fmla="*/ 945135 h 1237984"/>
                <a:gd name="connsiteX2" fmla="*/ 854455 w 1121503"/>
                <a:gd name="connsiteY2" fmla="*/ 1211835 h 1237984"/>
                <a:gd name="connsiteX3" fmla="*/ 1044955 w 1121503"/>
                <a:gd name="connsiteY3" fmla="*/ 399035 h 1237984"/>
                <a:gd name="connsiteX4" fmla="*/ 308355 w 1121503"/>
                <a:gd name="connsiteY4" fmla="*/ 18035 h 1237984"/>
                <a:gd name="connsiteX0" fmla="*/ 308355 w 1176171"/>
                <a:gd name="connsiteY0" fmla="*/ 18035 h 1301167"/>
                <a:gd name="connsiteX1" fmla="*/ 79755 w 1176171"/>
                <a:gd name="connsiteY1" fmla="*/ 945135 h 1301167"/>
                <a:gd name="connsiteX2" fmla="*/ 854455 w 1176171"/>
                <a:gd name="connsiteY2" fmla="*/ 1211835 h 1301167"/>
                <a:gd name="connsiteX3" fmla="*/ 1044955 w 1176171"/>
                <a:gd name="connsiteY3" fmla="*/ 399035 h 1301167"/>
                <a:gd name="connsiteX4" fmla="*/ 308355 w 1176171"/>
                <a:gd name="connsiteY4" fmla="*/ 18035 h 1301167"/>
                <a:gd name="connsiteX0" fmla="*/ 311025 w 1206943"/>
                <a:gd name="connsiteY0" fmla="*/ 18035 h 1327216"/>
                <a:gd name="connsiteX1" fmla="*/ 82425 w 1206943"/>
                <a:gd name="connsiteY1" fmla="*/ 945135 h 1327216"/>
                <a:gd name="connsiteX2" fmla="*/ 907925 w 1206943"/>
                <a:gd name="connsiteY2" fmla="*/ 1224535 h 1327216"/>
                <a:gd name="connsiteX3" fmla="*/ 1047625 w 1206943"/>
                <a:gd name="connsiteY3" fmla="*/ 399035 h 1327216"/>
                <a:gd name="connsiteX4" fmla="*/ 311025 w 1206943"/>
                <a:gd name="connsiteY4" fmla="*/ 18035 h 1327216"/>
                <a:gd name="connsiteX0" fmla="*/ 311025 w 1171155"/>
                <a:gd name="connsiteY0" fmla="*/ 18035 h 1300243"/>
                <a:gd name="connsiteX1" fmla="*/ 82425 w 1171155"/>
                <a:gd name="connsiteY1" fmla="*/ 945135 h 1300243"/>
                <a:gd name="connsiteX2" fmla="*/ 907925 w 1171155"/>
                <a:gd name="connsiteY2" fmla="*/ 1224535 h 1300243"/>
                <a:gd name="connsiteX3" fmla="*/ 1047625 w 1171155"/>
                <a:gd name="connsiteY3" fmla="*/ 399035 h 1300243"/>
                <a:gd name="connsiteX4" fmla="*/ 311025 w 1171155"/>
                <a:gd name="connsiteY4" fmla="*/ 18035 h 1300243"/>
                <a:gd name="connsiteX0" fmla="*/ 311025 w 1151607"/>
                <a:gd name="connsiteY0" fmla="*/ 18035 h 1300243"/>
                <a:gd name="connsiteX1" fmla="*/ 82425 w 1151607"/>
                <a:gd name="connsiteY1" fmla="*/ 945135 h 1300243"/>
                <a:gd name="connsiteX2" fmla="*/ 907925 w 1151607"/>
                <a:gd name="connsiteY2" fmla="*/ 1224535 h 1300243"/>
                <a:gd name="connsiteX3" fmla="*/ 1047625 w 1151607"/>
                <a:gd name="connsiteY3" fmla="*/ 399035 h 1300243"/>
                <a:gd name="connsiteX4" fmla="*/ 311025 w 1151607"/>
                <a:gd name="connsiteY4" fmla="*/ 18035 h 1300243"/>
                <a:gd name="connsiteX0" fmla="*/ 311025 w 1151605"/>
                <a:gd name="connsiteY0" fmla="*/ 18035 h 1390374"/>
                <a:gd name="connsiteX1" fmla="*/ 82425 w 1151605"/>
                <a:gd name="connsiteY1" fmla="*/ 945135 h 1390374"/>
                <a:gd name="connsiteX2" fmla="*/ 907924 w 1151605"/>
                <a:gd name="connsiteY2" fmla="*/ 1326039 h 1390374"/>
                <a:gd name="connsiteX3" fmla="*/ 1047625 w 1151605"/>
                <a:gd name="connsiteY3" fmla="*/ 399035 h 1390374"/>
                <a:gd name="connsiteX4" fmla="*/ 311025 w 1151605"/>
                <a:gd name="connsiteY4" fmla="*/ 18035 h 1390374"/>
                <a:gd name="connsiteX0" fmla="*/ 302517 w 1094827"/>
                <a:gd name="connsiteY0" fmla="*/ 18035 h 1483396"/>
                <a:gd name="connsiteX1" fmla="*/ 73917 w 1094827"/>
                <a:gd name="connsiteY1" fmla="*/ 945135 h 1483396"/>
                <a:gd name="connsiteX2" fmla="*/ 777640 w 1094827"/>
                <a:gd name="connsiteY2" fmla="*/ 1427543 h 1483396"/>
                <a:gd name="connsiteX3" fmla="*/ 1039117 w 1094827"/>
                <a:gd name="connsiteY3" fmla="*/ 399035 h 1483396"/>
                <a:gd name="connsiteX4" fmla="*/ 302517 w 1094827"/>
                <a:gd name="connsiteY4" fmla="*/ 18035 h 1483396"/>
                <a:gd name="connsiteX0" fmla="*/ 302515 w 1078069"/>
                <a:gd name="connsiteY0" fmla="*/ 18035 h 1483396"/>
                <a:gd name="connsiteX1" fmla="*/ 73915 w 1078069"/>
                <a:gd name="connsiteY1" fmla="*/ 945135 h 1483396"/>
                <a:gd name="connsiteX2" fmla="*/ 777638 w 1078069"/>
                <a:gd name="connsiteY2" fmla="*/ 1427543 h 1483396"/>
                <a:gd name="connsiteX3" fmla="*/ 1039115 w 1078069"/>
                <a:gd name="connsiteY3" fmla="*/ 399035 h 1483396"/>
                <a:gd name="connsiteX4" fmla="*/ 302515 w 1078069"/>
                <a:gd name="connsiteY4" fmla="*/ 18035 h 1483396"/>
                <a:gd name="connsiteX0" fmla="*/ 302515 w 1071948"/>
                <a:gd name="connsiteY0" fmla="*/ 18035 h 1449336"/>
                <a:gd name="connsiteX1" fmla="*/ 73915 w 1071948"/>
                <a:gd name="connsiteY1" fmla="*/ 945135 h 1449336"/>
                <a:gd name="connsiteX2" fmla="*/ 777638 w 1071948"/>
                <a:gd name="connsiteY2" fmla="*/ 1427543 h 1449336"/>
                <a:gd name="connsiteX3" fmla="*/ 1039115 w 1071948"/>
                <a:gd name="connsiteY3" fmla="*/ 399035 h 1449336"/>
                <a:gd name="connsiteX4" fmla="*/ 302515 w 1071948"/>
                <a:gd name="connsiteY4" fmla="*/ 18035 h 1449336"/>
                <a:gd name="connsiteX0" fmla="*/ 302515 w 1071948"/>
                <a:gd name="connsiteY0" fmla="*/ 53441 h 1484742"/>
                <a:gd name="connsiteX1" fmla="*/ 73915 w 1071948"/>
                <a:gd name="connsiteY1" fmla="*/ 980541 h 1484742"/>
                <a:gd name="connsiteX2" fmla="*/ 777638 w 1071948"/>
                <a:gd name="connsiteY2" fmla="*/ 1462949 h 1484742"/>
                <a:gd name="connsiteX3" fmla="*/ 1039115 w 1071948"/>
                <a:gd name="connsiteY3" fmla="*/ 434441 h 1484742"/>
                <a:gd name="connsiteX4" fmla="*/ 302515 w 1071948"/>
                <a:gd name="connsiteY4" fmla="*/ 53441 h 1484742"/>
                <a:gd name="connsiteX0" fmla="*/ 315981 w 1085414"/>
                <a:gd name="connsiteY0" fmla="*/ 53443 h 1484744"/>
                <a:gd name="connsiteX1" fmla="*/ 87381 w 1085414"/>
                <a:gd name="connsiteY1" fmla="*/ 980543 h 1484744"/>
                <a:gd name="connsiteX2" fmla="*/ 791104 w 1085414"/>
                <a:gd name="connsiteY2" fmla="*/ 1462951 h 1484744"/>
                <a:gd name="connsiteX3" fmla="*/ 1052581 w 1085414"/>
                <a:gd name="connsiteY3" fmla="*/ 434443 h 1484744"/>
                <a:gd name="connsiteX4" fmla="*/ 315981 w 1085414"/>
                <a:gd name="connsiteY4" fmla="*/ 53443 h 1484744"/>
                <a:gd name="connsiteX0" fmla="*/ 326258 w 1075395"/>
                <a:gd name="connsiteY0" fmla="*/ 44948 h 1578533"/>
                <a:gd name="connsiteX1" fmla="*/ 77362 w 1075395"/>
                <a:gd name="connsiteY1" fmla="*/ 1073551 h 1578533"/>
                <a:gd name="connsiteX2" fmla="*/ 781085 w 1075395"/>
                <a:gd name="connsiteY2" fmla="*/ 1555959 h 1578533"/>
                <a:gd name="connsiteX3" fmla="*/ 1042562 w 1075395"/>
                <a:gd name="connsiteY3" fmla="*/ 527451 h 1578533"/>
                <a:gd name="connsiteX4" fmla="*/ 326258 w 1075395"/>
                <a:gd name="connsiteY4" fmla="*/ 44948 h 1578533"/>
                <a:gd name="connsiteX0" fmla="*/ 302142 w 1051279"/>
                <a:gd name="connsiteY0" fmla="*/ 44948 h 1578533"/>
                <a:gd name="connsiteX1" fmla="*/ 53246 w 1051279"/>
                <a:gd name="connsiteY1" fmla="*/ 1073551 h 1578533"/>
                <a:gd name="connsiteX2" fmla="*/ 756969 w 1051279"/>
                <a:gd name="connsiteY2" fmla="*/ 1555959 h 1578533"/>
                <a:gd name="connsiteX3" fmla="*/ 1018446 w 1051279"/>
                <a:gd name="connsiteY3" fmla="*/ 527451 h 1578533"/>
                <a:gd name="connsiteX4" fmla="*/ 302142 w 1051279"/>
                <a:gd name="connsiteY4" fmla="*/ 44948 h 1578533"/>
                <a:gd name="connsiteX0" fmla="*/ 302142 w 1004635"/>
                <a:gd name="connsiteY0" fmla="*/ 40123 h 1563521"/>
                <a:gd name="connsiteX1" fmla="*/ 53246 w 1004635"/>
                <a:gd name="connsiteY1" fmla="*/ 1068726 h 1563521"/>
                <a:gd name="connsiteX2" fmla="*/ 756969 w 1004635"/>
                <a:gd name="connsiteY2" fmla="*/ 1551134 h 1563521"/>
                <a:gd name="connsiteX3" fmla="*/ 977854 w 1004635"/>
                <a:gd name="connsiteY3" fmla="*/ 598755 h 1563521"/>
                <a:gd name="connsiteX4" fmla="*/ 302142 w 1004635"/>
                <a:gd name="connsiteY4" fmla="*/ 40123 h 1563521"/>
                <a:gd name="connsiteX0" fmla="*/ 331365 w 1034545"/>
                <a:gd name="connsiteY0" fmla="*/ 40121 h 1576916"/>
                <a:gd name="connsiteX1" fmla="*/ 41877 w 1034545"/>
                <a:gd name="connsiteY1" fmla="*/ 1195604 h 1576916"/>
                <a:gd name="connsiteX2" fmla="*/ 786192 w 1034545"/>
                <a:gd name="connsiteY2" fmla="*/ 1551132 h 1576916"/>
                <a:gd name="connsiteX3" fmla="*/ 1007077 w 1034545"/>
                <a:gd name="connsiteY3" fmla="*/ 598753 h 1576916"/>
                <a:gd name="connsiteX4" fmla="*/ 331365 w 1034545"/>
                <a:gd name="connsiteY4" fmla="*/ 40121 h 1576916"/>
                <a:gd name="connsiteX0" fmla="*/ 331365 w 1057619"/>
                <a:gd name="connsiteY0" fmla="*/ 40121 h 1596074"/>
                <a:gd name="connsiteX1" fmla="*/ 41877 w 1057619"/>
                <a:gd name="connsiteY1" fmla="*/ 1195604 h 1596074"/>
                <a:gd name="connsiteX2" fmla="*/ 786192 w 1057619"/>
                <a:gd name="connsiteY2" fmla="*/ 1551132 h 1596074"/>
                <a:gd name="connsiteX3" fmla="*/ 1007077 w 1057619"/>
                <a:gd name="connsiteY3" fmla="*/ 598753 h 1596074"/>
                <a:gd name="connsiteX4" fmla="*/ 331365 w 1057619"/>
                <a:gd name="connsiteY4" fmla="*/ 40121 h 1596074"/>
                <a:gd name="connsiteX0" fmla="*/ 331365 w 1073428"/>
                <a:gd name="connsiteY0" fmla="*/ 40121 h 1596074"/>
                <a:gd name="connsiteX1" fmla="*/ 41877 w 1073428"/>
                <a:gd name="connsiteY1" fmla="*/ 1195604 h 1596074"/>
                <a:gd name="connsiteX2" fmla="*/ 786192 w 1073428"/>
                <a:gd name="connsiteY2" fmla="*/ 1551132 h 1596074"/>
                <a:gd name="connsiteX3" fmla="*/ 1007077 w 1073428"/>
                <a:gd name="connsiteY3" fmla="*/ 598753 h 1596074"/>
                <a:gd name="connsiteX4" fmla="*/ 331365 w 1073428"/>
                <a:gd name="connsiteY4" fmla="*/ 40121 h 1596074"/>
                <a:gd name="connsiteX0" fmla="*/ 232737 w 933334"/>
                <a:gd name="connsiteY0" fmla="*/ 40121 h 1573503"/>
                <a:gd name="connsiteX1" fmla="*/ 105618 w 933334"/>
                <a:gd name="connsiteY1" fmla="*/ 1170228 h 1573503"/>
                <a:gd name="connsiteX2" fmla="*/ 687564 w 933334"/>
                <a:gd name="connsiteY2" fmla="*/ 1551132 h 1573503"/>
                <a:gd name="connsiteX3" fmla="*/ 908449 w 933334"/>
                <a:gd name="connsiteY3" fmla="*/ 598753 h 1573503"/>
                <a:gd name="connsiteX4" fmla="*/ 232737 w 933334"/>
                <a:gd name="connsiteY4" fmla="*/ 40121 h 1573503"/>
                <a:gd name="connsiteX0" fmla="*/ 250294 w 910297"/>
                <a:gd name="connsiteY0" fmla="*/ 48842 h 1454036"/>
                <a:gd name="connsiteX1" fmla="*/ 82583 w 910297"/>
                <a:gd name="connsiteY1" fmla="*/ 1052068 h 1454036"/>
                <a:gd name="connsiteX2" fmla="*/ 664529 w 910297"/>
                <a:gd name="connsiteY2" fmla="*/ 1432972 h 1454036"/>
                <a:gd name="connsiteX3" fmla="*/ 885414 w 910297"/>
                <a:gd name="connsiteY3" fmla="*/ 480593 h 1454036"/>
                <a:gd name="connsiteX4" fmla="*/ 250294 w 910297"/>
                <a:gd name="connsiteY4" fmla="*/ 48842 h 1454036"/>
                <a:gd name="connsiteX0" fmla="*/ 250294 w 930082"/>
                <a:gd name="connsiteY0" fmla="*/ 48842 h 1454038"/>
                <a:gd name="connsiteX1" fmla="*/ 82583 w 930082"/>
                <a:gd name="connsiteY1" fmla="*/ 1052068 h 1454038"/>
                <a:gd name="connsiteX2" fmla="*/ 664529 w 930082"/>
                <a:gd name="connsiteY2" fmla="*/ 1432972 h 1454038"/>
                <a:gd name="connsiteX3" fmla="*/ 885414 w 930082"/>
                <a:gd name="connsiteY3" fmla="*/ 480593 h 1454038"/>
                <a:gd name="connsiteX4" fmla="*/ 250294 w 930082"/>
                <a:gd name="connsiteY4" fmla="*/ 48842 h 1454038"/>
                <a:gd name="connsiteX0" fmla="*/ 250294 w 957095"/>
                <a:gd name="connsiteY0" fmla="*/ 48842 h 1454036"/>
                <a:gd name="connsiteX1" fmla="*/ 82583 w 957095"/>
                <a:gd name="connsiteY1" fmla="*/ 1052068 h 1454036"/>
                <a:gd name="connsiteX2" fmla="*/ 664529 w 957095"/>
                <a:gd name="connsiteY2" fmla="*/ 1432972 h 1454036"/>
                <a:gd name="connsiteX3" fmla="*/ 885414 w 957095"/>
                <a:gd name="connsiteY3" fmla="*/ 480593 h 1454036"/>
                <a:gd name="connsiteX4" fmla="*/ 250294 w 957095"/>
                <a:gd name="connsiteY4" fmla="*/ 48842 h 1454036"/>
                <a:gd name="connsiteX0" fmla="*/ 250294 w 966104"/>
                <a:gd name="connsiteY0" fmla="*/ 48842 h 1454038"/>
                <a:gd name="connsiteX1" fmla="*/ 82583 w 966104"/>
                <a:gd name="connsiteY1" fmla="*/ 1052068 h 1454038"/>
                <a:gd name="connsiteX2" fmla="*/ 664529 w 966104"/>
                <a:gd name="connsiteY2" fmla="*/ 1432972 h 1454038"/>
                <a:gd name="connsiteX3" fmla="*/ 885414 w 966104"/>
                <a:gd name="connsiteY3" fmla="*/ 480593 h 1454038"/>
                <a:gd name="connsiteX4" fmla="*/ 250294 w 966104"/>
                <a:gd name="connsiteY4" fmla="*/ 48842 h 1454038"/>
                <a:gd name="connsiteX0" fmla="*/ 217301 w 1014295"/>
                <a:gd name="connsiteY0" fmla="*/ 38729 h 1597766"/>
                <a:gd name="connsiteX1" fmla="*/ 130774 w 1014295"/>
                <a:gd name="connsiteY1" fmla="*/ 1194211 h 1597766"/>
                <a:gd name="connsiteX2" fmla="*/ 712720 w 1014295"/>
                <a:gd name="connsiteY2" fmla="*/ 1575115 h 1597766"/>
                <a:gd name="connsiteX3" fmla="*/ 933605 w 1014295"/>
                <a:gd name="connsiteY3" fmla="*/ 622736 h 1597766"/>
                <a:gd name="connsiteX4" fmla="*/ 217301 w 1014295"/>
                <a:gd name="connsiteY4" fmla="*/ 38729 h 1597766"/>
                <a:gd name="connsiteX0" fmla="*/ 217301 w 1014295"/>
                <a:gd name="connsiteY0" fmla="*/ 23901 h 1582936"/>
                <a:gd name="connsiteX1" fmla="*/ 130774 w 1014295"/>
                <a:gd name="connsiteY1" fmla="*/ 1179383 h 1582936"/>
                <a:gd name="connsiteX2" fmla="*/ 712720 w 1014295"/>
                <a:gd name="connsiteY2" fmla="*/ 1560287 h 1582936"/>
                <a:gd name="connsiteX3" fmla="*/ 933605 w 1014295"/>
                <a:gd name="connsiteY3" fmla="*/ 607908 h 1582936"/>
                <a:gd name="connsiteX4" fmla="*/ 217301 w 1014295"/>
                <a:gd name="connsiteY4" fmla="*/ 23901 h 1582936"/>
                <a:gd name="connsiteX0" fmla="*/ 217301 w 1014295"/>
                <a:gd name="connsiteY0" fmla="*/ 17309 h 1576346"/>
                <a:gd name="connsiteX1" fmla="*/ 130774 w 1014295"/>
                <a:gd name="connsiteY1" fmla="*/ 1172791 h 1576346"/>
                <a:gd name="connsiteX2" fmla="*/ 712720 w 1014295"/>
                <a:gd name="connsiteY2" fmla="*/ 1553695 h 1576346"/>
                <a:gd name="connsiteX3" fmla="*/ 933605 w 1014295"/>
                <a:gd name="connsiteY3" fmla="*/ 601316 h 1576346"/>
                <a:gd name="connsiteX4" fmla="*/ 217301 w 1014295"/>
                <a:gd name="connsiteY4" fmla="*/ 17309 h 1576346"/>
                <a:gd name="connsiteX0" fmla="*/ 176603 w 973597"/>
                <a:gd name="connsiteY0" fmla="*/ 17309 h 1576344"/>
                <a:gd name="connsiteX1" fmla="*/ 90076 w 973597"/>
                <a:gd name="connsiteY1" fmla="*/ 1172791 h 1576344"/>
                <a:gd name="connsiteX2" fmla="*/ 672022 w 973597"/>
                <a:gd name="connsiteY2" fmla="*/ 1553695 h 1576344"/>
                <a:gd name="connsiteX3" fmla="*/ 892907 w 973597"/>
                <a:gd name="connsiteY3" fmla="*/ 601316 h 1576344"/>
                <a:gd name="connsiteX4" fmla="*/ 176603 w 973597"/>
                <a:gd name="connsiteY4" fmla="*/ 17309 h 1576344"/>
                <a:gd name="connsiteX0" fmla="*/ 167230 w 940251"/>
                <a:gd name="connsiteY0" fmla="*/ 17309 h 1570629"/>
                <a:gd name="connsiteX1" fmla="*/ 100999 w 940251"/>
                <a:gd name="connsiteY1" fmla="*/ 1122039 h 1570629"/>
                <a:gd name="connsiteX2" fmla="*/ 662649 w 940251"/>
                <a:gd name="connsiteY2" fmla="*/ 1553695 h 1570629"/>
                <a:gd name="connsiteX3" fmla="*/ 883534 w 940251"/>
                <a:gd name="connsiteY3" fmla="*/ 601316 h 1570629"/>
                <a:gd name="connsiteX4" fmla="*/ 167230 w 940251"/>
                <a:gd name="connsiteY4" fmla="*/ 17309 h 1570629"/>
                <a:gd name="connsiteX0" fmla="*/ 170751 w 953536"/>
                <a:gd name="connsiteY0" fmla="*/ 17309 h 1522229"/>
                <a:gd name="connsiteX1" fmla="*/ 104520 w 953536"/>
                <a:gd name="connsiteY1" fmla="*/ 1122039 h 1522229"/>
                <a:gd name="connsiteX2" fmla="*/ 727058 w 953536"/>
                <a:gd name="connsiteY2" fmla="*/ 1502943 h 1522229"/>
                <a:gd name="connsiteX3" fmla="*/ 887055 w 953536"/>
                <a:gd name="connsiteY3" fmla="*/ 601316 h 1522229"/>
                <a:gd name="connsiteX4" fmla="*/ 170751 w 953536"/>
                <a:gd name="connsiteY4" fmla="*/ 17309 h 1522229"/>
                <a:gd name="connsiteX0" fmla="*/ 170751 w 969134"/>
                <a:gd name="connsiteY0" fmla="*/ 17309 h 1522227"/>
                <a:gd name="connsiteX1" fmla="*/ 104520 w 969134"/>
                <a:gd name="connsiteY1" fmla="*/ 1122039 h 1522227"/>
                <a:gd name="connsiteX2" fmla="*/ 727058 w 969134"/>
                <a:gd name="connsiteY2" fmla="*/ 1502943 h 1522227"/>
                <a:gd name="connsiteX3" fmla="*/ 887055 w 969134"/>
                <a:gd name="connsiteY3" fmla="*/ 601316 h 1522227"/>
                <a:gd name="connsiteX4" fmla="*/ 170751 w 969134"/>
                <a:gd name="connsiteY4" fmla="*/ 17309 h 1522227"/>
                <a:gd name="connsiteX0" fmla="*/ 170751 w 996193"/>
                <a:gd name="connsiteY0" fmla="*/ 17309 h 1522229"/>
                <a:gd name="connsiteX1" fmla="*/ 104520 w 996193"/>
                <a:gd name="connsiteY1" fmla="*/ 1122039 h 1522229"/>
                <a:gd name="connsiteX2" fmla="*/ 727058 w 996193"/>
                <a:gd name="connsiteY2" fmla="*/ 1502943 h 1522229"/>
                <a:gd name="connsiteX3" fmla="*/ 887055 w 996193"/>
                <a:gd name="connsiteY3" fmla="*/ 601316 h 1522229"/>
                <a:gd name="connsiteX4" fmla="*/ 170751 w 996193"/>
                <a:gd name="connsiteY4" fmla="*/ 17309 h 1522229"/>
                <a:gd name="connsiteX0" fmla="*/ 170751 w 1032275"/>
                <a:gd name="connsiteY0" fmla="*/ 17309 h 1522227"/>
                <a:gd name="connsiteX1" fmla="*/ 104520 w 1032275"/>
                <a:gd name="connsiteY1" fmla="*/ 1122039 h 1522227"/>
                <a:gd name="connsiteX2" fmla="*/ 727058 w 1032275"/>
                <a:gd name="connsiteY2" fmla="*/ 1502943 h 1522227"/>
                <a:gd name="connsiteX3" fmla="*/ 887055 w 1032275"/>
                <a:gd name="connsiteY3" fmla="*/ 601316 h 1522227"/>
                <a:gd name="connsiteX4" fmla="*/ 170751 w 1032275"/>
                <a:gd name="connsiteY4" fmla="*/ 17309 h 1522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275" h="1522227">
                  <a:moveTo>
                    <a:pt x="170751" y="17309"/>
                  </a:moveTo>
                  <a:cubicBezTo>
                    <a:pt x="-102043" y="133703"/>
                    <a:pt x="11802" y="874433"/>
                    <a:pt x="104520" y="1122039"/>
                  </a:cubicBezTo>
                  <a:cubicBezTo>
                    <a:pt x="197238" y="1369645"/>
                    <a:pt x="515450" y="1589730"/>
                    <a:pt x="727058" y="1502943"/>
                  </a:cubicBezTo>
                  <a:cubicBezTo>
                    <a:pt x="938666" y="1416156"/>
                    <a:pt x="1201329" y="1104793"/>
                    <a:pt x="887055" y="601316"/>
                  </a:cubicBezTo>
                  <a:cubicBezTo>
                    <a:pt x="796038" y="402349"/>
                    <a:pt x="342064" y="-99084"/>
                    <a:pt x="170751" y="17309"/>
                  </a:cubicBezTo>
                  <a:close/>
                </a:path>
              </a:pathLst>
            </a:custGeom>
            <a:gradFill>
              <a:gsLst>
                <a:gs pos="30000">
                  <a:srgbClr val="2676FF">
                    <a:lumMod val="60000"/>
                    <a:lumOff val="40000"/>
                  </a:srgbClr>
                </a:gs>
                <a:gs pos="100000">
                  <a:srgbClr val="2676FF"/>
                </a:gs>
              </a:gsLst>
              <a:lin ang="5400000" scaled="0"/>
            </a:gradFill>
            <a:ln w="3175" cap="flat" cmpd="sng" algn="ctr">
              <a:noFill/>
              <a:prstDash val="solid"/>
            </a:ln>
            <a:effectLst>
              <a:outerShdw blurRad="50800" dist="38100" dir="5400000" algn="t" rotWithShape="0">
                <a:prstClr val="black">
                  <a:alpha val="40000"/>
                </a:prstClr>
              </a:outerShdw>
            </a:effectLst>
          </p:spPr>
          <p:txBody>
            <a:bodyPr lIns="0" rIns="0" anchor="b"/>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grpSp>
      <p:grpSp>
        <p:nvGrpSpPr>
          <p:cNvPr id="11" name="组合 27"/>
          <p:cNvGrpSpPr>
            <a:grpSpLocks/>
          </p:cNvGrpSpPr>
          <p:nvPr/>
        </p:nvGrpSpPr>
        <p:grpSpPr bwMode="auto">
          <a:xfrm>
            <a:off x="6021388" y="2287588"/>
            <a:ext cx="1538287" cy="3592512"/>
            <a:chOff x="6021388" y="2287588"/>
            <a:chExt cx="1538287" cy="3592512"/>
          </a:xfrm>
        </p:grpSpPr>
        <p:sp>
          <p:nvSpPr>
            <p:cNvPr id="12" name="任意多边形 11"/>
            <p:cNvSpPr/>
            <p:nvPr/>
          </p:nvSpPr>
          <p:spPr bwMode="auto">
            <a:xfrm flipH="1">
              <a:off x="6021388" y="2889250"/>
              <a:ext cx="1439862" cy="2990850"/>
            </a:xfrm>
            <a:custGeom>
              <a:avLst/>
              <a:gdLst>
                <a:gd name="connsiteX0" fmla="*/ 0 w 3314700"/>
                <a:gd name="connsiteY0" fmla="*/ 2730500 h 2781300"/>
                <a:gd name="connsiteX1" fmla="*/ 241300 w 3314700"/>
                <a:gd name="connsiteY1" fmla="*/ 1155700 h 2781300"/>
                <a:gd name="connsiteX2" fmla="*/ 1790700 w 3314700"/>
                <a:gd name="connsiteY2" fmla="*/ 0 h 2781300"/>
                <a:gd name="connsiteX3" fmla="*/ 3314700 w 3314700"/>
                <a:gd name="connsiteY3" fmla="*/ 368300 h 2781300"/>
                <a:gd name="connsiteX4" fmla="*/ 2959100 w 3314700"/>
                <a:gd name="connsiteY4" fmla="*/ 1993900 h 2781300"/>
                <a:gd name="connsiteX5" fmla="*/ 1930400 w 3314700"/>
                <a:gd name="connsiteY5" fmla="*/ 2400300 h 2781300"/>
                <a:gd name="connsiteX6" fmla="*/ 1612900 w 3314700"/>
                <a:gd name="connsiteY6" fmla="*/ 2781300 h 2781300"/>
                <a:gd name="connsiteX7" fmla="*/ 0 w 3314700"/>
                <a:gd name="connsiteY7" fmla="*/ 2730500 h 2781300"/>
                <a:gd name="connsiteX0" fmla="*/ 0 w 3314700"/>
                <a:gd name="connsiteY0" fmla="*/ 2775312 h 2826112"/>
                <a:gd name="connsiteX1" fmla="*/ 241300 w 3314700"/>
                <a:gd name="connsiteY1" fmla="*/ 1200512 h 2826112"/>
                <a:gd name="connsiteX2" fmla="*/ 1790700 w 3314700"/>
                <a:gd name="connsiteY2" fmla="*/ 44812 h 2826112"/>
                <a:gd name="connsiteX3" fmla="*/ 3314700 w 3314700"/>
                <a:gd name="connsiteY3" fmla="*/ 413112 h 2826112"/>
                <a:gd name="connsiteX4" fmla="*/ 2959100 w 3314700"/>
                <a:gd name="connsiteY4" fmla="*/ 2038712 h 2826112"/>
                <a:gd name="connsiteX5" fmla="*/ 1930400 w 3314700"/>
                <a:gd name="connsiteY5" fmla="*/ 2445112 h 2826112"/>
                <a:gd name="connsiteX6" fmla="*/ 1612900 w 3314700"/>
                <a:gd name="connsiteY6" fmla="*/ 2826112 h 2826112"/>
                <a:gd name="connsiteX7" fmla="*/ 0 w 3314700"/>
                <a:gd name="connsiteY7" fmla="*/ 2775312 h 2826112"/>
                <a:gd name="connsiteX0" fmla="*/ 0 w 3323348"/>
                <a:gd name="connsiteY0" fmla="*/ 2814584 h 2865384"/>
                <a:gd name="connsiteX1" fmla="*/ 241300 w 3323348"/>
                <a:gd name="connsiteY1" fmla="*/ 1239784 h 2865384"/>
                <a:gd name="connsiteX2" fmla="*/ 1790700 w 3323348"/>
                <a:gd name="connsiteY2" fmla="*/ 84084 h 2865384"/>
                <a:gd name="connsiteX3" fmla="*/ 3314700 w 3323348"/>
                <a:gd name="connsiteY3" fmla="*/ 452384 h 2865384"/>
                <a:gd name="connsiteX4" fmla="*/ 2959100 w 3323348"/>
                <a:gd name="connsiteY4" fmla="*/ 2077984 h 2865384"/>
                <a:gd name="connsiteX5" fmla="*/ 1930400 w 3323348"/>
                <a:gd name="connsiteY5" fmla="*/ 2484384 h 2865384"/>
                <a:gd name="connsiteX6" fmla="*/ 1612900 w 3323348"/>
                <a:gd name="connsiteY6" fmla="*/ 2865384 h 2865384"/>
                <a:gd name="connsiteX7" fmla="*/ 0 w 3323348"/>
                <a:gd name="connsiteY7" fmla="*/ 2814584 h 2865384"/>
                <a:gd name="connsiteX0" fmla="*/ 0 w 3323348"/>
                <a:gd name="connsiteY0" fmla="*/ 2814584 h 2865384"/>
                <a:gd name="connsiteX1" fmla="*/ 241300 w 3323348"/>
                <a:gd name="connsiteY1" fmla="*/ 1239784 h 2865384"/>
                <a:gd name="connsiteX2" fmla="*/ 1790700 w 3323348"/>
                <a:gd name="connsiteY2" fmla="*/ 84084 h 2865384"/>
                <a:gd name="connsiteX3" fmla="*/ 3314700 w 3323348"/>
                <a:gd name="connsiteY3" fmla="*/ 452384 h 2865384"/>
                <a:gd name="connsiteX4" fmla="*/ 2959100 w 3323348"/>
                <a:gd name="connsiteY4" fmla="*/ 2077984 h 2865384"/>
                <a:gd name="connsiteX5" fmla="*/ 1930400 w 3323348"/>
                <a:gd name="connsiteY5" fmla="*/ 2484384 h 2865384"/>
                <a:gd name="connsiteX6" fmla="*/ 1612900 w 3323348"/>
                <a:gd name="connsiteY6" fmla="*/ 2865384 h 2865384"/>
                <a:gd name="connsiteX7" fmla="*/ 0 w 3323348"/>
                <a:gd name="connsiteY7" fmla="*/ 2814584 h 2865384"/>
                <a:gd name="connsiteX0" fmla="*/ 0 w 3323348"/>
                <a:gd name="connsiteY0" fmla="*/ 2814584 h 2865384"/>
                <a:gd name="connsiteX1" fmla="*/ 241300 w 3323348"/>
                <a:gd name="connsiteY1" fmla="*/ 1239784 h 2865384"/>
                <a:gd name="connsiteX2" fmla="*/ 1790700 w 3323348"/>
                <a:gd name="connsiteY2" fmla="*/ 84084 h 2865384"/>
                <a:gd name="connsiteX3" fmla="*/ 3314700 w 3323348"/>
                <a:gd name="connsiteY3" fmla="*/ 452384 h 2865384"/>
                <a:gd name="connsiteX4" fmla="*/ 2959100 w 3323348"/>
                <a:gd name="connsiteY4" fmla="*/ 2077984 h 2865384"/>
                <a:gd name="connsiteX5" fmla="*/ 1930400 w 3323348"/>
                <a:gd name="connsiteY5" fmla="*/ 2484384 h 2865384"/>
                <a:gd name="connsiteX6" fmla="*/ 1612900 w 3323348"/>
                <a:gd name="connsiteY6" fmla="*/ 2865384 h 2865384"/>
                <a:gd name="connsiteX7" fmla="*/ 0 w 3323348"/>
                <a:gd name="connsiteY7" fmla="*/ 2814584 h 2865384"/>
                <a:gd name="connsiteX0" fmla="*/ 0 w 3444668"/>
                <a:gd name="connsiteY0" fmla="*/ 2805342 h 2856142"/>
                <a:gd name="connsiteX1" fmla="*/ 241300 w 3444668"/>
                <a:gd name="connsiteY1" fmla="*/ 1230542 h 2856142"/>
                <a:gd name="connsiteX2" fmla="*/ 1790700 w 3444668"/>
                <a:gd name="connsiteY2" fmla="*/ 74842 h 2856142"/>
                <a:gd name="connsiteX3" fmla="*/ 3314700 w 3444668"/>
                <a:gd name="connsiteY3" fmla="*/ 443142 h 2856142"/>
                <a:gd name="connsiteX4" fmla="*/ 2959100 w 3444668"/>
                <a:gd name="connsiteY4" fmla="*/ 2068742 h 2856142"/>
                <a:gd name="connsiteX5" fmla="*/ 1930400 w 3444668"/>
                <a:gd name="connsiteY5" fmla="*/ 2475142 h 2856142"/>
                <a:gd name="connsiteX6" fmla="*/ 1612900 w 3444668"/>
                <a:gd name="connsiteY6" fmla="*/ 2856142 h 2856142"/>
                <a:gd name="connsiteX7" fmla="*/ 0 w 3444668"/>
                <a:gd name="connsiteY7" fmla="*/ 2805342 h 2856142"/>
                <a:gd name="connsiteX0" fmla="*/ 0 w 3455947"/>
                <a:gd name="connsiteY0" fmla="*/ 2776110 h 2826910"/>
                <a:gd name="connsiteX1" fmla="*/ 241300 w 3455947"/>
                <a:gd name="connsiteY1" fmla="*/ 1201310 h 2826910"/>
                <a:gd name="connsiteX2" fmla="*/ 1790700 w 3455947"/>
                <a:gd name="connsiteY2" fmla="*/ 45610 h 2826910"/>
                <a:gd name="connsiteX3" fmla="*/ 3314700 w 3455947"/>
                <a:gd name="connsiteY3" fmla="*/ 413910 h 2826910"/>
                <a:gd name="connsiteX4" fmla="*/ 2959100 w 3455947"/>
                <a:gd name="connsiteY4" fmla="*/ 2039510 h 2826910"/>
                <a:gd name="connsiteX5" fmla="*/ 1930400 w 3455947"/>
                <a:gd name="connsiteY5" fmla="*/ 2445910 h 2826910"/>
                <a:gd name="connsiteX6" fmla="*/ 1612900 w 3455947"/>
                <a:gd name="connsiteY6" fmla="*/ 2826910 h 2826910"/>
                <a:gd name="connsiteX7" fmla="*/ 0 w 3455947"/>
                <a:gd name="connsiteY7" fmla="*/ 2776110 h 2826910"/>
                <a:gd name="connsiteX0" fmla="*/ 0 w 3450307"/>
                <a:gd name="connsiteY0" fmla="*/ 2764531 h 2815331"/>
                <a:gd name="connsiteX1" fmla="*/ 241300 w 3450307"/>
                <a:gd name="connsiteY1" fmla="*/ 1189731 h 2815331"/>
                <a:gd name="connsiteX2" fmla="*/ 1790700 w 3450307"/>
                <a:gd name="connsiteY2" fmla="*/ 34031 h 2815331"/>
                <a:gd name="connsiteX3" fmla="*/ 3314700 w 3450307"/>
                <a:gd name="connsiteY3" fmla="*/ 402331 h 2815331"/>
                <a:gd name="connsiteX4" fmla="*/ 2959100 w 3450307"/>
                <a:gd name="connsiteY4" fmla="*/ 2027931 h 2815331"/>
                <a:gd name="connsiteX5" fmla="*/ 1930400 w 3450307"/>
                <a:gd name="connsiteY5" fmla="*/ 2434331 h 2815331"/>
                <a:gd name="connsiteX6" fmla="*/ 1612900 w 3450307"/>
                <a:gd name="connsiteY6" fmla="*/ 2815331 h 2815331"/>
                <a:gd name="connsiteX7" fmla="*/ 0 w 3450307"/>
                <a:gd name="connsiteY7" fmla="*/ 2764531 h 2815331"/>
                <a:gd name="connsiteX0" fmla="*/ 0 w 3388298"/>
                <a:gd name="connsiteY0" fmla="*/ 2767801 h 2818601"/>
                <a:gd name="connsiteX1" fmla="*/ 241300 w 3388298"/>
                <a:gd name="connsiteY1" fmla="*/ 1193001 h 2818601"/>
                <a:gd name="connsiteX2" fmla="*/ 1790700 w 3388298"/>
                <a:gd name="connsiteY2" fmla="*/ 37301 h 2818601"/>
                <a:gd name="connsiteX3" fmla="*/ 3314700 w 3388298"/>
                <a:gd name="connsiteY3" fmla="*/ 405601 h 2818601"/>
                <a:gd name="connsiteX4" fmla="*/ 2959100 w 3388298"/>
                <a:gd name="connsiteY4" fmla="*/ 2031201 h 2818601"/>
                <a:gd name="connsiteX5" fmla="*/ 1930400 w 3388298"/>
                <a:gd name="connsiteY5" fmla="*/ 2437601 h 2818601"/>
                <a:gd name="connsiteX6" fmla="*/ 1612900 w 3388298"/>
                <a:gd name="connsiteY6" fmla="*/ 2818601 h 2818601"/>
                <a:gd name="connsiteX7" fmla="*/ 0 w 3388298"/>
                <a:gd name="connsiteY7" fmla="*/ 2767801 h 2818601"/>
                <a:gd name="connsiteX0" fmla="*/ 0 w 3454735"/>
                <a:gd name="connsiteY0" fmla="*/ 2760311 h 2811111"/>
                <a:gd name="connsiteX1" fmla="*/ 241300 w 3454735"/>
                <a:gd name="connsiteY1" fmla="*/ 1185511 h 2811111"/>
                <a:gd name="connsiteX2" fmla="*/ 1790700 w 3454735"/>
                <a:gd name="connsiteY2" fmla="*/ 29811 h 2811111"/>
                <a:gd name="connsiteX3" fmla="*/ 3429000 w 3454735"/>
                <a:gd name="connsiteY3" fmla="*/ 448911 h 2811111"/>
                <a:gd name="connsiteX4" fmla="*/ 2959100 w 3454735"/>
                <a:gd name="connsiteY4" fmla="*/ 2023711 h 2811111"/>
                <a:gd name="connsiteX5" fmla="*/ 1930400 w 3454735"/>
                <a:gd name="connsiteY5" fmla="*/ 2430111 h 2811111"/>
                <a:gd name="connsiteX6" fmla="*/ 1612900 w 3454735"/>
                <a:gd name="connsiteY6" fmla="*/ 2811111 h 2811111"/>
                <a:gd name="connsiteX7" fmla="*/ 0 w 3454735"/>
                <a:gd name="connsiteY7" fmla="*/ 2760311 h 2811111"/>
                <a:gd name="connsiteX0" fmla="*/ 0 w 3418580"/>
                <a:gd name="connsiteY0" fmla="*/ 2758671 h 2809471"/>
                <a:gd name="connsiteX1" fmla="*/ 241300 w 3418580"/>
                <a:gd name="connsiteY1" fmla="*/ 1183871 h 2809471"/>
                <a:gd name="connsiteX2" fmla="*/ 1790700 w 3418580"/>
                <a:gd name="connsiteY2" fmla="*/ 28171 h 2809471"/>
                <a:gd name="connsiteX3" fmla="*/ 3390900 w 3418580"/>
                <a:gd name="connsiteY3" fmla="*/ 459971 h 2809471"/>
                <a:gd name="connsiteX4" fmla="*/ 2959100 w 3418580"/>
                <a:gd name="connsiteY4" fmla="*/ 2022071 h 2809471"/>
                <a:gd name="connsiteX5" fmla="*/ 1930400 w 3418580"/>
                <a:gd name="connsiteY5" fmla="*/ 2428471 h 2809471"/>
                <a:gd name="connsiteX6" fmla="*/ 1612900 w 3418580"/>
                <a:gd name="connsiteY6" fmla="*/ 2809471 h 2809471"/>
                <a:gd name="connsiteX7" fmla="*/ 0 w 3418580"/>
                <a:gd name="connsiteY7" fmla="*/ 2758671 h 2809471"/>
                <a:gd name="connsiteX0" fmla="*/ 0 w 3436395"/>
                <a:gd name="connsiteY0" fmla="*/ 2779530 h 2830330"/>
                <a:gd name="connsiteX1" fmla="*/ 241300 w 3436395"/>
                <a:gd name="connsiteY1" fmla="*/ 1204730 h 2830330"/>
                <a:gd name="connsiteX2" fmla="*/ 1790700 w 3436395"/>
                <a:gd name="connsiteY2" fmla="*/ 49030 h 2830330"/>
                <a:gd name="connsiteX3" fmla="*/ 3390900 w 3436395"/>
                <a:gd name="connsiteY3" fmla="*/ 480830 h 2830330"/>
                <a:gd name="connsiteX4" fmla="*/ 2959100 w 3436395"/>
                <a:gd name="connsiteY4" fmla="*/ 2042930 h 2830330"/>
                <a:gd name="connsiteX5" fmla="*/ 1930400 w 3436395"/>
                <a:gd name="connsiteY5" fmla="*/ 2449330 h 2830330"/>
                <a:gd name="connsiteX6" fmla="*/ 1612900 w 3436395"/>
                <a:gd name="connsiteY6" fmla="*/ 2830330 h 2830330"/>
                <a:gd name="connsiteX7" fmla="*/ 0 w 3436395"/>
                <a:gd name="connsiteY7" fmla="*/ 2779530 h 2830330"/>
                <a:gd name="connsiteX0" fmla="*/ 0 w 3441078"/>
                <a:gd name="connsiteY0" fmla="*/ 2771009 h 2821809"/>
                <a:gd name="connsiteX1" fmla="*/ 241300 w 3441078"/>
                <a:gd name="connsiteY1" fmla="*/ 1196209 h 2821809"/>
                <a:gd name="connsiteX2" fmla="*/ 1790700 w 3441078"/>
                <a:gd name="connsiteY2" fmla="*/ 40509 h 2821809"/>
                <a:gd name="connsiteX3" fmla="*/ 3390900 w 3441078"/>
                <a:gd name="connsiteY3" fmla="*/ 472309 h 2821809"/>
                <a:gd name="connsiteX4" fmla="*/ 2959100 w 3441078"/>
                <a:gd name="connsiteY4" fmla="*/ 2034409 h 2821809"/>
                <a:gd name="connsiteX5" fmla="*/ 1930400 w 3441078"/>
                <a:gd name="connsiteY5" fmla="*/ 2440809 h 2821809"/>
                <a:gd name="connsiteX6" fmla="*/ 1612900 w 3441078"/>
                <a:gd name="connsiteY6" fmla="*/ 2821809 h 2821809"/>
                <a:gd name="connsiteX7" fmla="*/ 0 w 3441078"/>
                <a:gd name="connsiteY7" fmla="*/ 2771009 h 2821809"/>
                <a:gd name="connsiteX0" fmla="*/ 0 w 3481150"/>
                <a:gd name="connsiteY0" fmla="*/ 2771009 h 2821809"/>
                <a:gd name="connsiteX1" fmla="*/ 241300 w 3481150"/>
                <a:gd name="connsiteY1" fmla="*/ 1196209 h 2821809"/>
                <a:gd name="connsiteX2" fmla="*/ 1790700 w 3481150"/>
                <a:gd name="connsiteY2" fmla="*/ 40509 h 2821809"/>
                <a:gd name="connsiteX3" fmla="*/ 3390900 w 3481150"/>
                <a:gd name="connsiteY3" fmla="*/ 472309 h 2821809"/>
                <a:gd name="connsiteX4" fmla="*/ 2959100 w 3481150"/>
                <a:gd name="connsiteY4" fmla="*/ 2034409 h 2821809"/>
                <a:gd name="connsiteX5" fmla="*/ 1930400 w 3481150"/>
                <a:gd name="connsiteY5" fmla="*/ 2440809 h 2821809"/>
                <a:gd name="connsiteX6" fmla="*/ 1612900 w 3481150"/>
                <a:gd name="connsiteY6" fmla="*/ 2821809 h 2821809"/>
                <a:gd name="connsiteX7" fmla="*/ 0 w 3481150"/>
                <a:gd name="connsiteY7" fmla="*/ 2771009 h 2821809"/>
                <a:gd name="connsiteX0" fmla="*/ 0 w 3471545"/>
                <a:gd name="connsiteY0" fmla="*/ 2771009 h 2821809"/>
                <a:gd name="connsiteX1" fmla="*/ 241300 w 3471545"/>
                <a:gd name="connsiteY1" fmla="*/ 1196209 h 2821809"/>
                <a:gd name="connsiteX2" fmla="*/ 1790700 w 3471545"/>
                <a:gd name="connsiteY2" fmla="*/ 40509 h 2821809"/>
                <a:gd name="connsiteX3" fmla="*/ 3390900 w 3471545"/>
                <a:gd name="connsiteY3" fmla="*/ 472309 h 2821809"/>
                <a:gd name="connsiteX4" fmla="*/ 2959100 w 3471545"/>
                <a:gd name="connsiteY4" fmla="*/ 2034409 h 2821809"/>
                <a:gd name="connsiteX5" fmla="*/ 1930400 w 3471545"/>
                <a:gd name="connsiteY5" fmla="*/ 2440809 h 2821809"/>
                <a:gd name="connsiteX6" fmla="*/ 1612900 w 3471545"/>
                <a:gd name="connsiteY6" fmla="*/ 2821809 h 2821809"/>
                <a:gd name="connsiteX7" fmla="*/ 0 w 3471545"/>
                <a:gd name="connsiteY7" fmla="*/ 2771009 h 2821809"/>
                <a:gd name="connsiteX0" fmla="*/ 0 w 3471545"/>
                <a:gd name="connsiteY0" fmla="*/ 2771009 h 2821809"/>
                <a:gd name="connsiteX1" fmla="*/ 241300 w 3471545"/>
                <a:gd name="connsiteY1" fmla="*/ 1196209 h 2821809"/>
                <a:gd name="connsiteX2" fmla="*/ 1790700 w 3471545"/>
                <a:gd name="connsiteY2" fmla="*/ 40509 h 2821809"/>
                <a:gd name="connsiteX3" fmla="*/ 3390900 w 3471545"/>
                <a:gd name="connsiteY3" fmla="*/ 472309 h 2821809"/>
                <a:gd name="connsiteX4" fmla="*/ 2959100 w 3471545"/>
                <a:gd name="connsiteY4" fmla="*/ 2034409 h 2821809"/>
                <a:gd name="connsiteX5" fmla="*/ 1930400 w 3471545"/>
                <a:gd name="connsiteY5" fmla="*/ 2440809 h 2821809"/>
                <a:gd name="connsiteX6" fmla="*/ 1612900 w 3471545"/>
                <a:gd name="connsiteY6" fmla="*/ 2821809 h 2821809"/>
                <a:gd name="connsiteX7" fmla="*/ 0 w 3471545"/>
                <a:gd name="connsiteY7" fmla="*/ 2771009 h 2821809"/>
                <a:gd name="connsiteX0" fmla="*/ 0 w 3471545"/>
                <a:gd name="connsiteY0" fmla="*/ 2771009 h 2821809"/>
                <a:gd name="connsiteX1" fmla="*/ 241300 w 3471545"/>
                <a:gd name="connsiteY1" fmla="*/ 1196209 h 2821809"/>
                <a:gd name="connsiteX2" fmla="*/ 1790700 w 3471545"/>
                <a:gd name="connsiteY2" fmla="*/ 40509 h 2821809"/>
                <a:gd name="connsiteX3" fmla="*/ 3390900 w 3471545"/>
                <a:gd name="connsiteY3" fmla="*/ 472309 h 2821809"/>
                <a:gd name="connsiteX4" fmla="*/ 2959100 w 3471545"/>
                <a:gd name="connsiteY4" fmla="*/ 2034409 h 2821809"/>
                <a:gd name="connsiteX5" fmla="*/ 1930400 w 3471545"/>
                <a:gd name="connsiteY5" fmla="*/ 2440809 h 2821809"/>
                <a:gd name="connsiteX6" fmla="*/ 1612900 w 3471545"/>
                <a:gd name="connsiteY6" fmla="*/ 2821809 h 2821809"/>
                <a:gd name="connsiteX7" fmla="*/ 0 w 3471545"/>
                <a:gd name="connsiteY7" fmla="*/ 2771009 h 2821809"/>
                <a:gd name="connsiteX0" fmla="*/ 0 w 3471545"/>
                <a:gd name="connsiteY0" fmla="*/ 2771009 h 2821809"/>
                <a:gd name="connsiteX1" fmla="*/ 241300 w 3471545"/>
                <a:gd name="connsiteY1" fmla="*/ 1196209 h 2821809"/>
                <a:gd name="connsiteX2" fmla="*/ 1790700 w 3471545"/>
                <a:gd name="connsiteY2" fmla="*/ 40509 h 2821809"/>
                <a:gd name="connsiteX3" fmla="*/ 3390900 w 3471545"/>
                <a:gd name="connsiteY3" fmla="*/ 472309 h 2821809"/>
                <a:gd name="connsiteX4" fmla="*/ 2959100 w 3471545"/>
                <a:gd name="connsiteY4" fmla="*/ 2034409 h 2821809"/>
                <a:gd name="connsiteX5" fmla="*/ 1930400 w 3471545"/>
                <a:gd name="connsiteY5" fmla="*/ 2440809 h 2821809"/>
                <a:gd name="connsiteX6" fmla="*/ 1612900 w 3471545"/>
                <a:gd name="connsiteY6" fmla="*/ 2821809 h 2821809"/>
                <a:gd name="connsiteX7" fmla="*/ 0 w 3471545"/>
                <a:gd name="connsiteY7" fmla="*/ 2771009 h 2821809"/>
                <a:gd name="connsiteX0" fmla="*/ 0 w 3471545"/>
                <a:gd name="connsiteY0" fmla="*/ 2771009 h 2821809"/>
                <a:gd name="connsiteX1" fmla="*/ 241300 w 3471545"/>
                <a:gd name="connsiteY1" fmla="*/ 1196209 h 2821809"/>
                <a:gd name="connsiteX2" fmla="*/ 1790700 w 3471545"/>
                <a:gd name="connsiteY2" fmla="*/ 40509 h 2821809"/>
                <a:gd name="connsiteX3" fmla="*/ 3390900 w 3471545"/>
                <a:gd name="connsiteY3" fmla="*/ 472309 h 2821809"/>
                <a:gd name="connsiteX4" fmla="*/ 2959100 w 3471545"/>
                <a:gd name="connsiteY4" fmla="*/ 2034409 h 2821809"/>
                <a:gd name="connsiteX5" fmla="*/ 1930400 w 3471545"/>
                <a:gd name="connsiteY5" fmla="*/ 2440809 h 2821809"/>
                <a:gd name="connsiteX6" fmla="*/ 1612900 w 3471545"/>
                <a:gd name="connsiteY6" fmla="*/ 2821809 h 2821809"/>
                <a:gd name="connsiteX7" fmla="*/ 0 w 3471545"/>
                <a:gd name="connsiteY7" fmla="*/ 2771009 h 2821809"/>
                <a:gd name="connsiteX0" fmla="*/ 0 w 3471545"/>
                <a:gd name="connsiteY0" fmla="*/ 2771009 h 2821809"/>
                <a:gd name="connsiteX1" fmla="*/ 241300 w 3471545"/>
                <a:gd name="connsiteY1" fmla="*/ 1196209 h 2821809"/>
                <a:gd name="connsiteX2" fmla="*/ 1790700 w 3471545"/>
                <a:gd name="connsiteY2" fmla="*/ 40509 h 2821809"/>
                <a:gd name="connsiteX3" fmla="*/ 3390900 w 3471545"/>
                <a:gd name="connsiteY3" fmla="*/ 472309 h 2821809"/>
                <a:gd name="connsiteX4" fmla="*/ 2959100 w 3471545"/>
                <a:gd name="connsiteY4" fmla="*/ 2034409 h 2821809"/>
                <a:gd name="connsiteX5" fmla="*/ 1930400 w 3471545"/>
                <a:gd name="connsiteY5" fmla="*/ 2440809 h 2821809"/>
                <a:gd name="connsiteX6" fmla="*/ 1612900 w 3471545"/>
                <a:gd name="connsiteY6" fmla="*/ 2821809 h 2821809"/>
                <a:gd name="connsiteX7" fmla="*/ 0 w 3471545"/>
                <a:gd name="connsiteY7" fmla="*/ 2771009 h 2821809"/>
                <a:gd name="connsiteX0" fmla="*/ 0 w 3471545"/>
                <a:gd name="connsiteY0" fmla="*/ 2771009 h 2821809"/>
                <a:gd name="connsiteX1" fmla="*/ 241300 w 3471545"/>
                <a:gd name="connsiteY1" fmla="*/ 1196209 h 2821809"/>
                <a:gd name="connsiteX2" fmla="*/ 1790700 w 3471545"/>
                <a:gd name="connsiteY2" fmla="*/ 40509 h 2821809"/>
                <a:gd name="connsiteX3" fmla="*/ 3390900 w 3471545"/>
                <a:gd name="connsiteY3" fmla="*/ 472309 h 2821809"/>
                <a:gd name="connsiteX4" fmla="*/ 2959100 w 3471545"/>
                <a:gd name="connsiteY4" fmla="*/ 2034409 h 2821809"/>
                <a:gd name="connsiteX5" fmla="*/ 1930400 w 3471545"/>
                <a:gd name="connsiteY5" fmla="*/ 2440809 h 2821809"/>
                <a:gd name="connsiteX6" fmla="*/ 1612900 w 3471545"/>
                <a:gd name="connsiteY6" fmla="*/ 2821809 h 2821809"/>
                <a:gd name="connsiteX7" fmla="*/ 0 w 3471545"/>
                <a:gd name="connsiteY7" fmla="*/ 2771009 h 2821809"/>
                <a:gd name="connsiteX0" fmla="*/ 0 w 3471545"/>
                <a:gd name="connsiteY0" fmla="*/ 2771009 h 2821809"/>
                <a:gd name="connsiteX1" fmla="*/ 241300 w 3471545"/>
                <a:gd name="connsiteY1" fmla="*/ 1196209 h 2821809"/>
                <a:gd name="connsiteX2" fmla="*/ 1790700 w 3471545"/>
                <a:gd name="connsiteY2" fmla="*/ 40509 h 2821809"/>
                <a:gd name="connsiteX3" fmla="*/ 3390900 w 3471545"/>
                <a:gd name="connsiteY3" fmla="*/ 472309 h 2821809"/>
                <a:gd name="connsiteX4" fmla="*/ 2959100 w 3471545"/>
                <a:gd name="connsiteY4" fmla="*/ 2034409 h 2821809"/>
                <a:gd name="connsiteX5" fmla="*/ 1930400 w 3471545"/>
                <a:gd name="connsiteY5" fmla="*/ 2440809 h 2821809"/>
                <a:gd name="connsiteX6" fmla="*/ 1612900 w 3471545"/>
                <a:gd name="connsiteY6" fmla="*/ 2821809 h 2821809"/>
                <a:gd name="connsiteX7" fmla="*/ 0 w 3471545"/>
                <a:gd name="connsiteY7" fmla="*/ 2771009 h 2821809"/>
                <a:gd name="connsiteX0" fmla="*/ 0 w 3458845"/>
                <a:gd name="connsiteY0" fmla="*/ 2796409 h 2821809"/>
                <a:gd name="connsiteX1" fmla="*/ 228600 w 3458845"/>
                <a:gd name="connsiteY1" fmla="*/ 1196209 h 2821809"/>
                <a:gd name="connsiteX2" fmla="*/ 1778000 w 3458845"/>
                <a:gd name="connsiteY2" fmla="*/ 40509 h 2821809"/>
                <a:gd name="connsiteX3" fmla="*/ 3378200 w 3458845"/>
                <a:gd name="connsiteY3" fmla="*/ 472309 h 2821809"/>
                <a:gd name="connsiteX4" fmla="*/ 2946400 w 3458845"/>
                <a:gd name="connsiteY4" fmla="*/ 2034409 h 2821809"/>
                <a:gd name="connsiteX5" fmla="*/ 1917700 w 3458845"/>
                <a:gd name="connsiteY5" fmla="*/ 2440809 h 2821809"/>
                <a:gd name="connsiteX6" fmla="*/ 1600200 w 3458845"/>
                <a:gd name="connsiteY6" fmla="*/ 2821809 h 2821809"/>
                <a:gd name="connsiteX7" fmla="*/ 0 w 3458845"/>
                <a:gd name="connsiteY7" fmla="*/ 2796409 h 2821809"/>
                <a:gd name="connsiteX0" fmla="*/ 0 w 3458845"/>
                <a:gd name="connsiteY0" fmla="*/ 2834509 h 2834509"/>
                <a:gd name="connsiteX1" fmla="*/ 228600 w 3458845"/>
                <a:gd name="connsiteY1" fmla="*/ 1196209 h 2834509"/>
                <a:gd name="connsiteX2" fmla="*/ 1778000 w 3458845"/>
                <a:gd name="connsiteY2" fmla="*/ 40509 h 2834509"/>
                <a:gd name="connsiteX3" fmla="*/ 3378200 w 3458845"/>
                <a:gd name="connsiteY3" fmla="*/ 472309 h 2834509"/>
                <a:gd name="connsiteX4" fmla="*/ 2946400 w 3458845"/>
                <a:gd name="connsiteY4" fmla="*/ 2034409 h 2834509"/>
                <a:gd name="connsiteX5" fmla="*/ 1917700 w 3458845"/>
                <a:gd name="connsiteY5" fmla="*/ 2440809 h 2834509"/>
                <a:gd name="connsiteX6" fmla="*/ 1600200 w 3458845"/>
                <a:gd name="connsiteY6" fmla="*/ 2821809 h 2834509"/>
                <a:gd name="connsiteX7" fmla="*/ 0 w 3458845"/>
                <a:gd name="connsiteY7" fmla="*/ 2834509 h 2834509"/>
                <a:gd name="connsiteX0" fmla="*/ 108204 w 3567049"/>
                <a:gd name="connsiteY0" fmla="*/ 2834509 h 2834509"/>
                <a:gd name="connsiteX1" fmla="*/ 336804 w 3567049"/>
                <a:gd name="connsiteY1" fmla="*/ 1196209 h 2834509"/>
                <a:gd name="connsiteX2" fmla="*/ 1886204 w 3567049"/>
                <a:gd name="connsiteY2" fmla="*/ 40509 h 2834509"/>
                <a:gd name="connsiteX3" fmla="*/ 3486404 w 3567049"/>
                <a:gd name="connsiteY3" fmla="*/ 472309 h 2834509"/>
                <a:gd name="connsiteX4" fmla="*/ 3054604 w 3567049"/>
                <a:gd name="connsiteY4" fmla="*/ 2034409 h 2834509"/>
                <a:gd name="connsiteX5" fmla="*/ 2025904 w 3567049"/>
                <a:gd name="connsiteY5" fmla="*/ 2440809 h 2834509"/>
                <a:gd name="connsiteX6" fmla="*/ 1708404 w 3567049"/>
                <a:gd name="connsiteY6" fmla="*/ 2821809 h 2834509"/>
                <a:gd name="connsiteX7" fmla="*/ 108204 w 3567049"/>
                <a:gd name="connsiteY7" fmla="*/ 2834509 h 2834509"/>
                <a:gd name="connsiteX0" fmla="*/ 40492 w 3499337"/>
                <a:gd name="connsiteY0" fmla="*/ 2834509 h 2834509"/>
                <a:gd name="connsiteX1" fmla="*/ 269092 w 3499337"/>
                <a:gd name="connsiteY1" fmla="*/ 1196209 h 2834509"/>
                <a:gd name="connsiteX2" fmla="*/ 1818492 w 3499337"/>
                <a:gd name="connsiteY2" fmla="*/ 40509 h 2834509"/>
                <a:gd name="connsiteX3" fmla="*/ 3418692 w 3499337"/>
                <a:gd name="connsiteY3" fmla="*/ 472309 h 2834509"/>
                <a:gd name="connsiteX4" fmla="*/ 2986892 w 3499337"/>
                <a:gd name="connsiteY4" fmla="*/ 2034409 h 2834509"/>
                <a:gd name="connsiteX5" fmla="*/ 1958192 w 3499337"/>
                <a:gd name="connsiteY5" fmla="*/ 2440809 h 2834509"/>
                <a:gd name="connsiteX6" fmla="*/ 1640692 w 3499337"/>
                <a:gd name="connsiteY6" fmla="*/ 2821809 h 2834509"/>
                <a:gd name="connsiteX7" fmla="*/ 40492 w 3499337"/>
                <a:gd name="connsiteY7" fmla="*/ 2834509 h 2834509"/>
                <a:gd name="connsiteX0" fmla="*/ 85630 w 3544475"/>
                <a:gd name="connsiteY0" fmla="*/ 2834509 h 2834509"/>
                <a:gd name="connsiteX1" fmla="*/ 314230 w 3544475"/>
                <a:gd name="connsiteY1" fmla="*/ 1196209 h 2834509"/>
                <a:gd name="connsiteX2" fmla="*/ 1863630 w 3544475"/>
                <a:gd name="connsiteY2" fmla="*/ 40509 h 2834509"/>
                <a:gd name="connsiteX3" fmla="*/ 3463830 w 3544475"/>
                <a:gd name="connsiteY3" fmla="*/ 472309 h 2834509"/>
                <a:gd name="connsiteX4" fmla="*/ 3032030 w 3544475"/>
                <a:gd name="connsiteY4" fmla="*/ 2034409 h 2834509"/>
                <a:gd name="connsiteX5" fmla="*/ 2003330 w 3544475"/>
                <a:gd name="connsiteY5" fmla="*/ 2440809 h 2834509"/>
                <a:gd name="connsiteX6" fmla="*/ 1685830 w 3544475"/>
                <a:gd name="connsiteY6" fmla="*/ 2821809 h 2834509"/>
                <a:gd name="connsiteX7" fmla="*/ 85630 w 3544475"/>
                <a:gd name="connsiteY7" fmla="*/ 2834509 h 2834509"/>
                <a:gd name="connsiteX0" fmla="*/ 85630 w 3527297"/>
                <a:gd name="connsiteY0" fmla="*/ 2834509 h 2834509"/>
                <a:gd name="connsiteX1" fmla="*/ 314230 w 3527297"/>
                <a:gd name="connsiteY1" fmla="*/ 1196209 h 2834509"/>
                <a:gd name="connsiteX2" fmla="*/ 1863630 w 3527297"/>
                <a:gd name="connsiteY2" fmla="*/ 40509 h 2834509"/>
                <a:gd name="connsiteX3" fmla="*/ 3463830 w 3527297"/>
                <a:gd name="connsiteY3" fmla="*/ 472309 h 2834509"/>
                <a:gd name="connsiteX4" fmla="*/ 3032030 w 3527297"/>
                <a:gd name="connsiteY4" fmla="*/ 2034409 h 2834509"/>
                <a:gd name="connsiteX5" fmla="*/ 2003330 w 3527297"/>
                <a:gd name="connsiteY5" fmla="*/ 2440809 h 2834509"/>
                <a:gd name="connsiteX6" fmla="*/ 1685830 w 3527297"/>
                <a:gd name="connsiteY6" fmla="*/ 2821809 h 2834509"/>
                <a:gd name="connsiteX7" fmla="*/ 85630 w 3527297"/>
                <a:gd name="connsiteY7" fmla="*/ 2834509 h 2834509"/>
                <a:gd name="connsiteX0" fmla="*/ 85630 w 3536125"/>
                <a:gd name="connsiteY0" fmla="*/ 2834509 h 2834509"/>
                <a:gd name="connsiteX1" fmla="*/ 314230 w 3536125"/>
                <a:gd name="connsiteY1" fmla="*/ 1196209 h 2834509"/>
                <a:gd name="connsiteX2" fmla="*/ 1863630 w 3536125"/>
                <a:gd name="connsiteY2" fmla="*/ 40509 h 2834509"/>
                <a:gd name="connsiteX3" fmla="*/ 3463830 w 3536125"/>
                <a:gd name="connsiteY3" fmla="*/ 472309 h 2834509"/>
                <a:gd name="connsiteX4" fmla="*/ 3032030 w 3536125"/>
                <a:gd name="connsiteY4" fmla="*/ 2034409 h 2834509"/>
                <a:gd name="connsiteX5" fmla="*/ 2003330 w 3536125"/>
                <a:gd name="connsiteY5" fmla="*/ 2440809 h 2834509"/>
                <a:gd name="connsiteX6" fmla="*/ 1685830 w 3536125"/>
                <a:gd name="connsiteY6" fmla="*/ 2821809 h 2834509"/>
                <a:gd name="connsiteX7" fmla="*/ 85630 w 3536125"/>
                <a:gd name="connsiteY7" fmla="*/ 2834509 h 2834509"/>
                <a:gd name="connsiteX0" fmla="*/ 85630 w 3536125"/>
                <a:gd name="connsiteY0" fmla="*/ 2834509 h 4624762"/>
                <a:gd name="connsiteX1" fmla="*/ 314230 w 3536125"/>
                <a:gd name="connsiteY1" fmla="*/ 1196209 h 4624762"/>
                <a:gd name="connsiteX2" fmla="*/ 1863630 w 3536125"/>
                <a:gd name="connsiteY2" fmla="*/ 40509 h 4624762"/>
                <a:gd name="connsiteX3" fmla="*/ 3463830 w 3536125"/>
                <a:gd name="connsiteY3" fmla="*/ 472309 h 4624762"/>
                <a:gd name="connsiteX4" fmla="*/ 3032030 w 3536125"/>
                <a:gd name="connsiteY4" fmla="*/ 2034409 h 4624762"/>
                <a:gd name="connsiteX5" fmla="*/ 2003330 w 3536125"/>
                <a:gd name="connsiteY5" fmla="*/ 2440809 h 4624762"/>
                <a:gd name="connsiteX6" fmla="*/ 1685830 w 3536125"/>
                <a:gd name="connsiteY6" fmla="*/ 2821809 h 4624762"/>
                <a:gd name="connsiteX7" fmla="*/ 1922630 w 3536125"/>
                <a:gd name="connsiteY7" fmla="*/ 4624755 h 4624762"/>
                <a:gd name="connsiteX8" fmla="*/ 85630 w 3536125"/>
                <a:gd name="connsiteY8" fmla="*/ 2834509 h 4624762"/>
                <a:gd name="connsiteX0" fmla="*/ 85630 w 3536125"/>
                <a:gd name="connsiteY0" fmla="*/ 2834509 h 7141795"/>
                <a:gd name="connsiteX1" fmla="*/ 314230 w 3536125"/>
                <a:gd name="connsiteY1" fmla="*/ 1196209 h 7141795"/>
                <a:gd name="connsiteX2" fmla="*/ 1863630 w 3536125"/>
                <a:gd name="connsiteY2" fmla="*/ 40509 h 7141795"/>
                <a:gd name="connsiteX3" fmla="*/ 3463830 w 3536125"/>
                <a:gd name="connsiteY3" fmla="*/ 472309 h 7141795"/>
                <a:gd name="connsiteX4" fmla="*/ 3032030 w 3536125"/>
                <a:gd name="connsiteY4" fmla="*/ 2034409 h 7141795"/>
                <a:gd name="connsiteX5" fmla="*/ 2003330 w 3536125"/>
                <a:gd name="connsiteY5" fmla="*/ 2440809 h 7141795"/>
                <a:gd name="connsiteX6" fmla="*/ 1685830 w 3536125"/>
                <a:gd name="connsiteY6" fmla="*/ 2821809 h 7141795"/>
                <a:gd name="connsiteX7" fmla="*/ 2792717 w 3536125"/>
                <a:gd name="connsiteY7" fmla="*/ 7141792 h 7141795"/>
                <a:gd name="connsiteX8" fmla="*/ 85630 w 3536125"/>
                <a:gd name="connsiteY8" fmla="*/ 2834509 h 7141795"/>
                <a:gd name="connsiteX0" fmla="*/ 85630 w 3536125"/>
                <a:gd name="connsiteY0" fmla="*/ 2834509 h 7181588"/>
                <a:gd name="connsiteX1" fmla="*/ 314230 w 3536125"/>
                <a:gd name="connsiteY1" fmla="*/ 1196209 h 7181588"/>
                <a:gd name="connsiteX2" fmla="*/ 1863630 w 3536125"/>
                <a:gd name="connsiteY2" fmla="*/ 40509 h 7181588"/>
                <a:gd name="connsiteX3" fmla="*/ 3463830 w 3536125"/>
                <a:gd name="connsiteY3" fmla="*/ 472309 h 7181588"/>
                <a:gd name="connsiteX4" fmla="*/ 3032030 w 3536125"/>
                <a:gd name="connsiteY4" fmla="*/ 2034409 h 7181588"/>
                <a:gd name="connsiteX5" fmla="*/ 2003330 w 3536125"/>
                <a:gd name="connsiteY5" fmla="*/ 2440809 h 7181588"/>
                <a:gd name="connsiteX6" fmla="*/ 1685830 w 3536125"/>
                <a:gd name="connsiteY6" fmla="*/ 2821809 h 7181588"/>
                <a:gd name="connsiteX7" fmla="*/ 2046928 w 3536125"/>
                <a:gd name="connsiteY7" fmla="*/ 4593678 h 7181588"/>
                <a:gd name="connsiteX8" fmla="*/ 2792717 w 3536125"/>
                <a:gd name="connsiteY8" fmla="*/ 7141792 h 7181588"/>
                <a:gd name="connsiteX9" fmla="*/ 85630 w 3536125"/>
                <a:gd name="connsiteY9" fmla="*/ 2834509 h 7181588"/>
                <a:gd name="connsiteX0" fmla="*/ 85630 w 3536125"/>
                <a:gd name="connsiteY0" fmla="*/ 2834509 h 7249203"/>
                <a:gd name="connsiteX1" fmla="*/ 314230 w 3536125"/>
                <a:gd name="connsiteY1" fmla="*/ 1196209 h 7249203"/>
                <a:gd name="connsiteX2" fmla="*/ 1863630 w 3536125"/>
                <a:gd name="connsiteY2" fmla="*/ 40509 h 7249203"/>
                <a:gd name="connsiteX3" fmla="*/ 3463830 w 3536125"/>
                <a:gd name="connsiteY3" fmla="*/ 472309 h 7249203"/>
                <a:gd name="connsiteX4" fmla="*/ 3032030 w 3536125"/>
                <a:gd name="connsiteY4" fmla="*/ 2034409 h 7249203"/>
                <a:gd name="connsiteX5" fmla="*/ 2003330 w 3536125"/>
                <a:gd name="connsiteY5" fmla="*/ 2440809 h 7249203"/>
                <a:gd name="connsiteX6" fmla="*/ 1685830 w 3536125"/>
                <a:gd name="connsiteY6" fmla="*/ 2821809 h 7249203"/>
                <a:gd name="connsiteX7" fmla="*/ 2046928 w 3536125"/>
                <a:gd name="connsiteY7" fmla="*/ 4593678 h 7249203"/>
                <a:gd name="connsiteX8" fmla="*/ 2948090 w 3536125"/>
                <a:gd name="connsiteY8" fmla="*/ 5774511 h 7249203"/>
                <a:gd name="connsiteX9" fmla="*/ 2792717 w 3536125"/>
                <a:gd name="connsiteY9" fmla="*/ 7141792 h 7249203"/>
                <a:gd name="connsiteX10" fmla="*/ 85630 w 3536125"/>
                <a:gd name="connsiteY10" fmla="*/ 2834509 h 7249203"/>
                <a:gd name="connsiteX0" fmla="*/ 85630 w 3536125"/>
                <a:gd name="connsiteY0" fmla="*/ 2834509 h 7153354"/>
                <a:gd name="connsiteX1" fmla="*/ 314230 w 3536125"/>
                <a:gd name="connsiteY1" fmla="*/ 1196209 h 7153354"/>
                <a:gd name="connsiteX2" fmla="*/ 1863630 w 3536125"/>
                <a:gd name="connsiteY2" fmla="*/ 40509 h 7153354"/>
                <a:gd name="connsiteX3" fmla="*/ 3463830 w 3536125"/>
                <a:gd name="connsiteY3" fmla="*/ 472309 h 7153354"/>
                <a:gd name="connsiteX4" fmla="*/ 3032030 w 3536125"/>
                <a:gd name="connsiteY4" fmla="*/ 2034409 h 7153354"/>
                <a:gd name="connsiteX5" fmla="*/ 2003330 w 3536125"/>
                <a:gd name="connsiteY5" fmla="*/ 2440809 h 7153354"/>
                <a:gd name="connsiteX6" fmla="*/ 1685830 w 3536125"/>
                <a:gd name="connsiteY6" fmla="*/ 2821809 h 7153354"/>
                <a:gd name="connsiteX7" fmla="*/ 2046928 w 3536125"/>
                <a:gd name="connsiteY7" fmla="*/ 4593678 h 7153354"/>
                <a:gd name="connsiteX8" fmla="*/ 2948090 w 3536125"/>
                <a:gd name="connsiteY8" fmla="*/ 5774511 h 7153354"/>
                <a:gd name="connsiteX9" fmla="*/ 2792717 w 3536125"/>
                <a:gd name="connsiteY9" fmla="*/ 7141792 h 7153354"/>
                <a:gd name="connsiteX10" fmla="*/ 1052543 w 3536125"/>
                <a:gd name="connsiteY10" fmla="*/ 5339467 h 7153354"/>
                <a:gd name="connsiteX11" fmla="*/ 85630 w 3536125"/>
                <a:gd name="connsiteY11" fmla="*/ 2834509 h 7153354"/>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295685"/>
                <a:gd name="connsiteX1" fmla="*/ 314230 w 3536125"/>
                <a:gd name="connsiteY1" fmla="*/ 1196209 h 7295685"/>
                <a:gd name="connsiteX2" fmla="*/ 1863630 w 3536125"/>
                <a:gd name="connsiteY2" fmla="*/ 40509 h 7295685"/>
                <a:gd name="connsiteX3" fmla="*/ 3463830 w 3536125"/>
                <a:gd name="connsiteY3" fmla="*/ 472309 h 7295685"/>
                <a:gd name="connsiteX4" fmla="*/ 3032030 w 3536125"/>
                <a:gd name="connsiteY4" fmla="*/ 2034409 h 7295685"/>
                <a:gd name="connsiteX5" fmla="*/ 2003330 w 3536125"/>
                <a:gd name="connsiteY5" fmla="*/ 2440809 h 7295685"/>
                <a:gd name="connsiteX6" fmla="*/ 1685830 w 3536125"/>
                <a:gd name="connsiteY6" fmla="*/ 2821809 h 7295685"/>
                <a:gd name="connsiteX7" fmla="*/ 2046928 w 3536125"/>
                <a:gd name="connsiteY7" fmla="*/ 4593678 h 7295685"/>
                <a:gd name="connsiteX8" fmla="*/ 2948090 w 3536125"/>
                <a:gd name="connsiteY8" fmla="*/ 5774511 h 7295685"/>
                <a:gd name="connsiteX9" fmla="*/ 2792717 w 3536125"/>
                <a:gd name="connsiteY9" fmla="*/ 7141792 h 7295685"/>
                <a:gd name="connsiteX10" fmla="*/ 1487587 w 3536125"/>
                <a:gd name="connsiteY10" fmla="*/ 7141790 h 7295685"/>
                <a:gd name="connsiteX11" fmla="*/ 1052543 w 3536125"/>
                <a:gd name="connsiteY11" fmla="*/ 5339467 h 7295685"/>
                <a:gd name="connsiteX12" fmla="*/ 85630 w 3536125"/>
                <a:gd name="connsiteY12" fmla="*/ 2834509 h 7295685"/>
                <a:gd name="connsiteX0" fmla="*/ 85630 w 3536125"/>
                <a:gd name="connsiteY0" fmla="*/ 2834509 h 7390932"/>
                <a:gd name="connsiteX1" fmla="*/ 314230 w 3536125"/>
                <a:gd name="connsiteY1" fmla="*/ 1196209 h 7390932"/>
                <a:gd name="connsiteX2" fmla="*/ 1863630 w 3536125"/>
                <a:gd name="connsiteY2" fmla="*/ 40509 h 7390932"/>
                <a:gd name="connsiteX3" fmla="*/ 3463830 w 3536125"/>
                <a:gd name="connsiteY3" fmla="*/ 472309 h 7390932"/>
                <a:gd name="connsiteX4" fmla="*/ 3032030 w 3536125"/>
                <a:gd name="connsiteY4" fmla="*/ 2034409 h 7390932"/>
                <a:gd name="connsiteX5" fmla="*/ 2003330 w 3536125"/>
                <a:gd name="connsiteY5" fmla="*/ 2440809 h 7390932"/>
                <a:gd name="connsiteX6" fmla="*/ 1685830 w 3536125"/>
                <a:gd name="connsiteY6" fmla="*/ 2821809 h 7390932"/>
                <a:gd name="connsiteX7" fmla="*/ 2046928 w 3536125"/>
                <a:gd name="connsiteY7" fmla="*/ 4593678 h 7390932"/>
                <a:gd name="connsiteX8" fmla="*/ 2948090 w 3536125"/>
                <a:gd name="connsiteY8" fmla="*/ 5774511 h 7390932"/>
                <a:gd name="connsiteX9" fmla="*/ 2792717 w 3536125"/>
                <a:gd name="connsiteY9" fmla="*/ 7141792 h 7390932"/>
                <a:gd name="connsiteX10" fmla="*/ 1487587 w 3536125"/>
                <a:gd name="connsiteY10" fmla="*/ 7141790 h 7390932"/>
                <a:gd name="connsiteX11" fmla="*/ 1052543 w 3536125"/>
                <a:gd name="connsiteY11" fmla="*/ 5339467 h 7390932"/>
                <a:gd name="connsiteX12" fmla="*/ 85630 w 3536125"/>
                <a:gd name="connsiteY12" fmla="*/ 2834509 h 7390932"/>
                <a:gd name="connsiteX0" fmla="*/ 85630 w 3536125"/>
                <a:gd name="connsiteY0" fmla="*/ 2834509 h 7390932"/>
                <a:gd name="connsiteX1" fmla="*/ 314230 w 3536125"/>
                <a:gd name="connsiteY1" fmla="*/ 1196209 h 7390932"/>
                <a:gd name="connsiteX2" fmla="*/ 1863630 w 3536125"/>
                <a:gd name="connsiteY2" fmla="*/ 40509 h 7390932"/>
                <a:gd name="connsiteX3" fmla="*/ 3463830 w 3536125"/>
                <a:gd name="connsiteY3" fmla="*/ 472309 h 7390932"/>
                <a:gd name="connsiteX4" fmla="*/ 3032030 w 3536125"/>
                <a:gd name="connsiteY4" fmla="*/ 2034409 h 7390932"/>
                <a:gd name="connsiteX5" fmla="*/ 2003330 w 3536125"/>
                <a:gd name="connsiteY5" fmla="*/ 2440809 h 7390932"/>
                <a:gd name="connsiteX6" fmla="*/ 1685830 w 3536125"/>
                <a:gd name="connsiteY6" fmla="*/ 2821809 h 7390932"/>
                <a:gd name="connsiteX7" fmla="*/ 2046928 w 3536125"/>
                <a:gd name="connsiteY7" fmla="*/ 4593678 h 7390932"/>
                <a:gd name="connsiteX8" fmla="*/ 2948090 w 3536125"/>
                <a:gd name="connsiteY8" fmla="*/ 5774511 h 7390932"/>
                <a:gd name="connsiteX9" fmla="*/ 2792717 w 3536125"/>
                <a:gd name="connsiteY9" fmla="*/ 7141792 h 7390932"/>
                <a:gd name="connsiteX10" fmla="*/ 1487587 w 3536125"/>
                <a:gd name="connsiteY10" fmla="*/ 7141790 h 7390932"/>
                <a:gd name="connsiteX11" fmla="*/ 1052543 w 3536125"/>
                <a:gd name="connsiteY11" fmla="*/ 5339467 h 7390932"/>
                <a:gd name="connsiteX12" fmla="*/ 85630 w 3536125"/>
                <a:gd name="connsiteY12" fmla="*/ 2834509 h 7390932"/>
                <a:gd name="connsiteX0" fmla="*/ 85630 w 3536125"/>
                <a:gd name="connsiteY0" fmla="*/ 2834509 h 7340814"/>
                <a:gd name="connsiteX1" fmla="*/ 314230 w 3536125"/>
                <a:gd name="connsiteY1" fmla="*/ 1196209 h 7340814"/>
                <a:gd name="connsiteX2" fmla="*/ 1863630 w 3536125"/>
                <a:gd name="connsiteY2" fmla="*/ 40509 h 7340814"/>
                <a:gd name="connsiteX3" fmla="*/ 3463830 w 3536125"/>
                <a:gd name="connsiteY3" fmla="*/ 472309 h 7340814"/>
                <a:gd name="connsiteX4" fmla="*/ 3032030 w 3536125"/>
                <a:gd name="connsiteY4" fmla="*/ 2034409 h 7340814"/>
                <a:gd name="connsiteX5" fmla="*/ 2003330 w 3536125"/>
                <a:gd name="connsiteY5" fmla="*/ 2440809 h 7340814"/>
                <a:gd name="connsiteX6" fmla="*/ 1685830 w 3536125"/>
                <a:gd name="connsiteY6" fmla="*/ 2821809 h 7340814"/>
                <a:gd name="connsiteX7" fmla="*/ 2046928 w 3536125"/>
                <a:gd name="connsiteY7" fmla="*/ 4593678 h 7340814"/>
                <a:gd name="connsiteX8" fmla="*/ 3010239 w 3536125"/>
                <a:gd name="connsiteY8" fmla="*/ 5774510 h 7340814"/>
                <a:gd name="connsiteX9" fmla="*/ 2792717 w 3536125"/>
                <a:gd name="connsiteY9" fmla="*/ 7141792 h 7340814"/>
                <a:gd name="connsiteX10" fmla="*/ 1487587 w 3536125"/>
                <a:gd name="connsiteY10" fmla="*/ 7141790 h 7340814"/>
                <a:gd name="connsiteX11" fmla="*/ 1052543 w 3536125"/>
                <a:gd name="connsiteY11" fmla="*/ 5339467 h 7340814"/>
                <a:gd name="connsiteX12" fmla="*/ 85630 w 3536125"/>
                <a:gd name="connsiteY12" fmla="*/ 2834509 h 7340814"/>
                <a:gd name="connsiteX0" fmla="*/ 85630 w 3536125"/>
                <a:gd name="connsiteY0" fmla="*/ 2834509 h 7340814"/>
                <a:gd name="connsiteX1" fmla="*/ 314230 w 3536125"/>
                <a:gd name="connsiteY1" fmla="*/ 1196209 h 7340814"/>
                <a:gd name="connsiteX2" fmla="*/ 1863630 w 3536125"/>
                <a:gd name="connsiteY2" fmla="*/ 40509 h 7340814"/>
                <a:gd name="connsiteX3" fmla="*/ 3463830 w 3536125"/>
                <a:gd name="connsiteY3" fmla="*/ 472309 h 7340814"/>
                <a:gd name="connsiteX4" fmla="*/ 3032030 w 3536125"/>
                <a:gd name="connsiteY4" fmla="*/ 2034409 h 7340814"/>
                <a:gd name="connsiteX5" fmla="*/ 2003330 w 3536125"/>
                <a:gd name="connsiteY5" fmla="*/ 2440809 h 7340814"/>
                <a:gd name="connsiteX6" fmla="*/ 1685830 w 3536125"/>
                <a:gd name="connsiteY6" fmla="*/ 2821809 h 7340814"/>
                <a:gd name="connsiteX7" fmla="*/ 2046928 w 3536125"/>
                <a:gd name="connsiteY7" fmla="*/ 4593678 h 7340814"/>
                <a:gd name="connsiteX8" fmla="*/ 3010239 w 3536125"/>
                <a:gd name="connsiteY8" fmla="*/ 5774510 h 7340814"/>
                <a:gd name="connsiteX9" fmla="*/ 2792717 w 3536125"/>
                <a:gd name="connsiteY9" fmla="*/ 7141792 h 7340814"/>
                <a:gd name="connsiteX10" fmla="*/ 1487587 w 3536125"/>
                <a:gd name="connsiteY10" fmla="*/ 7141790 h 7340814"/>
                <a:gd name="connsiteX11" fmla="*/ 1052543 w 3536125"/>
                <a:gd name="connsiteY11" fmla="*/ 5339467 h 7340814"/>
                <a:gd name="connsiteX12" fmla="*/ 85630 w 3536125"/>
                <a:gd name="connsiteY12" fmla="*/ 2834509 h 7340814"/>
                <a:gd name="connsiteX0" fmla="*/ 85630 w 3536125"/>
                <a:gd name="connsiteY0" fmla="*/ 2834509 h 7340814"/>
                <a:gd name="connsiteX1" fmla="*/ 314230 w 3536125"/>
                <a:gd name="connsiteY1" fmla="*/ 1196209 h 7340814"/>
                <a:gd name="connsiteX2" fmla="*/ 1863630 w 3536125"/>
                <a:gd name="connsiteY2" fmla="*/ 40509 h 7340814"/>
                <a:gd name="connsiteX3" fmla="*/ 3463830 w 3536125"/>
                <a:gd name="connsiteY3" fmla="*/ 472309 h 7340814"/>
                <a:gd name="connsiteX4" fmla="*/ 3032030 w 3536125"/>
                <a:gd name="connsiteY4" fmla="*/ 2034409 h 7340814"/>
                <a:gd name="connsiteX5" fmla="*/ 2003330 w 3536125"/>
                <a:gd name="connsiteY5" fmla="*/ 2440809 h 7340814"/>
                <a:gd name="connsiteX6" fmla="*/ 1685830 w 3536125"/>
                <a:gd name="connsiteY6" fmla="*/ 2821809 h 7340814"/>
                <a:gd name="connsiteX7" fmla="*/ 2046928 w 3536125"/>
                <a:gd name="connsiteY7" fmla="*/ 4593678 h 7340814"/>
                <a:gd name="connsiteX8" fmla="*/ 3010239 w 3536125"/>
                <a:gd name="connsiteY8" fmla="*/ 5774510 h 7340814"/>
                <a:gd name="connsiteX9" fmla="*/ 2792717 w 3536125"/>
                <a:gd name="connsiteY9" fmla="*/ 7141792 h 7340814"/>
                <a:gd name="connsiteX10" fmla="*/ 1487587 w 3536125"/>
                <a:gd name="connsiteY10" fmla="*/ 7141790 h 7340814"/>
                <a:gd name="connsiteX11" fmla="*/ 1052543 w 3536125"/>
                <a:gd name="connsiteY11" fmla="*/ 5339467 h 7340814"/>
                <a:gd name="connsiteX12" fmla="*/ 85630 w 3536125"/>
                <a:gd name="connsiteY12" fmla="*/ 2834509 h 7340814"/>
                <a:gd name="connsiteX0" fmla="*/ 85630 w 3536125"/>
                <a:gd name="connsiteY0" fmla="*/ 2834509 h 7340814"/>
                <a:gd name="connsiteX1" fmla="*/ 314230 w 3536125"/>
                <a:gd name="connsiteY1" fmla="*/ 1196209 h 7340814"/>
                <a:gd name="connsiteX2" fmla="*/ 1863630 w 3536125"/>
                <a:gd name="connsiteY2" fmla="*/ 40509 h 7340814"/>
                <a:gd name="connsiteX3" fmla="*/ 3463830 w 3536125"/>
                <a:gd name="connsiteY3" fmla="*/ 472309 h 7340814"/>
                <a:gd name="connsiteX4" fmla="*/ 3032030 w 3536125"/>
                <a:gd name="connsiteY4" fmla="*/ 2034409 h 7340814"/>
                <a:gd name="connsiteX5" fmla="*/ 2003330 w 3536125"/>
                <a:gd name="connsiteY5" fmla="*/ 2440809 h 7340814"/>
                <a:gd name="connsiteX6" fmla="*/ 1685830 w 3536125"/>
                <a:gd name="connsiteY6" fmla="*/ 2821809 h 7340814"/>
                <a:gd name="connsiteX7" fmla="*/ 2046928 w 3536125"/>
                <a:gd name="connsiteY7" fmla="*/ 4593678 h 7340814"/>
                <a:gd name="connsiteX8" fmla="*/ 3010239 w 3536125"/>
                <a:gd name="connsiteY8" fmla="*/ 5774510 h 7340814"/>
                <a:gd name="connsiteX9" fmla="*/ 2792717 w 3536125"/>
                <a:gd name="connsiteY9" fmla="*/ 7141792 h 7340814"/>
                <a:gd name="connsiteX10" fmla="*/ 1487587 w 3536125"/>
                <a:gd name="connsiteY10" fmla="*/ 7141790 h 7340814"/>
                <a:gd name="connsiteX11" fmla="*/ 1052543 w 3536125"/>
                <a:gd name="connsiteY11" fmla="*/ 5339467 h 7340814"/>
                <a:gd name="connsiteX12" fmla="*/ 85630 w 3536125"/>
                <a:gd name="connsiteY12" fmla="*/ 2834509 h 7340814"/>
                <a:gd name="connsiteX0" fmla="*/ 85630 w 3536125"/>
                <a:gd name="connsiteY0" fmla="*/ 2834509 h 7353310"/>
                <a:gd name="connsiteX1" fmla="*/ 314230 w 3536125"/>
                <a:gd name="connsiteY1" fmla="*/ 1196209 h 7353310"/>
                <a:gd name="connsiteX2" fmla="*/ 1863630 w 3536125"/>
                <a:gd name="connsiteY2" fmla="*/ 40509 h 7353310"/>
                <a:gd name="connsiteX3" fmla="*/ 3463830 w 3536125"/>
                <a:gd name="connsiteY3" fmla="*/ 472309 h 7353310"/>
                <a:gd name="connsiteX4" fmla="*/ 3032030 w 3536125"/>
                <a:gd name="connsiteY4" fmla="*/ 2034409 h 7353310"/>
                <a:gd name="connsiteX5" fmla="*/ 2003330 w 3536125"/>
                <a:gd name="connsiteY5" fmla="*/ 2440809 h 7353310"/>
                <a:gd name="connsiteX6" fmla="*/ 1685830 w 3536125"/>
                <a:gd name="connsiteY6" fmla="*/ 2821809 h 7353310"/>
                <a:gd name="connsiteX7" fmla="*/ 2046928 w 3536125"/>
                <a:gd name="connsiteY7" fmla="*/ 4593678 h 7353310"/>
                <a:gd name="connsiteX8" fmla="*/ 3010239 w 3536125"/>
                <a:gd name="connsiteY8" fmla="*/ 5774510 h 7353310"/>
                <a:gd name="connsiteX9" fmla="*/ 2792717 w 3536125"/>
                <a:gd name="connsiteY9" fmla="*/ 7141792 h 7353310"/>
                <a:gd name="connsiteX10" fmla="*/ 1487587 w 3536125"/>
                <a:gd name="connsiteY10" fmla="*/ 7141790 h 7353310"/>
                <a:gd name="connsiteX11" fmla="*/ 1052543 w 3536125"/>
                <a:gd name="connsiteY11" fmla="*/ 5339467 h 7353310"/>
                <a:gd name="connsiteX12" fmla="*/ 85630 w 3536125"/>
                <a:gd name="connsiteY12" fmla="*/ 2834509 h 7353310"/>
                <a:gd name="connsiteX0" fmla="*/ 85630 w 3536125"/>
                <a:gd name="connsiteY0" fmla="*/ 2834509 h 7293896"/>
                <a:gd name="connsiteX1" fmla="*/ 314230 w 3536125"/>
                <a:gd name="connsiteY1" fmla="*/ 1196209 h 7293896"/>
                <a:gd name="connsiteX2" fmla="*/ 1863630 w 3536125"/>
                <a:gd name="connsiteY2" fmla="*/ 40509 h 7293896"/>
                <a:gd name="connsiteX3" fmla="*/ 3463830 w 3536125"/>
                <a:gd name="connsiteY3" fmla="*/ 472309 h 7293896"/>
                <a:gd name="connsiteX4" fmla="*/ 3032030 w 3536125"/>
                <a:gd name="connsiteY4" fmla="*/ 2034409 h 7293896"/>
                <a:gd name="connsiteX5" fmla="*/ 2003330 w 3536125"/>
                <a:gd name="connsiteY5" fmla="*/ 2440809 h 7293896"/>
                <a:gd name="connsiteX6" fmla="*/ 1685830 w 3536125"/>
                <a:gd name="connsiteY6" fmla="*/ 2821809 h 7293896"/>
                <a:gd name="connsiteX7" fmla="*/ 2046928 w 3536125"/>
                <a:gd name="connsiteY7" fmla="*/ 4593678 h 7293896"/>
                <a:gd name="connsiteX8" fmla="*/ 3010239 w 3536125"/>
                <a:gd name="connsiteY8" fmla="*/ 5774510 h 7293896"/>
                <a:gd name="connsiteX9" fmla="*/ 2792717 w 3536125"/>
                <a:gd name="connsiteY9" fmla="*/ 7141792 h 7293896"/>
                <a:gd name="connsiteX10" fmla="*/ 1487587 w 3536125"/>
                <a:gd name="connsiteY10" fmla="*/ 7141790 h 7293896"/>
                <a:gd name="connsiteX11" fmla="*/ 1052543 w 3536125"/>
                <a:gd name="connsiteY11" fmla="*/ 5339467 h 7293896"/>
                <a:gd name="connsiteX12" fmla="*/ 85630 w 3536125"/>
                <a:gd name="connsiteY12" fmla="*/ 2834509 h 7293896"/>
                <a:gd name="connsiteX0" fmla="*/ 85630 w 3536125"/>
                <a:gd name="connsiteY0" fmla="*/ 2834509 h 7328560"/>
                <a:gd name="connsiteX1" fmla="*/ 314230 w 3536125"/>
                <a:gd name="connsiteY1" fmla="*/ 1196209 h 7328560"/>
                <a:gd name="connsiteX2" fmla="*/ 1863630 w 3536125"/>
                <a:gd name="connsiteY2" fmla="*/ 40509 h 7328560"/>
                <a:gd name="connsiteX3" fmla="*/ 3463830 w 3536125"/>
                <a:gd name="connsiteY3" fmla="*/ 472309 h 7328560"/>
                <a:gd name="connsiteX4" fmla="*/ 3032030 w 3536125"/>
                <a:gd name="connsiteY4" fmla="*/ 2034409 h 7328560"/>
                <a:gd name="connsiteX5" fmla="*/ 2003330 w 3536125"/>
                <a:gd name="connsiteY5" fmla="*/ 2440809 h 7328560"/>
                <a:gd name="connsiteX6" fmla="*/ 1685830 w 3536125"/>
                <a:gd name="connsiteY6" fmla="*/ 2821809 h 7328560"/>
                <a:gd name="connsiteX7" fmla="*/ 2046928 w 3536125"/>
                <a:gd name="connsiteY7" fmla="*/ 4593678 h 7328560"/>
                <a:gd name="connsiteX8" fmla="*/ 3010239 w 3536125"/>
                <a:gd name="connsiteY8" fmla="*/ 5774510 h 7328560"/>
                <a:gd name="connsiteX9" fmla="*/ 2792717 w 3536125"/>
                <a:gd name="connsiteY9" fmla="*/ 7141792 h 7328560"/>
                <a:gd name="connsiteX10" fmla="*/ 1487587 w 3536125"/>
                <a:gd name="connsiteY10" fmla="*/ 7141790 h 7328560"/>
                <a:gd name="connsiteX11" fmla="*/ 1052543 w 3536125"/>
                <a:gd name="connsiteY11" fmla="*/ 5339467 h 7328560"/>
                <a:gd name="connsiteX12" fmla="*/ 85630 w 3536125"/>
                <a:gd name="connsiteY12" fmla="*/ 2834509 h 7328560"/>
                <a:gd name="connsiteX0" fmla="*/ 85630 w 3536125"/>
                <a:gd name="connsiteY0" fmla="*/ 2834509 h 7326544"/>
                <a:gd name="connsiteX1" fmla="*/ 314230 w 3536125"/>
                <a:gd name="connsiteY1" fmla="*/ 1196209 h 7326544"/>
                <a:gd name="connsiteX2" fmla="*/ 1863630 w 3536125"/>
                <a:gd name="connsiteY2" fmla="*/ 40509 h 7326544"/>
                <a:gd name="connsiteX3" fmla="*/ 3463830 w 3536125"/>
                <a:gd name="connsiteY3" fmla="*/ 472309 h 7326544"/>
                <a:gd name="connsiteX4" fmla="*/ 3032030 w 3536125"/>
                <a:gd name="connsiteY4" fmla="*/ 2034409 h 7326544"/>
                <a:gd name="connsiteX5" fmla="*/ 2003330 w 3536125"/>
                <a:gd name="connsiteY5" fmla="*/ 2440809 h 7326544"/>
                <a:gd name="connsiteX6" fmla="*/ 1685830 w 3536125"/>
                <a:gd name="connsiteY6" fmla="*/ 2821809 h 7326544"/>
                <a:gd name="connsiteX7" fmla="*/ 2046928 w 3536125"/>
                <a:gd name="connsiteY7" fmla="*/ 4593678 h 7326544"/>
                <a:gd name="connsiteX8" fmla="*/ 3010239 w 3536125"/>
                <a:gd name="connsiteY8" fmla="*/ 5774510 h 7326544"/>
                <a:gd name="connsiteX9" fmla="*/ 2792717 w 3536125"/>
                <a:gd name="connsiteY9" fmla="*/ 7141792 h 7326544"/>
                <a:gd name="connsiteX10" fmla="*/ 1487587 w 3536125"/>
                <a:gd name="connsiteY10" fmla="*/ 7141790 h 7326544"/>
                <a:gd name="connsiteX11" fmla="*/ 990394 w 3536125"/>
                <a:gd name="connsiteY11" fmla="*/ 5556988 h 7326544"/>
                <a:gd name="connsiteX12" fmla="*/ 85630 w 3536125"/>
                <a:gd name="connsiteY12" fmla="*/ 2834509 h 7326544"/>
                <a:gd name="connsiteX0" fmla="*/ 85630 w 3536125"/>
                <a:gd name="connsiteY0" fmla="*/ 2834509 h 7326544"/>
                <a:gd name="connsiteX1" fmla="*/ 314230 w 3536125"/>
                <a:gd name="connsiteY1" fmla="*/ 1196209 h 7326544"/>
                <a:gd name="connsiteX2" fmla="*/ 1863630 w 3536125"/>
                <a:gd name="connsiteY2" fmla="*/ 40509 h 7326544"/>
                <a:gd name="connsiteX3" fmla="*/ 3463830 w 3536125"/>
                <a:gd name="connsiteY3" fmla="*/ 472309 h 7326544"/>
                <a:gd name="connsiteX4" fmla="*/ 3032030 w 3536125"/>
                <a:gd name="connsiteY4" fmla="*/ 2034409 h 7326544"/>
                <a:gd name="connsiteX5" fmla="*/ 2003330 w 3536125"/>
                <a:gd name="connsiteY5" fmla="*/ 2440809 h 7326544"/>
                <a:gd name="connsiteX6" fmla="*/ 1685830 w 3536125"/>
                <a:gd name="connsiteY6" fmla="*/ 2821809 h 7326544"/>
                <a:gd name="connsiteX7" fmla="*/ 2046928 w 3536125"/>
                <a:gd name="connsiteY7" fmla="*/ 4593678 h 7326544"/>
                <a:gd name="connsiteX8" fmla="*/ 3010239 w 3536125"/>
                <a:gd name="connsiteY8" fmla="*/ 5774510 h 7326544"/>
                <a:gd name="connsiteX9" fmla="*/ 2792717 w 3536125"/>
                <a:gd name="connsiteY9" fmla="*/ 7141792 h 7326544"/>
                <a:gd name="connsiteX10" fmla="*/ 1487587 w 3536125"/>
                <a:gd name="connsiteY10" fmla="*/ 7141790 h 7326544"/>
                <a:gd name="connsiteX11" fmla="*/ 990394 w 3536125"/>
                <a:gd name="connsiteY11" fmla="*/ 5556988 h 7326544"/>
                <a:gd name="connsiteX12" fmla="*/ 85630 w 3536125"/>
                <a:gd name="connsiteY12" fmla="*/ 2834509 h 7326544"/>
                <a:gd name="connsiteX0" fmla="*/ 85630 w 3518934"/>
                <a:gd name="connsiteY0" fmla="*/ 2834509 h 7326544"/>
                <a:gd name="connsiteX1" fmla="*/ 314230 w 3518934"/>
                <a:gd name="connsiteY1" fmla="*/ 1196209 h 7326544"/>
                <a:gd name="connsiteX2" fmla="*/ 1863630 w 3518934"/>
                <a:gd name="connsiteY2" fmla="*/ 40509 h 7326544"/>
                <a:gd name="connsiteX3" fmla="*/ 3463830 w 3518934"/>
                <a:gd name="connsiteY3" fmla="*/ 472309 h 7326544"/>
                <a:gd name="connsiteX4" fmla="*/ 3032030 w 3518934"/>
                <a:gd name="connsiteY4" fmla="*/ 2034409 h 7326544"/>
                <a:gd name="connsiteX5" fmla="*/ 1685830 w 3518934"/>
                <a:gd name="connsiteY5" fmla="*/ 2821809 h 7326544"/>
                <a:gd name="connsiteX6" fmla="*/ 2046928 w 3518934"/>
                <a:gd name="connsiteY6" fmla="*/ 4593678 h 7326544"/>
                <a:gd name="connsiteX7" fmla="*/ 3010239 w 3518934"/>
                <a:gd name="connsiteY7" fmla="*/ 5774510 h 7326544"/>
                <a:gd name="connsiteX8" fmla="*/ 2792717 w 3518934"/>
                <a:gd name="connsiteY8" fmla="*/ 7141792 h 7326544"/>
                <a:gd name="connsiteX9" fmla="*/ 1487587 w 3518934"/>
                <a:gd name="connsiteY9" fmla="*/ 7141790 h 7326544"/>
                <a:gd name="connsiteX10" fmla="*/ 990394 w 3518934"/>
                <a:gd name="connsiteY10" fmla="*/ 5556988 h 7326544"/>
                <a:gd name="connsiteX11" fmla="*/ 85630 w 3518934"/>
                <a:gd name="connsiteY11" fmla="*/ 2834509 h 7326544"/>
                <a:gd name="connsiteX0" fmla="*/ 85630 w 3517906"/>
                <a:gd name="connsiteY0" fmla="*/ 2834509 h 7326544"/>
                <a:gd name="connsiteX1" fmla="*/ 314230 w 3517906"/>
                <a:gd name="connsiteY1" fmla="*/ 1196209 h 7326544"/>
                <a:gd name="connsiteX2" fmla="*/ 1863630 w 3517906"/>
                <a:gd name="connsiteY2" fmla="*/ 40509 h 7326544"/>
                <a:gd name="connsiteX3" fmla="*/ 3463830 w 3517906"/>
                <a:gd name="connsiteY3" fmla="*/ 472309 h 7326544"/>
                <a:gd name="connsiteX4" fmla="*/ 3032030 w 3517906"/>
                <a:gd name="connsiteY4" fmla="*/ 2034409 h 7326544"/>
                <a:gd name="connsiteX5" fmla="*/ 1747979 w 3517906"/>
                <a:gd name="connsiteY5" fmla="*/ 2604288 h 7326544"/>
                <a:gd name="connsiteX6" fmla="*/ 2046928 w 3517906"/>
                <a:gd name="connsiteY6" fmla="*/ 4593678 h 7326544"/>
                <a:gd name="connsiteX7" fmla="*/ 3010239 w 3517906"/>
                <a:gd name="connsiteY7" fmla="*/ 5774510 h 7326544"/>
                <a:gd name="connsiteX8" fmla="*/ 2792717 w 3517906"/>
                <a:gd name="connsiteY8" fmla="*/ 7141792 h 7326544"/>
                <a:gd name="connsiteX9" fmla="*/ 1487587 w 3517906"/>
                <a:gd name="connsiteY9" fmla="*/ 7141790 h 7326544"/>
                <a:gd name="connsiteX10" fmla="*/ 990394 w 3517906"/>
                <a:gd name="connsiteY10" fmla="*/ 5556988 h 7326544"/>
                <a:gd name="connsiteX11" fmla="*/ 85630 w 3517906"/>
                <a:gd name="connsiteY11" fmla="*/ 2834509 h 7326544"/>
                <a:gd name="connsiteX0" fmla="*/ 85630 w 3517906"/>
                <a:gd name="connsiteY0" fmla="*/ 2834509 h 7326544"/>
                <a:gd name="connsiteX1" fmla="*/ 314230 w 3517906"/>
                <a:gd name="connsiteY1" fmla="*/ 1196209 h 7326544"/>
                <a:gd name="connsiteX2" fmla="*/ 1863630 w 3517906"/>
                <a:gd name="connsiteY2" fmla="*/ 40509 h 7326544"/>
                <a:gd name="connsiteX3" fmla="*/ 3463830 w 3517906"/>
                <a:gd name="connsiteY3" fmla="*/ 472309 h 7326544"/>
                <a:gd name="connsiteX4" fmla="*/ 3032030 w 3517906"/>
                <a:gd name="connsiteY4" fmla="*/ 2034409 h 7326544"/>
                <a:gd name="connsiteX5" fmla="*/ 1747979 w 3517906"/>
                <a:gd name="connsiteY5" fmla="*/ 2262469 h 7326544"/>
                <a:gd name="connsiteX6" fmla="*/ 2046928 w 3517906"/>
                <a:gd name="connsiteY6" fmla="*/ 4593678 h 7326544"/>
                <a:gd name="connsiteX7" fmla="*/ 3010239 w 3517906"/>
                <a:gd name="connsiteY7" fmla="*/ 5774510 h 7326544"/>
                <a:gd name="connsiteX8" fmla="*/ 2792717 w 3517906"/>
                <a:gd name="connsiteY8" fmla="*/ 7141792 h 7326544"/>
                <a:gd name="connsiteX9" fmla="*/ 1487587 w 3517906"/>
                <a:gd name="connsiteY9" fmla="*/ 7141790 h 7326544"/>
                <a:gd name="connsiteX10" fmla="*/ 990394 w 3517906"/>
                <a:gd name="connsiteY10" fmla="*/ 5556988 h 7326544"/>
                <a:gd name="connsiteX11" fmla="*/ 85630 w 3517906"/>
                <a:gd name="connsiteY11" fmla="*/ 2834509 h 7326544"/>
                <a:gd name="connsiteX0" fmla="*/ 85630 w 3516426"/>
                <a:gd name="connsiteY0" fmla="*/ 2834509 h 7326544"/>
                <a:gd name="connsiteX1" fmla="*/ 314230 w 3516426"/>
                <a:gd name="connsiteY1" fmla="*/ 1196209 h 7326544"/>
                <a:gd name="connsiteX2" fmla="*/ 1863630 w 3516426"/>
                <a:gd name="connsiteY2" fmla="*/ 40509 h 7326544"/>
                <a:gd name="connsiteX3" fmla="*/ 3463830 w 3516426"/>
                <a:gd name="connsiteY3" fmla="*/ 472309 h 7326544"/>
                <a:gd name="connsiteX4" fmla="*/ 3032030 w 3516426"/>
                <a:gd name="connsiteY4" fmla="*/ 2034409 h 7326544"/>
                <a:gd name="connsiteX5" fmla="*/ 1841203 w 3516426"/>
                <a:gd name="connsiteY5" fmla="*/ 2355692 h 7326544"/>
                <a:gd name="connsiteX6" fmla="*/ 2046928 w 3516426"/>
                <a:gd name="connsiteY6" fmla="*/ 4593678 h 7326544"/>
                <a:gd name="connsiteX7" fmla="*/ 3010239 w 3516426"/>
                <a:gd name="connsiteY7" fmla="*/ 5774510 h 7326544"/>
                <a:gd name="connsiteX8" fmla="*/ 2792717 w 3516426"/>
                <a:gd name="connsiteY8" fmla="*/ 7141792 h 7326544"/>
                <a:gd name="connsiteX9" fmla="*/ 1487587 w 3516426"/>
                <a:gd name="connsiteY9" fmla="*/ 7141790 h 7326544"/>
                <a:gd name="connsiteX10" fmla="*/ 990394 w 3516426"/>
                <a:gd name="connsiteY10" fmla="*/ 5556988 h 7326544"/>
                <a:gd name="connsiteX11" fmla="*/ 85630 w 3516426"/>
                <a:gd name="connsiteY11" fmla="*/ 2834509 h 7326544"/>
                <a:gd name="connsiteX0" fmla="*/ 85630 w 3530480"/>
                <a:gd name="connsiteY0" fmla="*/ 2834509 h 7326544"/>
                <a:gd name="connsiteX1" fmla="*/ 314230 w 3530480"/>
                <a:gd name="connsiteY1" fmla="*/ 1196209 h 7326544"/>
                <a:gd name="connsiteX2" fmla="*/ 1863630 w 3530480"/>
                <a:gd name="connsiteY2" fmla="*/ 40509 h 7326544"/>
                <a:gd name="connsiteX3" fmla="*/ 3463830 w 3530480"/>
                <a:gd name="connsiteY3" fmla="*/ 472309 h 7326544"/>
                <a:gd name="connsiteX4" fmla="*/ 3032030 w 3530480"/>
                <a:gd name="connsiteY4" fmla="*/ 2034409 h 7326544"/>
                <a:gd name="connsiteX5" fmla="*/ 1841203 w 3530480"/>
                <a:gd name="connsiteY5" fmla="*/ 2355692 h 7326544"/>
                <a:gd name="connsiteX6" fmla="*/ 2046928 w 3530480"/>
                <a:gd name="connsiteY6" fmla="*/ 4593678 h 7326544"/>
                <a:gd name="connsiteX7" fmla="*/ 3010239 w 3530480"/>
                <a:gd name="connsiteY7" fmla="*/ 5774510 h 7326544"/>
                <a:gd name="connsiteX8" fmla="*/ 2792717 w 3530480"/>
                <a:gd name="connsiteY8" fmla="*/ 7141792 h 7326544"/>
                <a:gd name="connsiteX9" fmla="*/ 1487587 w 3530480"/>
                <a:gd name="connsiteY9" fmla="*/ 7141790 h 7326544"/>
                <a:gd name="connsiteX10" fmla="*/ 990394 w 3530480"/>
                <a:gd name="connsiteY10" fmla="*/ 5556988 h 7326544"/>
                <a:gd name="connsiteX11" fmla="*/ 85630 w 3530480"/>
                <a:gd name="connsiteY11" fmla="*/ 2834509 h 7326544"/>
                <a:gd name="connsiteX0" fmla="*/ 85630 w 3515946"/>
                <a:gd name="connsiteY0" fmla="*/ 2834509 h 7326544"/>
                <a:gd name="connsiteX1" fmla="*/ 314230 w 3515946"/>
                <a:gd name="connsiteY1" fmla="*/ 1196209 h 7326544"/>
                <a:gd name="connsiteX2" fmla="*/ 1863630 w 3515946"/>
                <a:gd name="connsiteY2" fmla="*/ 40509 h 7326544"/>
                <a:gd name="connsiteX3" fmla="*/ 3463830 w 3515946"/>
                <a:gd name="connsiteY3" fmla="*/ 472309 h 7326544"/>
                <a:gd name="connsiteX4" fmla="*/ 3032030 w 3515946"/>
                <a:gd name="connsiteY4" fmla="*/ 2034409 h 7326544"/>
                <a:gd name="connsiteX5" fmla="*/ 1872277 w 3515946"/>
                <a:gd name="connsiteY5" fmla="*/ 2355692 h 7326544"/>
                <a:gd name="connsiteX6" fmla="*/ 2046928 w 3515946"/>
                <a:gd name="connsiteY6" fmla="*/ 4593678 h 7326544"/>
                <a:gd name="connsiteX7" fmla="*/ 3010239 w 3515946"/>
                <a:gd name="connsiteY7" fmla="*/ 5774510 h 7326544"/>
                <a:gd name="connsiteX8" fmla="*/ 2792717 w 3515946"/>
                <a:gd name="connsiteY8" fmla="*/ 7141792 h 7326544"/>
                <a:gd name="connsiteX9" fmla="*/ 1487587 w 3515946"/>
                <a:gd name="connsiteY9" fmla="*/ 7141790 h 7326544"/>
                <a:gd name="connsiteX10" fmla="*/ 990394 w 3515946"/>
                <a:gd name="connsiteY10" fmla="*/ 5556988 h 7326544"/>
                <a:gd name="connsiteX11" fmla="*/ 85630 w 3515946"/>
                <a:gd name="connsiteY11" fmla="*/ 2834509 h 7326544"/>
                <a:gd name="connsiteX0" fmla="*/ 85630 w 3514241"/>
                <a:gd name="connsiteY0" fmla="*/ 2826126 h 7318161"/>
                <a:gd name="connsiteX1" fmla="*/ 314230 w 3514241"/>
                <a:gd name="connsiteY1" fmla="*/ 1187826 h 7318161"/>
                <a:gd name="connsiteX2" fmla="*/ 1863630 w 3514241"/>
                <a:gd name="connsiteY2" fmla="*/ 32126 h 7318161"/>
                <a:gd name="connsiteX3" fmla="*/ 3463830 w 3514241"/>
                <a:gd name="connsiteY3" fmla="*/ 463926 h 7318161"/>
                <a:gd name="connsiteX4" fmla="*/ 3000955 w 3514241"/>
                <a:gd name="connsiteY4" fmla="*/ 1932802 h 7318161"/>
                <a:gd name="connsiteX5" fmla="*/ 1872277 w 3514241"/>
                <a:gd name="connsiteY5" fmla="*/ 2347309 h 7318161"/>
                <a:gd name="connsiteX6" fmla="*/ 2046928 w 3514241"/>
                <a:gd name="connsiteY6" fmla="*/ 4585295 h 7318161"/>
                <a:gd name="connsiteX7" fmla="*/ 3010239 w 3514241"/>
                <a:gd name="connsiteY7" fmla="*/ 5766127 h 7318161"/>
                <a:gd name="connsiteX8" fmla="*/ 2792717 w 3514241"/>
                <a:gd name="connsiteY8" fmla="*/ 7133409 h 7318161"/>
                <a:gd name="connsiteX9" fmla="*/ 1487587 w 3514241"/>
                <a:gd name="connsiteY9" fmla="*/ 7133407 h 7318161"/>
                <a:gd name="connsiteX10" fmla="*/ 990394 w 3514241"/>
                <a:gd name="connsiteY10" fmla="*/ 5548605 h 7318161"/>
                <a:gd name="connsiteX11" fmla="*/ 85630 w 3514241"/>
                <a:gd name="connsiteY11" fmla="*/ 2826126 h 7318161"/>
                <a:gd name="connsiteX0" fmla="*/ 85630 w 3523209"/>
                <a:gd name="connsiteY0" fmla="*/ 2826126 h 7318161"/>
                <a:gd name="connsiteX1" fmla="*/ 314230 w 3523209"/>
                <a:gd name="connsiteY1" fmla="*/ 1187826 h 7318161"/>
                <a:gd name="connsiteX2" fmla="*/ 1863630 w 3523209"/>
                <a:gd name="connsiteY2" fmla="*/ 32126 h 7318161"/>
                <a:gd name="connsiteX3" fmla="*/ 3463830 w 3523209"/>
                <a:gd name="connsiteY3" fmla="*/ 463926 h 7318161"/>
                <a:gd name="connsiteX4" fmla="*/ 3000955 w 3523209"/>
                <a:gd name="connsiteY4" fmla="*/ 1932802 h 7318161"/>
                <a:gd name="connsiteX5" fmla="*/ 1872277 w 3523209"/>
                <a:gd name="connsiteY5" fmla="*/ 2347309 h 7318161"/>
                <a:gd name="connsiteX6" fmla="*/ 2046928 w 3523209"/>
                <a:gd name="connsiteY6" fmla="*/ 4585295 h 7318161"/>
                <a:gd name="connsiteX7" fmla="*/ 3010239 w 3523209"/>
                <a:gd name="connsiteY7" fmla="*/ 5766127 h 7318161"/>
                <a:gd name="connsiteX8" fmla="*/ 2792717 w 3523209"/>
                <a:gd name="connsiteY8" fmla="*/ 7133409 h 7318161"/>
                <a:gd name="connsiteX9" fmla="*/ 1487587 w 3523209"/>
                <a:gd name="connsiteY9" fmla="*/ 7133407 h 7318161"/>
                <a:gd name="connsiteX10" fmla="*/ 990394 w 3523209"/>
                <a:gd name="connsiteY10" fmla="*/ 5548605 h 7318161"/>
                <a:gd name="connsiteX11" fmla="*/ 85630 w 3523209"/>
                <a:gd name="connsiteY11" fmla="*/ 2826126 h 731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23209" h="7318161">
                  <a:moveTo>
                    <a:pt x="85630" y="2826126"/>
                  </a:moveTo>
                  <a:cubicBezTo>
                    <a:pt x="-92170" y="2555193"/>
                    <a:pt x="17897" y="1653492"/>
                    <a:pt x="314230" y="1187826"/>
                  </a:cubicBezTo>
                  <a:cubicBezTo>
                    <a:pt x="610563" y="722160"/>
                    <a:pt x="1338697" y="152776"/>
                    <a:pt x="1863630" y="32126"/>
                  </a:cubicBezTo>
                  <a:cubicBezTo>
                    <a:pt x="2388563" y="-88524"/>
                    <a:pt x="3274276" y="147147"/>
                    <a:pt x="3463830" y="463926"/>
                  </a:cubicBezTo>
                  <a:cubicBezTo>
                    <a:pt x="3653384" y="780705"/>
                    <a:pt x="3359437" y="1649980"/>
                    <a:pt x="3000955" y="1932802"/>
                  </a:cubicBezTo>
                  <a:cubicBezTo>
                    <a:pt x="2642473" y="2215624"/>
                    <a:pt x="2031281" y="1905227"/>
                    <a:pt x="1872277" y="2347309"/>
                  </a:cubicBezTo>
                  <a:cubicBezTo>
                    <a:pt x="1713273" y="2789391"/>
                    <a:pt x="1857268" y="4015492"/>
                    <a:pt x="2046928" y="4585295"/>
                  </a:cubicBezTo>
                  <a:cubicBezTo>
                    <a:pt x="2236588" y="5155098"/>
                    <a:pt x="2761643" y="4968545"/>
                    <a:pt x="3010239" y="5766127"/>
                  </a:cubicBezTo>
                  <a:cubicBezTo>
                    <a:pt x="3258835" y="6563709"/>
                    <a:pt x="3046492" y="6905529"/>
                    <a:pt x="2792717" y="7133409"/>
                  </a:cubicBezTo>
                  <a:cubicBezTo>
                    <a:pt x="2538942" y="7361289"/>
                    <a:pt x="1787974" y="7397541"/>
                    <a:pt x="1487587" y="7133407"/>
                  </a:cubicBezTo>
                  <a:cubicBezTo>
                    <a:pt x="1187200" y="6869273"/>
                    <a:pt x="1099754" y="6328634"/>
                    <a:pt x="990394" y="5548605"/>
                  </a:cubicBezTo>
                  <a:cubicBezTo>
                    <a:pt x="881034" y="4768576"/>
                    <a:pt x="276010" y="3454520"/>
                    <a:pt x="85630" y="2826126"/>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3" name="任意多边形 12"/>
            <p:cNvSpPr/>
            <p:nvPr/>
          </p:nvSpPr>
          <p:spPr bwMode="auto">
            <a:xfrm flipH="1">
              <a:off x="6127750" y="2287588"/>
              <a:ext cx="471488" cy="531812"/>
            </a:xfrm>
            <a:custGeom>
              <a:avLst/>
              <a:gdLst>
                <a:gd name="connsiteX0" fmla="*/ 228600 w 965200"/>
                <a:gd name="connsiteY0" fmla="*/ 0 h 1193800"/>
                <a:gd name="connsiteX1" fmla="*/ 0 w 965200"/>
                <a:gd name="connsiteY1" fmla="*/ 927100 h 1193800"/>
                <a:gd name="connsiteX2" fmla="*/ 774700 w 965200"/>
                <a:gd name="connsiteY2" fmla="*/ 1193800 h 1193800"/>
                <a:gd name="connsiteX3" fmla="*/ 965200 w 965200"/>
                <a:gd name="connsiteY3" fmla="*/ 381000 h 1193800"/>
                <a:gd name="connsiteX4" fmla="*/ 228600 w 965200"/>
                <a:gd name="connsiteY4" fmla="*/ 0 h 1193800"/>
                <a:gd name="connsiteX0" fmla="*/ 255223 w 991823"/>
                <a:gd name="connsiteY0" fmla="*/ 18035 h 1211835"/>
                <a:gd name="connsiteX1" fmla="*/ 26623 w 991823"/>
                <a:gd name="connsiteY1" fmla="*/ 945135 h 1211835"/>
                <a:gd name="connsiteX2" fmla="*/ 801323 w 991823"/>
                <a:gd name="connsiteY2" fmla="*/ 1211835 h 1211835"/>
                <a:gd name="connsiteX3" fmla="*/ 991823 w 991823"/>
                <a:gd name="connsiteY3" fmla="*/ 399035 h 1211835"/>
                <a:gd name="connsiteX4" fmla="*/ 255223 w 991823"/>
                <a:gd name="connsiteY4" fmla="*/ 18035 h 1211835"/>
                <a:gd name="connsiteX0" fmla="*/ 307466 w 1044066"/>
                <a:gd name="connsiteY0" fmla="*/ 18035 h 1211835"/>
                <a:gd name="connsiteX1" fmla="*/ 78866 w 1044066"/>
                <a:gd name="connsiteY1" fmla="*/ 945135 h 1211835"/>
                <a:gd name="connsiteX2" fmla="*/ 853566 w 1044066"/>
                <a:gd name="connsiteY2" fmla="*/ 1211835 h 1211835"/>
                <a:gd name="connsiteX3" fmla="*/ 1044066 w 1044066"/>
                <a:gd name="connsiteY3" fmla="*/ 399035 h 1211835"/>
                <a:gd name="connsiteX4" fmla="*/ 307466 w 1044066"/>
                <a:gd name="connsiteY4" fmla="*/ 18035 h 1211835"/>
                <a:gd name="connsiteX0" fmla="*/ 307466 w 1092523"/>
                <a:gd name="connsiteY0" fmla="*/ 18035 h 1219569"/>
                <a:gd name="connsiteX1" fmla="*/ 78866 w 1092523"/>
                <a:gd name="connsiteY1" fmla="*/ 945135 h 1219569"/>
                <a:gd name="connsiteX2" fmla="*/ 853566 w 1092523"/>
                <a:gd name="connsiteY2" fmla="*/ 1211835 h 1219569"/>
                <a:gd name="connsiteX3" fmla="*/ 1044066 w 1092523"/>
                <a:gd name="connsiteY3" fmla="*/ 399035 h 1219569"/>
                <a:gd name="connsiteX4" fmla="*/ 307466 w 1092523"/>
                <a:gd name="connsiteY4" fmla="*/ 18035 h 1219569"/>
                <a:gd name="connsiteX0" fmla="*/ 307466 w 1128943"/>
                <a:gd name="connsiteY0" fmla="*/ 18035 h 1256152"/>
                <a:gd name="connsiteX1" fmla="*/ 78866 w 1128943"/>
                <a:gd name="connsiteY1" fmla="*/ 945135 h 1256152"/>
                <a:gd name="connsiteX2" fmla="*/ 853566 w 1128943"/>
                <a:gd name="connsiteY2" fmla="*/ 1211835 h 1256152"/>
                <a:gd name="connsiteX3" fmla="*/ 1044066 w 1128943"/>
                <a:gd name="connsiteY3" fmla="*/ 399035 h 1256152"/>
                <a:gd name="connsiteX4" fmla="*/ 307466 w 1128943"/>
                <a:gd name="connsiteY4" fmla="*/ 18035 h 1256152"/>
                <a:gd name="connsiteX0" fmla="*/ 307466 w 1128943"/>
                <a:gd name="connsiteY0" fmla="*/ 18035 h 1295996"/>
                <a:gd name="connsiteX1" fmla="*/ 78866 w 1128943"/>
                <a:gd name="connsiteY1" fmla="*/ 945135 h 1295996"/>
                <a:gd name="connsiteX2" fmla="*/ 853566 w 1128943"/>
                <a:gd name="connsiteY2" fmla="*/ 1211835 h 1295996"/>
                <a:gd name="connsiteX3" fmla="*/ 1044066 w 1128943"/>
                <a:gd name="connsiteY3" fmla="*/ 399035 h 1295996"/>
                <a:gd name="connsiteX4" fmla="*/ 307466 w 1128943"/>
                <a:gd name="connsiteY4" fmla="*/ 18035 h 1295996"/>
                <a:gd name="connsiteX0" fmla="*/ 379312 w 1200789"/>
                <a:gd name="connsiteY0" fmla="*/ 18035 h 1295996"/>
                <a:gd name="connsiteX1" fmla="*/ 150712 w 1200789"/>
                <a:gd name="connsiteY1" fmla="*/ 945135 h 1295996"/>
                <a:gd name="connsiteX2" fmla="*/ 925412 w 1200789"/>
                <a:gd name="connsiteY2" fmla="*/ 1211835 h 1295996"/>
                <a:gd name="connsiteX3" fmla="*/ 1115912 w 1200789"/>
                <a:gd name="connsiteY3" fmla="*/ 399035 h 1295996"/>
                <a:gd name="connsiteX4" fmla="*/ 379312 w 1200789"/>
                <a:gd name="connsiteY4" fmla="*/ 18035 h 1295996"/>
                <a:gd name="connsiteX0" fmla="*/ 368256 w 1189733"/>
                <a:gd name="connsiteY0" fmla="*/ 18035 h 1315677"/>
                <a:gd name="connsiteX1" fmla="*/ 139656 w 1189733"/>
                <a:gd name="connsiteY1" fmla="*/ 945135 h 1315677"/>
                <a:gd name="connsiteX2" fmla="*/ 914356 w 1189733"/>
                <a:gd name="connsiteY2" fmla="*/ 1211835 h 1315677"/>
                <a:gd name="connsiteX3" fmla="*/ 1104856 w 1189733"/>
                <a:gd name="connsiteY3" fmla="*/ 399035 h 1315677"/>
                <a:gd name="connsiteX4" fmla="*/ 368256 w 1189733"/>
                <a:gd name="connsiteY4" fmla="*/ 18035 h 1315677"/>
                <a:gd name="connsiteX0" fmla="*/ 308355 w 1129832"/>
                <a:gd name="connsiteY0" fmla="*/ 18035 h 1295996"/>
                <a:gd name="connsiteX1" fmla="*/ 79755 w 1129832"/>
                <a:gd name="connsiteY1" fmla="*/ 945135 h 1295996"/>
                <a:gd name="connsiteX2" fmla="*/ 854455 w 1129832"/>
                <a:gd name="connsiteY2" fmla="*/ 1211835 h 1295996"/>
                <a:gd name="connsiteX3" fmla="*/ 1044955 w 1129832"/>
                <a:gd name="connsiteY3" fmla="*/ 399035 h 1295996"/>
                <a:gd name="connsiteX4" fmla="*/ 308355 w 1129832"/>
                <a:gd name="connsiteY4" fmla="*/ 18035 h 1295996"/>
                <a:gd name="connsiteX0" fmla="*/ 308355 w 1121503"/>
                <a:gd name="connsiteY0" fmla="*/ 18035 h 1237984"/>
                <a:gd name="connsiteX1" fmla="*/ 79755 w 1121503"/>
                <a:gd name="connsiteY1" fmla="*/ 945135 h 1237984"/>
                <a:gd name="connsiteX2" fmla="*/ 854455 w 1121503"/>
                <a:gd name="connsiteY2" fmla="*/ 1211835 h 1237984"/>
                <a:gd name="connsiteX3" fmla="*/ 1044955 w 1121503"/>
                <a:gd name="connsiteY3" fmla="*/ 399035 h 1237984"/>
                <a:gd name="connsiteX4" fmla="*/ 308355 w 1121503"/>
                <a:gd name="connsiteY4" fmla="*/ 18035 h 1237984"/>
                <a:gd name="connsiteX0" fmla="*/ 308355 w 1176171"/>
                <a:gd name="connsiteY0" fmla="*/ 18035 h 1301167"/>
                <a:gd name="connsiteX1" fmla="*/ 79755 w 1176171"/>
                <a:gd name="connsiteY1" fmla="*/ 945135 h 1301167"/>
                <a:gd name="connsiteX2" fmla="*/ 854455 w 1176171"/>
                <a:gd name="connsiteY2" fmla="*/ 1211835 h 1301167"/>
                <a:gd name="connsiteX3" fmla="*/ 1044955 w 1176171"/>
                <a:gd name="connsiteY3" fmla="*/ 399035 h 1301167"/>
                <a:gd name="connsiteX4" fmla="*/ 308355 w 1176171"/>
                <a:gd name="connsiteY4" fmla="*/ 18035 h 1301167"/>
                <a:gd name="connsiteX0" fmla="*/ 311025 w 1206943"/>
                <a:gd name="connsiteY0" fmla="*/ 18035 h 1327216"/>
                <a:gd name="connsiteX1" fmla="*/ 82425 w 1206943"/>
                <a:gd name="connsiteY1" fmla="*/ 945135 h 1327216"/>
                <a:gd name="connsiteX2" fmla="*/ 907925 w 1206943"/>
                <a:gd name="connsiteY2" fmla="*/ 1224535 h 1327216"/>
                <a:gd name="connsiteX3" fmla="*/ 1047625 w 1206943"/>
                <a:gd name="connsiteY3" fmla="*/ 399035 h 1327216"/>
                <a:gd name="connsiteX4" fmla="*/ 311025 w 1206943"/>
                <a:gd name="connsiteY4" fmla="*/ 18035 h 1327216"/>
                <a:gd name="connsiteX0" fmla="*/ 311025 w 1171155"/>
                <a:gd name="connsiteY0" fmla="*/ 18035 h 1300243"/>
                <a:gd name="connsiteX1" fmla="*/ 82425 w 1171155"/>
                <a:gd name="connsiteY1" fmla="*/ 945135 h 1300243"/>
                <a:gd name="connsiteX2" fmla="*/ 907925 w 1171155"/>
                <a:gd name="connsiteY2" fmla="*/ 1224535 h 1300243"/>
                <a:gd name="connsiteX3" fmla="*/ 1047625 w 1171155"/>
                <a:gd name="connsiteY3" fmla="*/ 399035 h 1300243"/>
                <a:gd name="connsiteX4" fmla="*/ 311025 w 1171155"/>
                <a:gd name="connsiteY4" fmla="*/ 18035 h 1300243"/>
                <a:gd name="connsiteX0" fmla="*/ 311025 w 1151607"/>
                <a:gd name="connsiteY0" fmla="*/ 18035 h 1300243"/>
                <a:gd name="connsiteX1" fmla="*/ 82425 w 1151607"/>
                <a:gd name="connsiteY1" fmla="*/ 945135 h 1300243"/>
                <a:gd name="connsiteX2" fmla="*/ 907925 w 1151607"/>
                <a:gd name="connsiteY2" fmla="*/ 1224535 h 1300243"/>
                <a:gd name="connsiteX3" fmla="*/ 1047625 w 1151607"/>
                <a:gd name="connsiteY3" fmla="*/ 399035 h 1300243"/>
                <a:gd name="connsiteX4" fmla="*/ 311025 w 1151607"/>
                <a:gd name="connsiteY4" fmla="*/ 18035 h 1300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1607" h="1300243">
                  <a:moveTo>
                    <a:pt x="311025" y="18035"/>
                  </a:moveTo>
                  <a:cubicBezTo>
                    <a:pt x="-103842" y="109052"/>
                    <a:pt x="-17058" y="744052"/>
                    <a:pt x="82425" y="945135"/>
                  </a:cubicBezTo>
                  <a:cubicBezTo>
                    <a:pt x="181908" y="1146218"/>
                    <a:pt x="535392" y="1440435"/>
                    <a:pt x="907925" y="1224535"/>
                  </a:cubicBezTo>
                  <a:cubicBezTo>
                    <a:pt x="1280458" y="1008635"/>
                    <a:pt x="1138642" y="598002"/>
                    <a:pt x="1047625" y="399035"/>
                  </a:cubicBezTo>
                  <a:cubicBezTo>
                    <a:pt x="956608" y="200068"/>
                    <a:pt x="725892" y="-72982"/>
                    <a:pt x="311025" y="18035"/>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任意多边形 13"/>
            <p:cNvSpPr/>
            <p:nvPr/>
          </p:nvSpPr>
          <p:spPr bwMode="auto">
            <a:xfrm flipH="1">
              <a:off x="6626225" y="2470150"/>
              <a:ext cx="277813" cy="303213"/>
            </a:xfrm>
            <a:custGeom>
              <a:avLst/>
              <a:gdLst>
                <a:gd name="connsiteX0" fmla="*/ 228600 w 965200"/>
                <a:gd name="connsiteY0" fmla="*/ 0 h 1193800"/>
                <a:gd name="connsiteX1" fmla="*/ 0 w 965200"/>
                <a:gd name="connsiteY1" fmla="*/ 927100 h 1193800"/>
                <a:gd name="connsiteX2" fmla="*/ 774700 w 965200"/>
                <a:gd name="connsiteY2" fmla="*/ 1193800 h 1193800"/>
                <a:gd name="connsiteX3" fmla="*/ 965200 w 965200"/>
                <a:gd name="connsiteY3" fmla="*/ 381000 h 1193800"/>
                <a:gd name="connsiteX4" fmla="*/ 228600 w 965200"/>
                <a:gd name="connsiteY4" fmla="*/ 0 h 1193800"/>
                <a:gd name="connsiteX0" fmla="*/ 255223 w 991823"/>
                <a:gd name="connsiteY0" fmla="*/ 18035 h 1211835"/>
                <a:gd name="connsiteX1" fmla="*/ 26623 w 991823"/>
                <a:gd name="connsiteY1" fmla="*/ 945135 h 1211835"/>
                <a:gd name="connsiteX2" fmla="*/ 801323 w 991823"/>
                <a:gd name="connsiteY2" fmla="*/ 1211835 h 1211835"/>
                <a:gd name="connsiteX3" fmla="*/ 991823 w 991823"/>
                <a:gd name="connsiteY3" fmla="*/ 399035 h 1211835"/>
                <a:gd name="connsiteX4" fmla="*/ 255223 w 991823"/>
                <a:gd name="connsiteY4" fmla="*/ 18035 h 1211835"/>
                <a:gd name="connsiteX0" fmla="*/ 307466 w 1044066"/>
                <a:gd name="connsiteY0" fmla="*/ 18035 h 1211835"/>
                <a:gd name="connsiteX1" fmla="*/ 78866 w 1044066"/>
                <a:gd name="connsiteY1" fmla="*/ 945135 h 1211835"/>
                <a:gd name="connsiteX2" fmla="*/ 853566 w 1044066"/>
                <a:gd name="connsiteY2" fmla="*/ 1211835 h 1211835"/>
                <a:gd name="connsiteX3" fmla="*/ 1044066 w 1044066"/>
                <a:gd name="connsiteY3" fmla="*/ 399035 h 1211835"/>
                <a:gd name="connsiteX4" fmla="*/ 307466 w 1044066"/>
                <a:gd name="connsiteY4" fmla="*/ 18035 h 1211835"/>
                <a:gd name="connsiteX0" fmla="*/ 307466 w 1092523"/>
                <a:gd name="connsiteY0" fmla="*/ 18035 h 1219569"/>
                <a:gd name="connsiteX1" fmla="*/ 78866 w 1092523"/>
                <a:gd name="connsiteY1" fmla="*/ 945135 h 1219569"/>
                <a:gd name="connsiteX2" fmla="*/ 853566 w 1092523"/>
                <a:gd name="connsiteY2" fmla="*/ 1211835 h 1219569"/>
                <a:gd name="connsiteX3" fmla="*/ 1044066 w 1092523"/>
                <a:gd name="connsiteY3" fmla="*/ 399035 h 1219569"/>
                <a:gd name="connsiteX4" fmla="*/ 307466 w 1092523"/>
                <a:gd name="connsiteY4" fmla="*/ 18035 h 1219569"/>
                <a:gd name="connsiteX0" fmla="*/ 307466 w 1128943"/>
                <a:gd name="connsiteY0" fmla="*/ 18035 h 1256152"/>
                <a:gd name="connsiteX1" fmla="*/ 78866 w 1128943"/>
                <a:gd name="connsiteY1" fmla="*/ 945135 h 1256152"/>
                <a:gd name="connsiteX2" fmla="*/ 853566 w 1128943"/>
                <a:gd name="connsiteY2" fmla="*/ 1211835 h 1256152"/>
                <a:gd name="connsiteX3" fmla="*/ 1044066 w 1128943"/>
                <a:gd name="connsiteY3" fmla="*/ 399035 h 1256152"/>
                <a:gd name="connsiteX4" fmla="*/ 307466 w 1128943"/>
                <a:gd name="connsiteY4" fmla="*/ 18035 h 1256152"/>
                <a:gd name="connsiteX0" fmla="*/ 307466 w 1128943"/>
                <a:gd name="connsiteY0" fmla="*/ 18035 h 1295996"/>
                <a:gd name="connsiteX1" fmla="*/ 78866 w 1128943"/>
                <a:gd name="connsiteY1" fmla="*/ 945135 h 1295996"/>
                <a:gd name="connsiteX2" fmla="*/ 853566 w 1128943"/>
                <a:gd name="connsiteY2" fmla="*/ 1211835 h 1295996"/>
                <a:gd name="connsiteX3" fmla="*/ 1044066 w 1128943"/>
                <a:gd name="connsiteY3" fmla="*/ 399035 h 1295996"/>
                <a:gd name="connsiteX4" fmla="*/ 307466 w 1128943"/>
                <a:gd name="connsiteY4" fmla="*/ 18035 h 1295996"/>
                <a:gd name="connsiteX0" fmla="*/ 379312 w 1200789"/>
                <a:gd name="connsiteY0" fmla="*/ 18035 h 1295996"/>
                <a:gd name="connsiteX1" fmla="*/ 150712 w 1200789"/>
                <a:gd name="connsiteY1" fmla="*/ 945135 h 1295996"/>
                <a:gd name="connsiteX2" fmla="*/ 925412 w 1200789"/>
                <a:gd name="connsiteY2" fmla="*/ 1211835 h 1295996"/>
                <a:gd name="connsiteX3" fmla="*/ 1115912 w 1200789"/>
                <a:gd name="connsiteY3" fmla="*/ 399035 h 1295996"/>
                <a:gd name="connsiteX4" fmla="*/ 379312 w 1200789"/>
                <a:gd name="connsiteY4" fmla="*/ 18035 h 1295996"/>
                <a:gd name="connsiteX0" fmla="*/ 368256 w 1189733"/>
                <a:gd name="connsiteY0" fmla="*/ 18035 h 1315677"/>
                <a:gd name="connsiteX1" fmla="*/ 139656 w 1189733"/>
                <a:gd name="connsiteY1" fmla="*/ 945135 h 1315677"/>
                <a:gd name="connsiteX2" fmla="*/ 914356 w 1189733"/>
                <a:gd name="connsiteY2" fmla="*/ 1211835 h 1315677"/>
                <a:gd name="connsiteX3" fmla="*/ 1104856 w 1189733"/>
                <a:gd name="connsiteY3" fmla="*/ 399035 h 1315677"/>
                <a:gd name="connsiteX4" fmla="*/ 368256 w 1189733"/>
                <a:gd name="connsiteY4" fmla="*/ 18035 h 1315677"/>
                <a:gd name="connsiteX0" fmla="*/ 308355 w 1129832"/>
                <a:gd name="connsiteY0" fmla="*/ 18035 h 1295996"/>
                <a:gd name="connsiteX1" fmla="*/ 79755 w 1129832"/>
                <a:gd name="connsiteY1" fmla="*/ 945135 h 1295996"/>
                <a:gd name="connsiteX2" fmla="*/ 854455 w 1129832"/>
                <a:gd name="connsiteY2" fmla="*/ 1211835 h 1295996"/>
                <a:gd name="connsiteX3" fmla="*/ 1044955 w 1129832"/>
                <a:gd name="connsiteY3" fmla="*/ 399035 h 1295996"/>
                <a:gd name="connsiteX4" fmla="*/ 308355 w 1129832"/>
                <a:gd name="connsiteY4" fmla="*/ 18035 h 1295996"/>
                <a:gd name="connsiteX0" fmla="*/ 308355 w 1121503"/>
                <a:gd name="connsiteY0" fmla="*/ 18035 h 1237984"/>
                <a:gd name="connsiteX1" fmla="*/ 79755 w 1121503"/>
                <a:gd name="connsiteY1" fmla="*/ 945135 h 1237984"/>
                <a:gd name="connsiteX2" fmla="*/ 854455 w 1121503"/>
                <a:gd name="connsiteY2" fmla="*/ 1211835 h 1237984"/>
                <a:gd name="connsiteX3" fmla="*/ 1044955 w 1121503"/>
                <a:gd name="connsiteY3" fmla="*/ 399035 h 1237984"/>
                <a:gd name="connsiteX4" fmla="*/ 308355 w 1121503"/>
                <a:gd name="connsiteY4" fmla="*/ 18035 h 1237984"/>
                <a:gd name="connsiteX0" fmla="*/ 308355 w 1176171"/>
                <a:gd name="connsiteY0" fmla="*/ 18035 h 1301167"/>
                <a:gd name="connsiteX1" fmla="*/ 79755 w 1176171"/>
                <a:gd name="connsiteY1" fmla="*/ 945135 h 1301167"/>
                <a:gd name="connsiteX2" fmla="*/ 854455 w 1176171"/>
                <a:gd name="connsiteY2" fmla="*/ 1211835 h 1301167"/>
                <a:gd name="connsiteX3" fmla="*/ 1044955 w 1176171"/>
                <a:gd name="connsiteY3" fmla="*/ 399035 h 1301167"/>
                <a:gd name="connsiteX4" fmla="*/ 308355 w 1176171"/>
                <a:gd name="connsiteY4" fmla="*/ 18035 h 1301167"/>
                <a:gd name="connsiteX0" fmla="*/ 311025 w 1206943"/>
                <a:gd name="connsiteY0" fmla="*/ 18035 h 1327216"/>
                <a:gd name="connsiteX1" fmla="*/ 82425 w 1206943"/>
                <a:gd name="connsiteY1" fmla="*/ 945135 h 1327216"/>
                <a:gd name="connsiteX2" fmla="*/ 907925 w 1206943"/>
                <a:gd name="connsiteY2" fmla="*/ 1224535 h 1327216"/>
                <a:gd name="connsiteX3" fmla="*/ 1047625 w 1206943"/>
                <a:gd name="connsiteY3" fmla="*/ 399035 h 1327216"/>
                <a:gd name="connsiteX4" fmla="*/ 311025 w 1206943"/>
                <a:gd name="connsiteY4" fmla="*/ 18035 h 1327216"/>
                <a:gd name="connsiteX0" fmla="*/ 311025 w 1171155"/>
                <a:gd name="connsiteY0" fmla="*/ 18035 h 1300243"/>
                <a:gd name="connsiteX1" fmla="*/ 82425 w 1171155"/>
                <a:gd name="connsiteY1" fmla="*/ 945135 h 1300243"/>
                <a:gd name="connsiteX2" fmla="*/ 907925 w 1171155"/>
                <a:gd name="connsiteY2" fmla="*/ 1224535 h 1300243"/>
                <a:gd name="connsiteX3" fmla="*/ 1047625 w 1171155"/>
                <a:gd name="connsiteY3" fmla="*/ 399035 h 1300243"/>
                <a:gd name="connsiteX4" fmla="*/ 311025 w 1171155"/>
                <a:gd name="connsiteY4" fmla="*/ 18035 h 1300243"/>
                <a:gd name="connsiteX0" fmla="*/ 311025 w 1151607"/>
                <a:gd name="connsiteY0" fmla="*/ 18035 h 1300243"/>
                <a:gd name="connsiteX1" fmla="*/ 82425 w 1151607"/>
                <a:gd name="connsiteY1" fmla="*/ 945135 h 1300243"/>
                <a:gd name="connsiteX2" fmla="*/ 907925 w 1151607"/>
                <a:gd name="connsiteY2" fmla="*/ 1224535 h 1300243"/>
                <a:gd name="connsiteX3" fmla="*/ 1047625 w 1151607"/>
                <a:gd name="connsiteY3" fmla="*/ 399035 h 1300243"/>
                <a:gd name="connsiteX4" fmla="*/ 311025 w 1151607"/>
                <a:gd name="connsiteY4" fmla="*/ 18035 h 1300243"/>
                <a:gd name="connsiteX0" fmla="*/ 311025 w 1151605"/>
                <a:gd name="connsiteY0" fmla="*/ 18035 h 1390374"/>
                <a:gd name="connsiteX1" fmla="*/ 82425 w 1151605"/>
                <a:gd name="connsiteY1" fmla="*/ 945135 h 1390374"/>
                <a:gd name="connsiteX2" fmla="*/ 907924 w 1151605"/>
                <a:gd name="connsiteY2" fmla="*/ 1326039 h 1390374"/>
                <a:gd name="connsiteX3" fmla="*/ 1047625 w 1151605"/>
                <a:gd name="connsiteY3" fmla="*/ 399035 h 1390374"/>
                <a:gd name="connsiteX4" fmla="*/ 311025 w 1151605"/>
                <a:gd name="connsiteY4" fmla="*/ 18035 h 1390374"/>
                <a:gd name="connsiteX0" fmla="*/ 302517 w 1094827"/>
                <a:gd name="connsiteY0" fmla="*/ 18035 h 1483396"/>
                <a:gd name="connsiteX1" fmla="*/ 73917 w 1094827"/>
                <a:gd name="connsiteY1" fmla="*/ 945135 h 1483396"/>
                <a:gd name="connsiteX2" fmla="*/ 777640 w 1094827"/>
                <a:gd name="connsiteY2" fmla="*/ 1427543 h 1483396"/>
                <a:gd name="connsiteX3" fmla="*/ 1039117 w 1094827"/>
                <a:gd name="connsiteY3" fmla="*/ 399035 h 1483396"/>
                <a:gd name="connsiteX4" fmla="*/ 302517 w 1094827"/>
                <a:gd name="connsiteY4" fmla="*/ 18035 h 1483396"/>
                <a:gd name="connsiteX0" fmla="*/ 302515 w 1078069"/>
                <a:gd name="connsiteY0" fmla="*/ 18035 h 1483396"/>
                <a:gd name="connsiteX1" fmla="*/ 73915 w 1078069"/>
                <a:gd name="connsiteY1" fmla="*/ 945135 h 1483396"/>
                <a:gd name="connsiteX2" fmla="*/ 777638 w 1078069"/>
                <a:gd name="connsiteY2" fmla="*/ 1427543 h 1483396"/>
                <a:gd name="connsiteX3" fmla="*/ 1039115 w 1078069"/>
                <a:gd name="connsiteY3" fmla="*/ 399035 h 1483396"/>
                <a:gd name="connsiteX4" fmla="*/ 302515 w 1078069"/>
                <a:gd name="connsiteY4" fmla="*/ 18035 h 1483396"/>
                <a:gd name="connsiteX0" fmla="*/ 302515 w 1071948"/>
                <a:gd name="connsiteY0" fmla="*/ 18035 h 1449336"/>
                <a:gd name="connsiteX1" fmla="*/ 73915 w 1071948"/>
                <a:gd name="connsiteY1" fmla="*/ 945135 h 1449336"/>
                <a:gd name="connsiteX2" fmla="*/ 777638 w 1071948"/>
                <a:gd name="connsiteY2" fmla="*/ 1427543 h 1449336"/>
                <a:gd name="connsiteX3" fmla="*/ 1039115 w 1071948"/>
                <a:gd name="connsiteY3" fmla="*/ 399035 h 1449336"/>
                <a:gd name="connsiteX4" fmla="*/ 302515 w 1071948"/>
                <a:gd name="connsiteY4" fmla="*/ 18035 h 1449336"/>
                <a:gd name="connsiteX0" fmla="*/ 302515 w 1071948"/>
                <a:gd name="connsiteY0" fmla="*/ 53441 h 1484742"/>
                <a:gd name="connsiteX1" fmla="*/ 73915 w 1071948"/>
                <a:gd name="connsiteY1" fmla="*/ 980541 h 1484742"/>
                <a:gd name="connsiteX2" fmla="*/ 777638 w 1071948"/>
                <a:gd name="connsiteY2" fmla="*/ 1462949 h 1484742"/>
                <a:gd name="connsiteX3" fmla="*/ 1039115 w 1071948"/>
                <a:gd name="connsiteY3" fmla="*/ 434441 h 1484742"/>
                <a:gd name="connsiteX4" fmla="*/ 302515 w 1071948"/>
                <a:gd name="connsiteY4" fmla="*/ 53441 h 1484742"/>
                <a:gd name="connsiteX0" fmla="*/ 315981 w 1085414"/>
                <a:gd name="connsiteY0" fmla="*/ 53443 h 1484744"/>
                <a:gd name="connsiteX1" fmla="*/ 87381 w 1085414"/>
                <a:gd name="connsiteY1" fmla="*/ 980543 h 1484744"/>
                <a:gd name="connsiteX2" fmla="*/ 791104 w 1085414"/>
                <a:gd name="connsiteY2" fmla="*/ 1462951 h 1484744"/>
                <a:gd name="connsiteX3" fmla="*/ 1052581 w 1085414"/>
                <a:gd name="connsiteY3" fmla="*/ 434443 h 1484744"/>
                <a:gd name="connsiteX4" fmla="*/ 315981 w 1085414"/>
                <a:gd name="connsiteY4" fmla="*/ 53443 h 1484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414" h="1484744">
                  <a:moveTo>
                    <a:pt x="315981" y="53443"/>
                  </a:moveTo>
                  <a:cubicBezTo>
                    <a:pt x="-139479" y="169837"/>
                    <a:pt x="8194" y="745625"/>
                    <a:pt x="87381" y="980543"/>
                  </a:cubicBezTo>
                  <a:cubicBezTo>
                    <a:pt x="166568" y="1215461"/>
                    <a:pt x="540348" y="1577347"/>
                    <a:pt x="791104" y="1462951"/>
                  </a:cubicBezTo>
                  <a:cubicBezTo>
                    <a:pt x="1041860" y="1348555"/>
                    <a:pt x="1143598" y="633410"/>
                    <a:pt x="1052581" y="434443"/>
                  </a:cubicBezTo>
                  <a:cubicBezTo>
                    <a:pt x="961564" y="235476"/>
                    <a:pt x="730848" y="-139078"/>
                    <a:pt x="315981" y="53443"/>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5" name="任意多边形 14"/>
            <p:cNvSpPr/>
            <p:nvPr/>
          </p:nvSpPr>
          <p:spPr bwMode="auto">
            <a:xfrm flipH="1">
              <a:off x="6894513" y="2603500"/>
              <a:ext cx="274637" cy="327025"/>
            </a:xfrm>
            <a:custGeom>
              <a:avLst/>
              <a:gdLst>
                <a:gd name="connsiteX0" fmla="*/ 228600 w 965200"/>
                <a:gd name="connsiteY0" fmla="*/ 0 h 1193800"/>
                <a:gd name="connsiteX1" fmla="*/ 0 w 965200"/>
                <a:gd name="connsiteY1" fmla="*/ 927100 h 1193800"/>
                <a:gd name="connsiteX2" fmla="*/ 774700 w 965200"/>
                <a:gd name="connsiteY2" fmla="*/ 1193800 h 1193800"/>
                <a:gd name="connsiteX3" fmla="*/ 965200 w 965200"/>
                <a:gd name="connsiteY3" fmla="*/ 381000 h 1193800"/>
                <a:gd name="connsiteX4" fmla="*/ 228600 w 965200"/>
                <a:gd name="connsiteY4" fmla="*/ 0 h 1193800"/>
                <a:gd name="connsiteX0" fmla="*/ 255223 w 991823"/>
                <a:gd name="connsiteY0" fmla="*/ 18035 h 1211835"/>
                <a:gd name="connsiteX1" fmla="*/ 26623 w 991823"/>
                <a:gd name="connsiteY1" fmla="*/ 945135 h 1211835"/>
                <a:gd name="connsiteX2" fmla="*/ 801323 w 991823"/>
                <a:gd name="connsiteY2" fmla="*/ 1211835 h 1211835"/>
                <a:gd name="connsiteX3" fmla="*/ 991823 w 991823"/>
                <a:gd name="connsiteY3" fmla="*/ 399035 h 1211835"/>
                <a:gd name="connsiteX4" fmla="*/ 255223 w 991823"/>
                <a:gd name="connsiteY4" fmla="*/ 18035 h 1211835"/>
                <a:gd name="connsiteX0" fmla="*/ 307466 w 1044066"/>
                <a:gd name="connsiteY0" fmla="*/ 18035 h 1211835"/>
                <a:gd name="connsiteX1" fmla="*/ 78866 w 1044066"/>
                <a:gd name="connsiteY1" fmla="*/ 945135 h 1211835"/>
                <a:gd name="connsiteX2" fmla="*/ 853566 w 1044066"/>
                <a:gd name="connsiteY2" fmla="*/ 1211835 h 1211835"/>
                <a:gd name="connsiteX3" fmla="*/ 1044066 w 1044066"/>
                <a:gd name="connsiteY3" fmla="*/ 399035 h 1211835"/>
                <a:gd name="connsiteX4" fmla="*/ 307466 w 1044066"/>
                <a:gd name="connsiteY4" fmla="*/ 18035 h 1211835"/>
                <a:gd name="connsiteX0" fmla="*/ 307466 w 1092523"/>
                <a:gd name="connsiteY0" fmla="*/ 18035 h 1219569"/>
                <a:gd name="connsiteX1" fmla="*/ 78866 w 1092523"/>
                <a:gd name="connsiteY1" fmla="*/ 945135 h 1219569"/>
                <a:gd name="connsiteX2" fmla="*/ 853566 w 1092523"/>
                <a:gd name="connsiteY2" fmla="*/ 1211835 h 1219569"/>
                <a:gd name="connsiteX3" fmla="*/ 1044066 w 1092523"/>
                <a:gd name="connsiteY3" fmla="*/ 399035 h 1219569"/>
                <a:gd name="connsiteX4" fmla="*/ 307466 w 1092523"/>
                <a:gd name="connsiteY4" fmla="*/ 18035 h 1219569"/>
                <a:gd name="connsiteX0" fmla="*/ 307466 w 1128943"/>
                <a:gd name="connsiteY0" fmla="*/ 18035 h 1256152"/>
                <a:gd name="connsiteX1" fmla="*/ 78866 w 1128943"/>
                <a:gd name="connsiteY1" fmla="*/ 945135 h 1256152"/>
                <a:gd name="connsiteX2" fmla="*/ 853566 w 1128943"/>
                <a:gd name="connsiteY2" fmla="*/ 1211835 h 1256152"/>
                <a:gd name="connsiteX3" fmla="*/ 1044066 w 1128943"/>
                <a:gd name="connsiteY3" fmla="*/ 399035 h 1256152"/>
                <a:gd name="connsiteX4" fmla="*/ 307466 w 1128943"/>
                <a:gd name="connsiteY4" fmla="*/ 18035 h 1256152"/>
                <a:gd name="connsiteX0" fmla="*/ 307466 w 1128943"/>
                <a:gd name="connsiteY0" fmla="*/ 18035 h 1295996"/>
                <a:gd name="connsiteX1" fmla="*/ 78866 w 1128943"/>
                <a:gd name="connsiteY1" fmla="*/ 945135 h 1295996"/>
                <a:gd name="connsiteX2" fmla="*/ 853566 w 1128943"/>
                <a:gd name="connsiteY2" fmla="*/ 1211835 h 1295996"/>
                <a:gd name="connsiteX3" fmla="*/ 1044066 w 1128943"/>
                <a:gd name="connsiteY3" fmla="*/ 399035 h 1295996"/>
                <a:gd name="connsiteX4" fmla="*/ 307466 w 1128943"/>
                <a:gd name="connsiteY4" fmla="*/ 18035 h 1295996"/>
                <a:gd name="connsiteX0" fmla="*/ 379312 w 1200789"/>
                <a:gd name="connsiteY0" fmla="*/ 18035 h 1295996"/>
                <a:gd name="connsiteX1" fmla="*/ 150712 w 1200789"/>
                <a:gd name="connsiteY1" fmla="*/ 945135 h 1295996"/>
                <a:gd name="connsiteX2" fmla="*/ 925412 w 1200789"/>
                <a:gd name="connsiteY2" fmla="*/ 1211835 h 1295996"/>
                <a:gd name="connsiteX3" fmla="*/ 1115912 w 1200789"/>
                <a:gd name="connsiteY3" fmla="*/ 399035 h 1295996"/>
                <a:gd name="connsiteX4" fmla="*/ 379312 w 1200789"/>
                <a:gd name="connsiteY4" fmla="*/ 18035 h 1295996"/>
                <a:gd name="connsiteX0" fmla="*/ 368256 w 1189733"/>
                <a:gd name="connsiteY0" fmla="*/ 18035 h 1315677"/>
                <a:gd name="connsiteX1" fmla="*/ 139656 w 1189733"/>
                <a:gd name="connsiteY1" fmla="*/ 945135 h 1315677"/>
                <a:gd name="connsiteX2" fmla="*/ 914356 w 1189733"/>
                <a:gd name="connsiteY2" fmla="*/ 1211835 h 1315677"/>
                <a:gd name="connsiteX3" fmla="*/ 1104856 w 1189733"/>
                <a:gd name="connsiteY3" fmla="*/ 399035 h 1315677"/>
                <a:gd name="connsiteX4" fmla="*/ 368256 w 1189733"/>
                <a:gd name="connsiteY4" fmla="*/ 18035 h 1315677"/>
                <a:gd name="connsiteX0" fmla="*/ 308355 w 1129832"/>
                <a:gd name="connsiteY0" fmla="*/ 18035 h 1295996"/>
                <a:gd name="connsiteX1" fmla="*/ 79755 w 1129832"/>
                <a:gd name="connsiteY1" fmla="*/ 945135 h 1295996"/>
                <a:gd name="connsiteX2" fmla="*/ 854455 w 1129832"/>
                <a:gd name="connsiteY2" fmla="*/ 1211835 h 1295996"/>
                <a:gd name="connsiteX3" fmla="*/ 1044955 w 1129832"/>
                <a:gd name="connsiteY3" fmla="*/ 399035 h 1295996"/>
                <a:gd name="connsiteX4" fmla="*/ 308355 w 1129832"/>
                <a:gd name="connsiteY4" fmla="*/ 18035 h 1295996"/>
                <a:gd name="connsiteX0" fmla="*/ 308355 w 1121503"/>
                <a:gd name="connsiteY0" fmla="*/ 18035 h 1237984"/>
                <a:gd name="connsiteX1" fmla="*/ 79755 w 1121503"/>
                <a:gd name="connsiteY1" fmla="*/ 945135 h 1237984"/>
                <a:gd name="connsiteX2" fmla="*/ 854455 w 1121503"/>
                <a:gd name="connsiteY2" fmla="*/ 1211835 h 1237984"/>
                <a:gd name="connsiteX3" fmla="*/ 1044955 w 1121503"/>
                <a:gd name="connsiteY3" fmla="*/ 399035 h 1237984"/>
                <a:gd name="connsiteX4" fmla="*/ 308355 w 1121503"/>
                <a:gd name="connsiteY4" fmla="*/ 18035 h 1237984"/>
                <a:gd name="connsiteX0" fmla="*/ 308355 w 1176171"/>
                <a:gd name="connsiteY0" fmla="*/ 18035 h 1301167"/>
                <a:gd name="connsiteX1" fmla="*/ 79755 w 1176171"/>
                <a:gd name="connsiteY1" fmla="*/ 945135 h 1301167"/>
                <a:gd name="connsiteX2" fmla="*/ 854455 w 1176171"/>
                <a:gd name="connsiteY2" fmla="*/ 1211835 h 1301167"/>
                <a:gd name="connsiteX3" fmla="*/ 1044955 w 1176171"/>
                <a:gd name="connsiteY3" fmla="*/ 399035 h 1301167"/>
                <a:gd name="connsiteX4" fmla="*/ 308355 w 1176171"/>
                <a:gd name="connsiteY4" fmla="*/ 18035 h 1301167"/>
                <a:gd name="connsiteX0" fmla="*/ 311025 w 1206943"/>
                <a:gd name="connsiteY0" fmla="*/ 18035 h 1327216"/>
                <a:gd name="connsiteX1" fmla="*/ 82425 w 1206943"/>
                <a:gd name="connsiteY1" fmla="*/ 945135 h 1327216"/>
                <a:gd name="connsiteX2" fmla="*/ 907925 w 1206943"/>
                <a:gd name="connsiteY2" fmla="*/ 1224535 h 1327216"/>
                <a:gd name="connsiteX3" fmla="*/ 1047625 w 1206943"/>
                <a:gd name="connsiteY3" fmla="*/ 399035 h 1327216"/>
                <a:gd name="connsiteX4" fmla="*/ 311025 w 1206943"/>
                <a:gd name="connsiteY4" fmla="*/ 18035 h 1327216"/>
                <a:gd name="connsiteX0" fmla="*/ 311025 w 1171155"/>
                <a:gd name="connsiteY0" fmla="*/ 18035 h 1300243"/>
                <a:gd name="connsiteX1" fmla="*/ 82425 w 1171155"/>
                <a:gd name="connsiteY1" fmla="*/ 945135 h 1300243"/>
                <a:gd name="connsiteX2" fmla="*/ 907925 w 1171155"/>
                <a:gd name="connsiteY2" fmla="*/ 1224535 h 1300243"/>
                <a:gd name="connsiteX3" fmla="*/ 1047625 w 1171155"/>
                <a:gd name="connsiteY3" fmla="*/ 399035 h 1300243"/>
                <a:gd name="connsiteX4" fmla="*/ 311025 w 1171155"/>
                <a:gd name="connsiteY4" fmla="*/ 18035 h 1300243"/>
                <a:gd name="connsiteX0" fmla="*/ 311025 w 1151607"/>
                <a:gd name="connsiteY0" fmla="*/ 18035 h 1300243"/>
                <a:gd name="connsiteX1" fmla="*/ 82425 w 1151607"/>
                <a:gd name="connsiteY1" fmla="*/ 945135 h 1300243"/>
                <a:gd name="connsiteX2" fmla="*/ 907925 w 1151607"/>
                <a:gd name="connsiteY2" fmla="*/ 1224535 h 1300243"/>
                <a:gd name="connsiteX3" fmla="*/ 1047625 w 1151607"/>
                <a:gd name="connsiteY3" fmla="*/ 399035 h 1300243"/>
                <a:gd name="connsiteX4" fmla="*/ 311025 w 1151607"/>
                <a:gd name="connsiteY4" fmla="*/ 18035 h 1300243"/>
                <a:gd name="connsiteX0" fmla="*/ 311025 w 1151605"/>
                <a:gd name="connsiteY0" fmla="*/ 18035 h 1390374"/>
                <a:gd name="connsiteX1" fmla="*/ 82425 w 1151605"/>
                <a:gd name="connsiteY1" fmla="*/ 945135 h 1390374"/>
                <a:gd name="connsiteX2" fmla="*/ 907924 w 1151605"/>
                <a:gd name="connsiteY2" fmla="*/ 1326039 h 1390374"/>
                <a:gd name="connsiteX3" fmla="*/ 1047625 w 1151605"/>
                <a:gd name="connsiteY3" fmla="*/ 399035 h 1390374"/>
                <a:gd name="connsiteX4" fmla="*/ 311025 w 1151605"/>
                <a:gd name="connsiteY4" fmla="*/ 18035 h 1390374"/>
                <a:gd name="connsiteX0" fmla="*/ 302517 w 1094827"/>
                <a:gd name="connsiteY0" fmla="*/ 18035 h 1483396"/>
                <a:gd name="connsiteX1" fmla="*/ 73917 w 1094827"/>
                <a:gd name="connsiteY1" fmla="*/ 945135 h 1483396"/>
                <a:gd name="connsiteX2" fmla="*/ 777640 w 1094827"/>
                <a:gd name="connsiteY2" fmla="*/ 1427543 h 1483396"/>
                <a:gd name="connsiteX3" fmla="*/ 1039117 w 1094827"/>
                <a:gd name="connsiteY3" fmla="*/ 399035 h 1483396"/>
                <a:gd name="connsiteX4" fmla="*/ 302517 w 1094827"/>
                <a:gd name="connsiteY4" fmla="*/ 18035 h 1483396"/>
                <a:gd name="connsiteX0" fmla="*/ 302515 w 1078069"/>
                <a:gd name="connsiteY0" fmla="*/ 18035 h 1483396"/>
                <a:gd name="connsiteX1" fmla="*/ 73915 w 1078069"/>
                <a:gd name="connsiteY1" fmla="*/ 945135 h 1483396"/>
                <a:gd name="connsiteX2" fmla="*/ 777638 w 1078069"/>
                <a:gd name="connsiteY2" fmla="*/ 1427543 h 1483396"/>
                <a:gd name="connsiteX3" fmla="*/ 1039115 w 1078069"/>
                <a:gd name="connsiteY3" fmla="*/ 399035 h 1483396"/>
                <a:gd name="connsiteX4" fmla="*/ 302515 w 1078069"/>
                <a:gd name="connsiteY4" fmla="*/ 18035 h 1483396"/>
                <a:gd name="connsiteX0" fmla="*/ 302515 w 1071948"/>
                <a:gd name="connsiteY0" fmla="*/ 18035 h 1449336"/>
                <a:gd name="connsiteX1" fmla="*/ 73915 w 1071948"/>
                <a:gd name="connsiteY1" fmla="*/ 945135 h 1449336"/>
                <a:gd name="connsiteX2" fmla="*/ 777638 w 1071948"/>
                <a:gd name="connsiteY2" fmla="*/ 1427543 h 1449336"/>
                <a:gd name="connsiteX3" fmla="*/ 1039115 w 1071948"/>
                <a:gd name="connsiteY3" fmla="*/ 399035 h 1449336"/>
                <a:gd name="connsiteX4" fmla="*/ 302515 w 1071948"/>
                <a:gd name="connsiteY4" fmla="*/ 18035 h 1449336"/>
                <a:gd name="connsiteX0" fmla="*/ 302515 w 1071948"/>
                <a:gd name="connsiteY0" fmla="*/ 53441 h 1484742"/>
                <a:gd name="connsiteX1" fmla="*/ 73915 w 1071948"/>
                <a:gd name="connsiteY1" fmla="*/ 980541 h 1484742"/>
                <a:gd name="connsiteX2" fmla="*/ 777638 w 1071948"/>
                <a:gd name="connsiteY2" fmla="*/ 1462949 h 1484742"/>
                <a:gd name="connsiteX3" fmla="*/ 1039115 w 1071948"/>
                <a:gd name="connsiteY3" fmla="*/ 434441 h 1484742"/>
                <a:gd name="connsiteX4" fmla="*/ 302515 w 1071948"/>
                <a:gd name="connsiteY4" fmla="*/ 53441 h 1484742"/>
                <a:gd name="connsiteX0" fmla="*/ 315981 w 1085414"/>
                <a:gd name="connsiteY0" fmla="*/ 53443 h 1484744"/>
                <a:gd name="connsiteX1" fmla="*/ 87381 w 1085414"/>
                <a:gd name="connsiteY1" fmla="*/ 980543 h 1484744"/>
                <a:gd name="connsiteX2" fmla="*/ 791104 w 1085414"/>
                <a:gd name="connsiteY2" fmla="*/ 1462951 h 1484744"/>
                <a:gd name="connsiteX3" fmla="*/ 1052581 w 1085414"/>
                <a:gd name="connsiteY3" fmla="*/ 434443 h 1484744"/>
                <a:gd name="connsiteX4" fmla="*/ 315981 w 1085414"/>
                <a:gd name="connsiteY4" fmla="*/ 53443 h 1484744"/>
                <a:gd name="connsiteX0" fmla="*/ 326258 w 1075395"/>
                <a:gd name="connsiteY0" fmla="*/ 44948 h 1578533"/>
                <a:gd name="connsiteX1" fmla="*/ 77362 w 1075395"/>
                <a:gd name="connsiteY1" fmla="*/ 1073551 h 1578533"/>
                <a:gd name="connsiteX2" fmla="*/ 781085 w 1075395"/>
                <a:gd name="connsiteY2" fmla="*/ 1555959 h 1578533"/>
                <a:gd name="connsiteX3" fmla="*/ 1042562 w 1075395"/>
                <a:gd name="connsiteY3" fmla="*/ 527451 h 1578533"/>
                <a:gd name="connsiteX4" fmla="*/ 326258 w 1075395"/>
                <a:gd name="connsiteY4" fmla="*/ 44948 h 1578533"/>
                <a:gd name="connsiteX0" fmla="*/ 302142 w 1051279"/>
                <a:gd name="connsiteY0" fmla="*/ 44948 h 1578533"/>
                <a:gd name="connsiteX1" fmla="*/ 53246 w 1051279"/>
                <a:gd name="connsiteY1" fmla="*/ 1073551 h 1578533"/>
                <a:gd name="connsiteX2" fmla="*/ 756969 w 1051279"/>
                <a:gd name="connsiteY2" fmla="*/ 1555959 h 1578533"/>
                <a:gd name="connsiteX3" fmla="*/ 1018446 w 1051279"/>
                <a:gd name="connsiteY3" fmla="*/ 527451 h 1578533"/>
                <a:gd name="connsiteX4" fmla="*/ 302142 w 1051279"/>
                <a:gd name="connsiteY4" fmla="*/ 44948 h 1578533"/>
                <a:gd name="connsiteX0" fmla="*/ 302142 w 1004635"/>
                <a:gd name="connsiteY0" fmla="*/ 40123 h 1563521"/>
                <a:gd name="connsiteX1" fmla="*/ 53246 w 1004635"/>
                <a:gd name="connsiteY1" fmla="*/ 1068726 h 1563521"/>
                <a:gd name="connsiteX2" fmla="*/ 756969 w 1004635"/>
                <a:gd name="connsiteY2" fmla="*/ 1551134 h 1563521"/>
                <a:gd name="connsiteX3" fmla="*/ 977854 w 1004635"/>
                <a:gd name="connsiteY3" fmla="*/ 598755 h 1563521"/>
                <a:gd name="connsiteX4" fmla="*/ 302142 w 1004635"/>
                <a:gd name="connsiteY4" fmla="*/ 40123 h 1563521"/>
                <a:gd name="connsiteX0" fmla="*/ 331365 w 1034545"/>
                <a:gd name="connsiteY0" fmla="*/ 40121 h 1576916"/>
                <a:gd name="connsiteX1" fmla="*/ 41877 w 1034545"/>
                <a:gd name="connsiteY1" fmla="*/ 1195604 h 1576916"/>
                <a:gd name="connsiteX2" fmla="*/ 786192 w 1034545"/>
                <a:gd name="connsiteY2" fmla="*/ 1551132 h 1576916"/>
                <a:gd name="connsiteX3" fmla="*/ 1007077 w 1034545"/>
                <a:gd name="connsiteY3" fmla="*/ 598753 h 1576916"/>
                <a:gd name="connsiteX4" fmla="*/ 331365 w 1034545"/>
                <a:gd name="connsiteY4" fmla="*/ 40121 h 1576916"/>
                <a:gd name="connsiteX0" fmla="*/ 331365 w 1057619"/>
                <a:gd name="connsiteY0" fmla="*/ 40121 h 1596074"/>
                <a:gd name="connsiteX1" fmla="*/ 41877 w 1057619"/>
                <a:gd name="connsiteY1" fmla="*/ 1195604 h 1596074"/>
                <a:gd name="connsiteX2" fmla="*/ 786192 w 1057619"/>
                <a:gd name="connsiteY2" fmla="*/ 1551132 h 1596074"/>
                <a:gd name="connsiteX3" fmla="*/ 1007077 w 1057619"/>
                <a:gd name="connsiteY3" fmla="*/ 598753 h 1596074"/>
                <a:gd name="connsiteX4" fmla="*/ 331365 w 1057619"/>
                <a:gd name="connsiteY4" fmla="*/ 40121 h 1596074"/>
                <a:gd name="connsiteX0" fmla="*/ 331365 w 1073428"/>
                <a:gd name="connsiteY0" fmla="*/ 40121 h 1596074"/>
                <a:gd name="connsiteX1" fmla="*/ 41877 w 1073428"/>
                <a:gd name="connsiteY1" fmla="*/ 1195604 h 1596074"/>
                <a:gd name="connsiteX2" fmla="*/ 786192 w 1073428"/>
                <a:gd name="connsiteY2" fmla="*/ 1551132 h 1596074"/>
                <a:gd name="connsiteX3" fmla="*/ 1007077 w 1073428"/>
                <a:gd name="connsiteY3" fmla="*/ 598753 h 1596074"/>
                <a:gd name="connsiteX4" fmla="*/ 331365 w 1073428"/>
                <a:gd name="connsiteY4" fmla="*/ 40121 h 1596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3428" h="1596074">
                  <a:moveTo>
                    <a:pt x="331365" y="40121"/>
                  </a:moveTo>
                  <a:cubicBezTo>
                    <a:pt x="-42910" y="156516"/>
                    <a:pt x="-33927" y="943769"/>
                    <a:pt x="41877" y="1195604"/>
                  </a:cubicBezTo>
                  <a:cubicBezTo>
                    <a:pt x="117681" y="1447439"/>
                    <a:pt x="422364" y="1701359"/>
                    <a:pt x="786192" y="1551132"/>
                  </a:cubicBezTo>
                  <a:cubicBezTo>
                    <a:pt x="1150020" y="1400905"/>
                    <a:pt x="1098094" y="797720"/>
                    <a:pt x="1007077" y="598753"/>
                  </a:cubicBezTo>
                  <a:cubicBezTo>
                    <a:pt x="916060" y="399786"/>
                    <a:pt x="746232" y="-152400"/>
                    <a:pt x="331365" y="40121"/>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6" name="任意多边形 15"/>
            <p:cNvSpPr/>
            <p:nvPr/>
          </p:nvSpPr>
          <p:spPr bwMode="auto">
            <a:xfrm flipH="1">
              <a:off x="7154863" y="2790825"/>
              <a:ext cx="247650" cy="296863"/>
            </a:xfrm>
            <a:custGeom>
              <a:avLst/>
              <a:gdLst>
                <a:gd name="connsiteX0" fmla="*/ 228600 w 965200"/>
                <a:gd name="connsiteY0" fmla="*/ 0 h 1193800"/>
                <a:gd name="connsiteX1" fmla="*/ 0 w 965200"/>
                <a:gd name="connsiteY1" fmla="*/ 927100 h 1193800"/>
                <a:gd name="connsiteX2" fmla="*/ 774700 w 965200"/>
                <a:gd name="connsiteY2" fmla="*/ 1193800 h 1193800"/>
                <a:gd name="connsiteX3" fmla="*/ 965200 w 965200"/>
                <a:gd name="connsiteY3" fmla="*/ 381000 h 1193800"/>
                <a:gd name="connsiteX4" fmla="*/ 228600 w 965200"/>
                <a:gd name="connsiteY4" fmla="*/ 0 h 1193800"/>
                <a:gd name="connsiteX0" fmla="*/ 255223 w 991823"/>
                <a:gd name="connsiteY0" fmla="*/ 18035 h 1211835"/>
                <a:gd name="connsiteX1" fmla="*/ 26623 w 991823"/>
                <a:gd name="connsiteY1" fmla="*/ 945135 h 1211835"/>
                <a:gd name="connsiteX2" fmla="*/ 801323 w 991823"/>
                <a:gd name="connsiteY2" fmla="*/ 1211835 h 1211835"/>
                <a:gd name="connsiteX3" fmla="*/ 991823 w 991823"/>
                <a:gd name="connsiteY3" fmla="*/ 399035 h 1211835"/>
                <a:gd name="connsiteX4" fmla="*/ 255223 w 991823"/>
                <a:gd name="connsiteY4" fmla="*/ 18035 h 1211835"/>
                <a:gd name="connsiteX0" fmla="*/ 307466 w 1044066"/>
                <a:gd name="connsiteY0" fmla="*/ 18035 h 1211835"/>
                <a:gd name="connsiteX1" fmla="*/ 78866 w 1044066"/>
                <a:gd name="connsiteY1" fmla="*/ 945135 h 1211835"/>
                <a:gd name="connsiteX2" fmla="*/ 853566 w 1044066"/>
                <a:gd name="connsiteY2" fmla="*/ 1211835 h 1211835"/>
                <a:gd name="connsiteX3" fmla="*/ 1044066 w 1044066"/>
                <a:gd name="connsiteY3" fmla="*/ 399035 h 1211835"/>
                <a:gd name="connsiteX4" fmla="*/ 307466 w 1044066"/>
                <a:gd name="connsiteY4" fmla="*/ 18035 h 1211835"/>
                <a:gd name="connsiteX0" fmla="*/ 307466 w 1092523"/>
                <a:gd name="connsiteY0" fmla="*/ 18035 h 1219569"/>
                <a:gd name="connsiteX1" fmla="*/ 78866 w 1092523"/>
                <a:gd name="connsiteY1" fmla="*/ 945135 h 1219569"/>
                <a:gd name="connsiteX2" fmla="*/ 853566 w 1092523"/>
                <a:gd name="connsiteY2" fmla="*/ 1211835 h 1219569"/>
                <a:gd name="connsiteX3" fmla="*/ 1044066 w 1092523"/>
                <a:gd name="connsiteY3" fmla="*/ 399035 h 1219569"/>
                <a:gd name="connsiteX4" fmla="*/ 307466 w 1092523"/>
                <a:gd name="connsiteY4" fmla="*/ 18035 h 1219569"/>
                <a:gd name="connsiteX0" fmla="*/ 307466 w 1128943"/>
                <a:gd name="connsiteY0" fmla="*/ 18035 h 1256152"/>
                <a:gd name="connsiteX1" fmla="*/ 78866 w 1128943"/>
                <a:gd name="connsiteY1" fmla="*/ 945135 h 1256152"/>
                <a:gd name="connsiteX2" fmla="*/ 853566 w 1128943"/>
                <a:gd name="connsiteY2" fmla="*/ 1211835 h 1256152"/>
                <a:gd name="connsiteX3" fmla="*/ 1044066 w 1128943"/>
                <a:gd name="connsiteY3" fmla="*/ 399035 h 1256152"/>
                <a:gd name="connsiteX4" fmla="*/ 307466 w 1128943"/>
                <a:gd name="connsiteY4" fmla="*/ 18035 h 1256152"/>
                <a:gd name="connsiteX0" fmla="*/ 307466 w 1128943"/>
                <a:gd name="connsiteY0" fmla="*/ 18035 h 1295996"/>
                <a:gd name="connsiteX1" fmla="*/ 78866 w 1128943"/>
                <a:gd name="connsiteY1" fmla="*/ 945135 h 1295996"/>
                <a:gd name="connsiteX2" fmla="*/ 853566 w 1128943"/>
                <a:gd name="connsiteY2" fmla="*/ 1211835 h 1295996"/>
                <a:gd name="connsiteX3" fmla="*/ 1044066 w 1128943"/>
                <a:gd name="connsiteY3" fmla="*/ 399035 h 1295996"/>
                <a:gd name="connsiteX4" fmla="*/ 307466 w 1128943"/>
                <a:gd name="connsiteY4" fmla="*/ 18035 h 1295996"/>
                <a:gd name="connsiteX0" fmla="*/ 379312 w 1200789"/>
                <a:gd name="connsiteY0" fmla="*/ 18035 h 1295996"/>
                <a:gd name="connsiteX1" fmla="*/ 150712 w 1200789"/>
                <a:gd name="connsiteY1" fmla="*/ 945135 h 1295996"/>
                <a:gd name="connsiteX2" fmla="*/ 925412 w 1200789"/>
                <a:gd name="connsiteY2" fmla="*/ 1211835 h 1295996"/>
                <a:gd name="connsiteX3" fmla="*/ 1115912 w 1200789"/>
                <a:gd name="connsiteY3" fmla="*/ 399035 h 1295996"/>
                <a:gd name="connsiteX4" fmla="*/ 379312 w 1200789"/>
                <a:gd name="connsiteY4" fmla="*/ 18035 h 1295996"/>
                <a:gd name="connsiteX0" fmla="*/ 368256 w 1189733"/>
                <a:gd name="connsiteY0" fmla="*/ 18035 h 1315677"/>
                <a:gd name="connsiteX1" fmla="*/ 139656 w 1189733"/>
                <a:gd name="connsiteY1" fmla="*/ 945135 h 1315677"/>
                <a:gd name="connsiteX2" fmla="*/ 914356 w 1189733"/>
                <a:gd name="connsiteY2" fmla="*/ 1211835 h 1315677"/>
                <a:gd name="connsiteX3" fmla="*/ 1104856 w 1189733"/>
                <a:gd name="connsiteY3" fmla="*/ 399035 h 1315677"/>
                <a:gd name="connsiteX4" fmla="*/ 368256 w 1189733"/>
                <a:gd name="connsiteY4" fmla="*/ 18035 h 1315677"/>
                <a:gd name="connsiteX0" fmla="*/ 308355 w 1129832"/>
                <a:gd name="connsiteY0" fmla="*/ 18035 h 1295996"/>
                <a:gd name="connsiteX1" fmla="*/ 79755 w 1129832"/>
                <a:gd name="connsiteY1" fmla="*/ 945135 h 1295996"/>
                <a:gd name="connsiteX2" fmla="*/ 854455 w 1129832"/>
                <a:gd name="connsiteY2" fmla="*/ 1211835 h 1295996"/>
                <a:gd name="connsiteX3" fmla="*/ 1044955 w 1129832"/>
                <a:gd name="connsiteY3" fmla="*/ 399035 h 1295996"/>
                <a:gd name="connsiteX4" fmla="*/ 308355 w 1129832"/>
                <a:gd name="connsiteY4" fmla="*/ 18035 h 1295996"/>
                <a:gd name="connsiteX0" fmla="*/ 308355 w 1121503"/>
                <a:gd name="connsiteY0" fmla="*/ 18035 h 1237984"/>
                <a:gd name="connsiteX1" fmla="*/ 79755 w 1121503"/>
                <a:gd name="connsiteY1" fmla="*/ 945135 h 1237984"/>
                <a:gd name="connsiteX2" fmla="*/ 854455 w 1121503"/>
                <a:gd name="connsiteY2" fmla="*/ 1211835 h 1237984"/>
                <a:gd name="connsiteX3" fmla="*/ 1044955 w 1121503"/>
                <a:gd name="connsiteY3" fmla="*/ 399035 h 1237984"/>
                <a:gd name="connsiteX4" fmla="*/ 308355 w 1121503"/>
                <a:gd name="connsiteY4" fmla="*/ 18035 h 1237984"/>
                <a:gd name="connsiteX0" fmla="*/ 308355 w 1176171"/>
                <a:gd name="connsiteY0" fmla="*/ 18035 h 1301167"/>
                <a:gd name="connsiteX1" fmla="*/ 79755 w 1176171"/>
                <a:gd name="connsiteY1" fmla="*/ 945135 h 1301167"/>
                <a:gd name="connsiteX2" fmla="*/ 854455 w 1176171"/>
                <a:gd name="connsiteY2" fmla="*/ 1211835 h 1301167"/>
                <a:gd name="connsiteX3" fmla="*/ 1044955 w 1176171"/>
                <a:gd name="connsiteY3" fmla="*/ 399035 h 1301167"/>
                <a:gd name="connsiteX4" fmla="*/ 308355 w 1176171"/>
                <a:gd name="connsiteY4" fmla="*/ 18035 h 1301167"/>
                <a:gd name="connsiteX0" fmla="*/ 311025 w 1206943"/>
                <a:gd name="connsiteY0" fmla="*/ 18035 h 1327216"/>
                <a:gd name="connsiteX1" fmla="*/ 82425 w 1206943"/>
                <a:gd name="connsiteY1" fmla="*/ 945135 h 1327216"/>
                <a:gd name="connsiteX2" fmla="*/ 907925 w 1206943"/>
                <a:gd name="connsiteY2" fmla="*/ 1224535 h 1327216"/>
                <a:gd name="connsiteX3" fmla="*/ 1047625 w 1206943"/>
                <a:gd name="connsiteY3" fmla="*/ 399035 h 1327216"/>
                <a:gd name="connsiteX4" fmla="*/ 311025 w 1206943"/>
                <a:gd name="connsiteY4" fmla="*/ 18035 h 1327216"/>
                <a:gd name="connsiteX0" fmla="*/ 311025 w 1171155"/>
                <a:gd name="connsiteY0" fmla="*/ 18035 h 1300243"/>
                <a:gd name="connsiteX1" fmla="*/ 82425 w 1171155"/>
                <a:gd name="connsiteY1" fmla="*/ 945135 h 1300243"/>
                <a:gd name="connsiteX2" fmla="*/ 907925 w 1171155"/>
                <a:gd name="connsiteY2" fmla="*/ 1224535 h 1300243"/>
                <a:gd name="connsiteX3" fmla="*/ 1047625 w 1171155"/>
                <a:gd name="connsiteY3" fmla="*/ 399035 h 1300243"/>
                <a:gd name="connsiteX4" fmla="*/ 311025 w 1171155"/>
                <a:gd name="connsiteY4" fmla="*/ 18035 h 1300243"/>
                <a:gd name="connsiteX0" fmla="*/ 311025 w 1151607"/>
                <a:gd name="connsiteY0" fmla="*/ 18035 h 1300243"/>
                <a:gd name="connsiteX1" fmla="*/ 82425 w 1151607"/>
                <a:gd name="connsiteY1" fmla="*/ 945135 h 1300243"/>
                <a:gd name="connsiteX2" fmla="*/ 907925 w 1151607"/>
                <a:gd name="connsiteY2" fmla="*/ 1224535 h 1300243"/>
                <a:gd name="connsiteX3" fmla="*/ 1047625 w 1151607"/>
                <a:gd name="connsiteY3" fmla="*/ 399035 h 1300243"/>
                <a:gd name="connsiteX4" fmla="*/ 311025 w 1151607"/>
                <a:gd name="connsiteY4" fmla="*/ 18035 h 1300243"/>
                <a:gd name="connsiteX0" fmla="*/ 311025 w 1151605"/>
                <a:gd name="connsiteY0" fmla="*/ 18035 h 1390374"/>
                <a:gd name="connsiteX1" fmla="*/ 82425 w 1151605"/>
                <a:gd name="connsiteY1" fmla="*/ 945135 h 1390374"/>
                <a:gd name="connsiteX2" fmla="*/ 907924 w 1151605"/>
                <a:gd name="connsiteY2" fmla="*/ 1326039 h 1390374"/>
                <a:gd name="connsiteX3" fmla="*/ 1047625 w 1151605"/>
                <a:gd name="connsiteY3" fmla="*/ 399035 h 1390374"/>
                <a:gd name="connsiteX4" fmla="*/ 311025 w 1151605"/>
                <a:gd name="connsiteY4" fmla="*/ 18035 h 1390374"/>
                <a:gd name="connsiteX0" fmla="*/ 302517 w 1094827"/>
                <a:gd name="connsiteY0" fmla="*/ 18035 h 1483396"/>
                <a:gd name="connsiteX1" fmla="*/ 73917 w 1094827"/>
                <a:gd name="connsiteY1" fmla="*/ 945135 h 1483396"/>
                <a:gd name="connsiteX2" fmla="*/ 777640 w 1094827"/>
                <a:gd name="connsiteY2" fmla="*/ 1427543 h 1483396"/>
                <a:gd name="connsiteX3" fmla="*/ 1039117 w 1094827"/>
                <a:gd name="connsiteY3" fmla="*/ 399035 h 1483396"/>
                <a:gd name="connsiteX4" fmla="*/ 302517 w 1094827"/>
                <a:gd name="connsiteY4" fmla="*/ 18035 h 1483396"/>
                <a:gd name="connsiteX0" fmla="*/ 302515 w 1078069"/>
                <a:gd name="connsiteY0" fmla="*/ 18035 h 1483396"/>
                <a:gd name="connsiteX1" fmla="*/ 73915 w 1078069"/>
                <a:gd name="connsiteY1" fmla="*/ 945135 h 1483396"/>
                <a:gd name="connsiteX2" fmla="*/ 777638 w 1078069"/>
                <a:gd name="connsiteY2" fmla="*/ 1427543 h 1483396"/>
                <a:gd name="connsiteX3" fmla="*/ 1039115 w 1078069"/>
                <a:gd name="connsiteY3" fmla="*/ 399035 h 1483396"/>
                <a:gd name="connsiteX4" fmla="*/ 302515 w 1078069"/>
                <a:gd name="connsiteY4" fmla="*/ 18035 h 1483396"/>
                <a:gd name="connsiteX0" fmla="*/ 302515 w 1071948"/>
                <a:gd name="connsiteY0" fmla="*/ 18035 h 1449336"/>
                <a:gd name="connsiteX1" fmla="*/ 73915 w 1071948"/>
                <a:gd name="connsiteY1" fmla="*/ 945135 h 1449336"/>
                <a:gd name="connsiteX2" fmla="*/ 777638 w 1071948"/>
                <a:gd name="connsiteY2" fmla="*/ 1427543 h 1449336"/>
                <a:gd name="connsiteX3" fmla="*/ 1039115 w 1071948"/>
                <a:gd name="connsiteY3" fmla="*/ 399035 h 1449336"/>
                <a:gd name="connsiteX4" fmla="*/ 302515 w 1071948"/>
                <a:gd name="connsiteY4" fmla="*/ 18035 h 1449336"/>
                <a:gd name="connsiteX0" fmla="*/ 302515 w 1071948"/>
                <a:gd name="connsiteY0" fmla="*/ 53441 h 1484742"/>
                <a:gd name="connsiteX1" fmla="*/ 73915 w 1071948"/>
                <a:gd name="connsiteY1" fmla="*/ 980541 h 1484742"/>
                <a:gd name="connsiteX2" fmla="*/ 777638 w 1071948"/>
                <a:gd name="connsiteY2" fmla="*/ 1462949 h 1484742"/>
                <a:gd name="connsiteX3" fmla="*/ 1039115 w 1071948"/>
                <a:gd name="connsiteY3" fmla="*/ 434441 h 1484742"/>
                <a:gd name="connsiteX4" fmla="*/ 302515 w 1071948"/>
                <a:gd name="connsiteY4" fmla="*/ 53441 h 1484742"/>
                <a:gd name="connsiteX0" fmla="*/ 315981 w 1085414"/>
                <a:gd name="connsiteY0" fmla="*/ 53443 h 1484744"/>
                <a:gd name="connsiteX1" fmla="*/ 87381 w 1085414"/>
                <a:gd name="connsiteY1" fmla="*/ 980543 h 1484744"/>
                <a:gd name="connsiteX2" fmla="*/ 791104 w 1085414"/>
                <a:gd name="connsiteY2" fmla="*/ 1462951 h 1484744"/>
                <a:gd name="connsiteX3" fmla="*/ 1052581 w 1085414"/>
                <a:gd name="connsiteY3" fmla="*/ 434443 h 1484744"/>
                <a:gd name="connsiteX4" fmla="*/ 315981 w 1085414"/>
                <a:gd name="connsiteY4" fmla="*/ 53443 h 1484744"/>
                <a:gd name="connsiteX0" fmla="*/ 326258 w 1075395"/>
                <a:gd name="connsiteY0" fmla="*/ 44948 h 1578533"/>
                <a:gd name="connsiteX1" fmla="*/ 77362 w 1075395"/>
                <a:gd name="connsiteY1" fmla="*/ 1073551 h 1578533"/>
                <a:gd name="connsiteX2" fmla="*/ 781085 w 1075395"/>
                <a:gd name="connsiteY2" fmla="*/ 1555959 h 1578533"/>
                <a:gd name="connsiteX3" fmla="*/ 1042562 w 1075395"/>
                <a:gd name="connsiteY3" fmla="*/ 527451 h 1578533"/>
                <a:gd name="connsiteX4" fmla="*/ 326258 w 1075395"/>
                <a:gd name="connsiteY4" fmla="*/ 44948 h 1578533"/>
                <a:gd name="connsiteX0" fmla="*/ 302142 w 1051279"/>
                <a:gd name="connsiteY0" fmla="*/ 44948 h 1578533"/>
                <a:gd name="connsiteX1" fmla="*/ 53246 w 1051279"/>
                <a:gd name="connsiteY1" fmla="*/ 1073551 h 1578533"/>
                <a:gd name="connsiteX2" fmla="*/ 756969 w 1051279"/>
                <a:gd name="connsiteY2" fmla="*/ 1555959 h 1578533"/>
                <a:gd name="connsiteX3" fmla="*/ 1018446 w 1051279"/>
                <a:gd name="connsiteY3" fmla="*/ 527451 h 1578533"/>
                <a:gd name="connsiteX4" fmla="*/ 302142 w 1051279"/>
                <a:gd name="connsiteY4" fmla="*/ 44948 h 1578533"/>
                <a:gd name="connsiteX0" fmla="*/ 302142 w 1004635"/>
                <a:gd name="connsiteY0" fmla="*/ 40123 h 1563521"/>
                <a:gd name="connsiteX1" fmla="*/ 53246 w 1004635"/>
                <a:gd name="connsiteY1" fmla="*/ 1068726 h 1563521"/>
                <a:gd name="connsiteX2" fmla="*/ 756969 w 1004635"/>
                <a:gd name="connsiteY2" fmla="*/ 1551134 h 1563521"/>
                <a:gd name="connsiteX3" fmla="*/ 977854 w 1004635"/>
                <a:gd name="connsiteY3" fmla="*/ 598755 h 1563521"/>
                <a:gd name="connsiteX4" fmla="*/ 302142 w 1004635"/>
                <a:gd name="connsiteY4" fmla="*/ 40123 h 1563521"/>
                <a:gd name="connsiteX0" fmla="*/ 331365 w 1034545"/>
                <a:gd name="connsiteY0" fmla="*/ 40121 h 1576916"/>
                <a:gd name="connsiteX1" fmla="*/ 41877 w 1034545"/>
                <a:gd name="connsiteY1" fmla="*/ 1195604 h 1576916"/>
                <a:gd name="connsiteX2" fmla="*/ 786192 w 1034545"/>
                <a:gd name="connsiteY2" fmla="*/ 1551132 h 1576916"/>
                <a:gd name="connsiteX3" fmla="*/ 1007077 w 1034545"/>
                <a:gd name="connsiteY3" fmla="*/ 598753 h 1576916"/>
                <a:gd name="connsiteX4" fmla="*/ 331365 w 1034545"/>
                <a:gd name="connsiteY4" fmla="*/ 40121 h 1576916"/>
                <a:gd name="connsiteX0" fmla="*/ 331365 w 1057619"/>
                <a:gd name="connsiteY0" fmla="*/ 40121 h 1596074"/>
                <a:gd name="connsiteX1" fmla="*/ 41877 w 1057619"/>
                <a:gd name="connsiteY1" fmla="*/ 1195604 h 1596074"/>
                <a:gd name="connsiteX2" fmla="*/ 786192 w 1057619"/>
                <a:gd name="connsiteY2" fmla="*/ 1551132 h 1596074"/>
                <a:gd name="connsiteX3" fmla="*/ 1007077 w 1057619"/>
                <a:gd name="connsiteY3" fmla="*/ 598753 h 1596074"/>
                <a:gd name="connsiteX4" fmla="*/ 331365 w 1057619"/>
                <a:gd name="connsiteY4" fmla="*/ 40121 h 1596074"/>
                <a:gd name="connsiteX0" fmla="*/ 331365 w 1073428"/>
                <a:gd name="connsiteY0" fmla="*/ 40121 h 1596074"/>
                <a:gd name="connsiteX1" fmla="*/ 41877 w 1073428"/>
                <a:gd name="connsiteY1" fmla="*/ 1195604 h 1596074"/>
                <a:gd name="connsiteX2" fmla="*/ 786192 w 1073428"/>
                <a:gd name="connsiteY2" fmla="*/ 1551132 h 1596074"/>
                <a:gd name="connsiteX3" fmla="*/ 1007077 w 1073428"/>
                <a:gd name="connsiteY3" fmla="*/ 598753 h 1596074"/>
                <a:gd name="connsiteX4" fmla="*/ 331365 w 1073428"/>
                <a:gd name="connsiteY4" fmla="*/ 40121 h 1596074"/>
                <a:gd name="connsiteX0" fmla="*/ 232737 w 933334"/>
                <a:gd name="connsiteY0" fmla="*/ 40121 h 1573503"/>
                <a:gd name="connsiteX1" fmla="*/ 105618 w 933334"/>
                <a:gd name="connsiteY1" fmla="*/ 1170228 h 1573503"/>
                <a:gd name="connsiteX2" fmla="*/ 687564 w 933334"/>
                <a:gd name="connsiteY2" fmla="*/ 1551132 h 1573503"/>
                <a:gd name="connsiteX3" fmla="*/ 908449 w 933334"/>
                <a:gd name="connsiteY3" fmla="*/ 598753 h 1573503"/>
                <a:gd name="connsiteX4" fmla="*/ 232737 w 933334"/>
                <a:gd name="connsiteY4" fmla="*/ 40121 h 1573503"/>
                <a:gd name="connsiteX0" fmla="*/ 250294 w 910297"/>
                <a:gd name="connsiteY0" fmla="*/ 48842 h 1454036"/>
                <a:gd name="connsiteX1" fmla="*/ 82583 w 910297"/>
                <a:gd name="connsiteY1" fmla="*/ 1052068 h 1454036"/>
                <a:gd name="connsiteX2" fmla="*/ 664529 w 910297"/>
                <a:gd name="connsiteY2" fmla="*/ 1432972 h 1454036"/>
                <a:gd name="connsiteX3" fmla="*/ 885414 w 910297"/>
                <a:gd name="connsiteY3" fmla="*/ 480593 h 1454036"/>
                <a:gd name="connsiteX4" fmla="*/ 250294 w 910297"/>
                <a:gd name="connsiteY4" fmla="*/ 48842 h 1454036"/>
                <a:gd name="connsiteX0" fmla="*/ 250294 w 930082"/>
                <a:gd name="connsiteY0" fmla="*/ 48842 h 1454038"/>
                <a:gd name="connsiteX1" fmla="*/ 82583 w 930082"/>
                <a:gd name="connsiteY1" fmla="*/ 1052068 h 1454038"/>
                <a:gd name="connsiteX2" fmla="*/ 664529 w 930082"/>
                <a:gd name="connsiteY2" fmla="*/ 1432972 h 1454038"/>
                <a:gd name="connsiteX3" fmla="*/ 885414 w 930082"/>
                <a:gd name="connsiteY3" fmla="*/ 480593 h 1454038"/>
                <a:gd name="connsiteX4" fmla="*/ 250294 w 930082"/>
                <a:gd name="connsiteY4" fmla="*/ 48842 h 1454038"/>
                <a:gd name="connsiteX0" fmla="*/ 250294 w 957095"/>
                <a:gd name="connsiteY0" fmla="*/ 48842 h 1454036"/>
                <a:gd name="connsiteX1" fmla="*/ 82583 w 957095"/>
                <a:gd name="connsiteY1" fmla="*/ 1052068 h 1454036"/>
                <a:gd name="connsiteX2" fmla="*/ 664529 w 957095"/>
                <a:gd name="connsiteY2" fmla="*/ 1432972 h 1454036"/>
                <a:gd name="connsiteX3" fmla="*/ 885414 w 957095"/>
                <a:gd name="connsiteY3" fmla="*/ 480593 h 1454036"/>
                <a:gd name="connsiteX4" fmla="*/ 250294 w 957095"/>
                <a:gd name="connsiteY4" fmla="*/ 48842 h 1454036"/>
                <a:gd name="connsiteX0" fmla="*/ 250294 w 966104"/>
                <a:gd name="connsiteY0" fmla="*/ 48842 h 1454038"/>
                <a:gd name="connsiteX1" fmla="*/ 82583 w 966104"/>
                <a:gd name="connsiteY1" fmla="*/ 1052068 h 1454038"/>
                <a:gd name="connsiteX2" fmla="*/ 664529 w 966104"/>
                <a:gd name="connsiteY2" fmla="*/ 1432972 h 1454038"/>
                <a:gd name="connsiteX3" fmla="*/ 885414 w 966104"/>
                <a:gd name="connsiteY3" fmla="*/ 480593 h 1454038"/>
                <a:gd name="connsiteX4" fmla="*/ 250294 w 966104"/>
                <a:gd name="connsiteY4" fmla="*/ 48842 h 1454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6104" h="1454038">
                  <a:moveTo>
                    <a:pt x="250294" y="48842"/>
                  </a:moveTo>
                  <a:cubicBezTo>
                    <a:pt x="-123981" y="165237"/>
                    <a:pt x="13544" y="821380"/>
                    <a:pt x="82583" y="1052068"/>
                  </a:cubicBezTo>
                  <a:cubicBezTo>
                    <a:pt x="151622" y="1282756"/>
                    <a:pt x="388651" y="1528218"/>
                    <a:pt x="664529" y="1432972"/>
                  </a:cubicBezTo>
                  <a:cubicBezTo>
                    <a:pt x="940407" y="1337726"/>
                    <a:pt x="1057615" y="781063"/>
                    <a:pt x="885414" y="480593"/>
                  </a:cubicBezTo>
                  <a:cubicBezTo>
                    <a:pt x="794397" y="281626"/>
                    <a:pt x="665161" y="-143679"/>
                    <a:pt x="250294" y="48842"/>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7" name="任意多边形 16"/>
            <p:cNvSpPr/>
            <p:nvPr/>
          </p:nvSpPr>
          <p:spPr bwMode="auto">
            <a:xfrm flipH="1">
              <a:off x="7296150" y="3005138"/>
              <a:ext cx="263525" cy="312737"/>
            </a:xfrm>
            <a:custGeom>
              <a:avLst/>
              <a:gdLst>
                <a:gd name="connsiteX0" fmla="*/ 228600 w 965200"/>
                <a:gd name="connsiteY0" fmla="*/ 0 h 1193800"/>
                <a:gd name="connsiteX1" fmla="*/ 0 w 965200"/>
                <a:gd name="connsiteY1" fmla="*/ 927100 h 1193800"/>
                <a:gd name="connsiteX2" fmla="*/ 774700 w 965200"/>
                <a:gd name="connsiteY2" fmla="*/ 1193800 h 1193800"/>
                <a:gd name="connsiteX3" fmla="*/ 965200 w 965200"/>
                <a:gd name="connsiteY3" fmla="*/ 381000 h 1193800"/>
                <a:gd name="connsiteX4" fmla="*/ 228600 w 965200"/>
                <a:gd name="connsiteY4" fmla="*/ 0 h 1193800"/>
                <a:gd name="connsiteX0" fmla="*/ 255223 w 991823"/>
                <a:gd name="connsiteY0" fmla="*/ 18035 h 1211835"/>
                <a:gd name="connsiteX1" fmla="*/ 26623 w 991823"/>
                <a:gd name="connsiteY1" fmla="*/ 945135 h 1211835"/>
                <a:gd name="connsiteX2" fmla="*/ 801323 w 991823"/>
                <a:gd name="connsiteY2" fmla="*/ 1211835 h 1211835"/>
                <a:gd name="connsiteX3" fmla="*/ 991823 w 991823"/>
                <a:gd name="connsiteY3" fmla="*/ 399035 h 1211835"/>
                <a:gd name="connsiteX4" fmla="*/ 255223 w 991823"/>
                <a:gd name="connsiteY4" fmla="*/ 18035 h 1211835"/>
                <a:gd name="connsiteX0" fmla="*/ 307466 w 1044066"/>
                <a:gd name="connsiteY0" fmla="*/ 18035 h 1211835"/>
                <a:gd name="connsiteX1" fmla="*/ 78866 w 1044066"/>
                <a:gd name="connsiteY1" fmla="*/ 945135 h 1211835"/>
                <a:gd name="connsiteX2" fmla="*/ 853566 w 1044066"/>
                <a:gd name="connsiteY2" fmla="*/ 1211835 h 1211835"/>
                <a:gd name="connsiteX3" fmla="*/ 1044066 w 1044066"/>
                <a:gd name="connsiteY3" fmla="*/ 399035 h 1211835"/>
                <a:gd name="connsiteX4" fmla="*/ 307466 w 1044066"/>
                <a:gd name="connsiteY4" fmla="*/ 18035 h 1211835"/>
                <a:gd name="connsiteX0" fmla="*/ 307466 w 1092523"/>
                <a:gd name="connsiteY0" fmla="*/ 18035 h 1219569"/>
                <a:gd name="connsiteX1" fmla="*/ 78866 w 1092523"/>
                <a:gd name="connsiteY1" fmla="*/ 945135 h 1219569"/>
                <a:gd name="connsiteX2" fmla="*/ 853566 w 1092523"/>
                <a:gd name="connsiteY2" fmla="*/ 1211835 h 1219569"/>
                <a:gd name="connsiteX3" fmla="*/ 1044066 w 1092523"/>
                <a:gd name="connsiteY3" fmla="*/ 399035 h 1219569"/>
                <a:gd name="connsiteX4" fmla="*/ 307466 w 1092523"/>
                <a:gd name="connsiteY4" fmla="*/ 18035 h 1219569"/>
                <a:gd name="connsiteX0" fmla="*/ 307466 w 1128943"/>
                <a:gd name="connsiteY0" fmla="*/ 18035 h 1256152"/>
                <a:gd name="connsiteX1" fmla="*/ 78866 w 1128943"/>
                <a:gd name="connsiteY1" fmla="*/ 945135 h 1256152"/>
                <a:gd name="connsiteX2" fmla="*/ 853566 w 1128943"/>
                <a:gd name="connsiteY2" fmla="*/ 1211835 h 1256152"/>
                <a:gd name="connsiteX3" fmla="*/ 1044066 w 1128943"/>
                <a:gd name="connsiteY3" fmla="*/ 399035 h 1256152"/>
                <a:gd name="connsiteX4" fmla="*/ 307466 w 1128943"/>
                <a:gd name="connsiteY4" fmla="*/ 18035 h 1256152"/>
                <a:gd name="connsiteX0" fmla="*/ 307466 w 1128943"/>
                <a:gd name="connsiteY0" fmla="*/ 18035 h 1295996"/>
                <a:gd name="connsiteX1" fmla="*/ 78866 w 1128943"/>
                <a:gd name="connsiteY1" fmla="*/ 945135 h 1295996"/>
                <a:gd name="connsiteX2" fmla="*/ 853566 w 1128943"/>
                <a:gd name="connsiteY2" fmla="*/ 1211835 h 1295996"/>
                <a:gd name="connsiteX3" fmla="*/ 1044066 w 1128943"/>
                <a:gd name="connsiteY3" fmla="*/ 399035 h 1295996"/>
                <a:gd name="connsiteX4" fmla="*/ 307466 w 1128943"/>
                <a:gd name="connsiteY4" fmla="*/ 18035 h 1295996"/>
                <a:gd name="connsiteX0" fmla="*/ 379312 w 1200789"/>
                <a:gd name="connsiteY0" fmla="*/ 18035 h 1295996"/>
                <a:gd name="connsiteX1" fmla="*/ 150712 w 1200789"/>
                <a:gd name="connsiteY1" fmla="*/ 945135 h 1295996"/>
                <a:gd name="connsiteX2" fmla="*/ 925412 w 1200789"/>
                <a:gd name="connsiteY2" fmla="*/ 1211835 h 1295996"/>
                <a:gd name="connsiteX3" fmla="*/ 1115912 w 1200789"/>
                <a:gd name="connsiteY3" fmla="*/ 399035 h 1295996"/>
                <a:gd name="connsiteX4" fmla="*/ 379312 w 1200789"/>
                <a:gd name="connsiteY4" fmla="*/ 18035 h 1295996"/>
                <a:gd name="connsiteX0" fmla="*/ 368256 w 1189733"/>
                <a:gd name="connsiteY0" fmla="*/ 18035 h 1315677"/>
                <a:gd name="connsiteX1" fmla="*/ 139656 w 1189733"/>
                <a:gd name="connsiteY1" fmla="*/ 945135 h 1315677"/>
                <a:gd name="connsiteX2" fmla="*/ 914356 w 1189733"/>
                <a:gd name="connsiteY2" fmla="*/ 1211835 h 1315677"/>
                <a:gd name="connsiteX3" fmla="*/ 1104856 w 1189733"/>
                <a:gd name="connsiteY3" fmla="*/ 399035 h 1315677"/>
                <a:gd name="connsiteX4" fmla="*/ 368256 w 1189733"/>
                <a:gd name="connsiteY4" fmla="*/ 18035 h 1315677"/>
                <a:gd name="connsiteX0" fmla="*/ 308355 w 1129832"/>
                <a:gd name="connsiteY0" fmla="*/ 18035 h 1295996"/>
                <a:gd name="connsiteX1" fmla="*/ 79755 w 1129832"/>
                <a:gd name="connsiteY1" fmla="*/ 945135 h 1295996"/>
                <a:gd name="connsiteX2" fmla="*/ 854455 w 1129832"/>
                <a:gd name="connsiteY2" fmla="*/ 1211835 h 1295996"/>
                <a:gd name="connsiteX3" fmla="*/ 1044955 w 1129832"/>
                <a:gd name="connsiteY3" fmla="*/ 399035 h 1295996"/>
                <a:gd name="connsiteX4" fmla="*/ 308355 w 1129832"/>
                <a:gd name="connsiteY4" fmla="*/ 18035 h 1295996"/>
                <a:gd name="connsiteX0" fmla="*/ 308355 w 1121503"/>
                <a:gd name="connsiteY0" fmla="*/ 18035 h 1237984"/>
                <a:gd name="connsiteX1" fmla="*/ 79755 w 1121503"/>
                <a:gd name="connsiteY1" fmla="*/ 945135 h 1237984"/>
                <a:gd name="connsiteX2" fmla="*/ 854455 w 1121503"/>
                <a:gd name="connsiteY2" fmla="*/ 1211835 h 1237984"/>
                <a:gd name="connsiteX3" fmla="*/ 1044955 w 1121503"/>
                <a:gd name="connsiteY3" fmla="*/ 399035 h 1237984"/>
                <a:gd name="connsiteX4" fmla="*/ 308355 w 1121503"/>
                <a:gd name="connsiteY4" fmla="*/ 18035 h 1237984"/>
                <a:gd name="connsiteX0" fmla="*/ 308355 w 1176171"/>
                <a:gd name="connsiteY0" fmla="*/ 18035 h 1301167"/>
                <a:gd name="connsiteX1" fmla="*/ 79755 w 1176171"/>
                <a:gd name="connsiteY1" fmla="*/ 945135 h 1301167"/>
                <a:gd name="connsiteX2" fmla="*/ 854455 w 1176171"/>
                <a:gd name="connsiteY2" fmla="*/ 1211835 h 1301167"/>
                <a:gd name="connsiteX3" fmla="*/ 1044955 w 1176171"/>
                <a:gd name="connsiteY3" fmla="*/ 399035 h 1301167"/>
                <a:gd name="connsiteX4" fmla="*/ 308355 w 1176171"/>
                <a:gd name="connsiteY4" fmla="*/ 18035 h 1301167"/>
                <a:gd name="connsiteX0" fmla="*/ 311025 w 1206943"/>
                <a:gd name="connsiteY0" fmla="*/ 18035 h 1327216"/>
                <a:gd name="connsiteX1" fmla="*/ 82425 w 1206943"/>
                <a:gd name="connsiteY1" fmla="*/ 945135 h 1327216"/>
                <a:gd name="connsiteX2" fmla="*/ 907925 w 1206943"/>
                <a:gd name="connsiteY2" fmla="*/ 1224535 h 1327216"/>
                <a:gd name="connsiteX3" fmla="*/ 1047625 w 1206943"/>
                <a:gd name="connsiteY3" fmla="*/ 399035 h 1327216"/>
                <a:gd name="connsiteX4" fmla="*/ 311025 w 1206943"/>
                <a:gd name="connsiteY4" fmla="*/ 18035 h 1327216"/>
                <a:gd name="connsiteX0" fmla="*/ 311025 w 1171155"/>
                <a:gd name="connsiteY0" fmla="*/ 18035 h 1300243"/>
                <a:gd name="connsiteX1" fmla="*/ 82425 w 1171155"/>
                <a:gd name="connsiteY1" fmla="*/ 945135 h 1300243"/>
                <a:gd name="connsiteX2" fmla="*/ 907925 w 1171155"/>
                <a:gd name="connsiteY2" fmla="*/ 1224535 h 1300243"/>
                <a:gd name="connsiteX3" fmla="*/ 1047625 w 1171155"/>
                <a:gd name="connsiteY3" fmla="*/ 399035 h 1300243"/>
                <a:gd name="connsiteX4" fmla="*/ 311025 w 1171155"/>
                <a:gd name="connsiteY4" fmla="*/ 18035 h 1300243"/>
                <a:gd name="connsiteX0" fmla="*/ 311025 w 1151607"/>
                <a:gd name="connsiteY0" fmla="*/ 18035 h 1300243"/>
                <a:gd name="connsiteX1" fmla="*/ 82425 w 1151607"/>
                <a:gd name="connsiteY1" fmla="*/ 945135 h 1300243"/>
                <a:gd name="connsiteX2" fmla="*/ 907925 w 1151607"/>
                <a:gd name="connsiteY2" fmla="*/ 1224535 h 1300243"/>
                <a:gd name="connsiteX3" fmla="*/ 1047625 w 1151607"/>
                <a:gd name="connsiteY3" fmla="*/ 399035 h 1300243"/>
                <a:gd name="connsiteX4" fmla="*/ 311025 w 1151607"/>
                <a:gd name="connsiteY4" fmla="*/ 18035 h 1300243"/>
                <a:gd name="connsiteX0" fmla="*/ 311025 w 1151605"/>
                <a:gd name="connsiteY0" fmla="*/ 18035 h 1390374"/>
                <a:gd name="connsiteX1" fmla="*/ 82425 w 1151605"/>
                <a:gd name="connsiteY1" fmla="*/ 945135 h 1390374"/>
                <a:gd name="connsiteX2" fmla="*/ 907924 w 1151605"/>
                <a:gd name="connsiteY2" fmla="*/ 1326039 h 1390374"/>
                <a:gd name="connsiteX3" fmla="*/ 1047625 w 1151605"/>
                <a:gd name="connsiteY3" fmla="*/ 399035 h 1390374"/>
                <a:gd name="connsiteX4" fmla="*/ 311025 w 1151605"/>
                <a:gd name="connsiteY4" fmla="*/ 18035 h 1390374"/>
                <a:gd name="connsiteX0" fmla="*/ 302517 w 1094827"/>
                <a:gd name="connsiteY0" fmla="*/ 18035 h 1483396"/>
                <a:gd name="connsiteX1" fmla="*/ 73917 w 1094827"/>
                <a:gd name="connsiteY1" fmla="*/ 945135 h 1483396"/>
                <a:gd name="connsiteX2" fmla="*/ 777640 w 1094827"/>
                <a:gd name="connsiteY2" fmla="*/ 1427543 h 1483396"/>
                <a:gd name="connsiteX3" fmla="*/ 1039117 w 1094827"/>
                <a:gd name="connsiteY3" fmla="*/ 399035 h 1483396"/>
                <a:gd name="connsiteX4" fmla="*/ 302517 w 1094827"/>
                <a:gd name="connsiteY4" fmla="*/ 18035 h 1483396"/>
                <a:gd name="connsiteX0" fmla="*/ 302515 w 1078069"/>
                <a:gd name="connsiteY0" fmla="*/ 18035 h 1483396"/>
                <a:gd name="connsiteX1" fmla="*/ 73915 w 1078069"/>
                <a:gd name="connsiteY1" fmla="*/ 945135 h 1483396"/>
                <a:gd name="connsiteX2" fmla="*/ 777638 w 1078069"/>
                <a:gd name="connsiteY2" fmla="*/ 1427543 h 1483396"/>
                <a:gd name="connsiteX3" fmla="*/ 1039115 w 1078069"/>
                <a:gd name="connsiteY3" fmla="*/ 399035 h 1483396"/>
                <a:gd name="connsiteX4" fmla="*/ 302515 w 1078069"/>
                <a:gd name="connsiteY4" fmla="*/ 18035 h 1483396"/>
                <a:gd name="connsiteX0" fmla="*/ 302515 w 1071948"/>
                <a:gd name="connsiteY0" fmla="*/ 18035 h 1449336"/>
                <a:gd name="connsiteX1" fmla="*/ 73915 w 1071948"/>
                <a:gd name="connsiteY1" fmla="*/ 945135 h 1449336"/>
                <a:gd name="connsiteX2" fmla="*/ 777638 w 1071948"/>
                <a:gd name="connsiteY2" fmla="*/ 1427543 h 1449336"/>
                <a:gd name="connsiteX3" fmla="*/ 1039115 w 1071948"/>
                <a:gd name="connsiteY3" fmla="*/ 399035 h 1449336"/>
                <a:gd name="connsiteX4" fmla="*/ 302515 w 1071948"/>
                <a:gd name="connsiteY4" fmla="*/ 18035 h 1449336"/>
                <a:gd name="connsiteX0" fmla="*/ 302515 w 1071948"/>
                <a:gd name="connsiteY0" fmla="*/ 53441 h 1484742"/>
                <a:gd name="connsiteX1" fmla="*/ 73915 w 1071948"/>
                <a:gd name="connsiteY1" fmla="*/ 980541 h 1484742"/>
                <a:gd name="connsiteX2" fmla="*/ 777638 w 1071948"/>
                <a:gd name="connsiteY2" fmla="*/ 1462949 h 1484742"/>
                <a:gd name="connsiteX3" fmla="*/ 1039115 w 1071948"/>
                <a:gd name="connsiteY3" fmla="*/ 434441 h 1484742"/>
                <a:gd name="connsiteX4" fmla="*/ 302515 w 1071948"/>
                <a:gd name="connsiteY4" fmla="*/ 53441 h 1484742"/>
                <a:gd name="connsiteX0" fmla="*/ 315981 w 1085414"/>
                <a:gd name="connsiteY0" fmla="*/ 53443 h 1484744"/>
                <a:gd name="connsiteX1" fmla="*/ 87381 w 1085414"/>
                <a:gd name="connsiteY1" fmla="*/ 980543 h 1484744"/>
                <a:gd name="connsiteX2" fmla="*/ 791104 w 1085414"/>
                <a:gd name="connsiteY2" fmla="*/ 1462951 h 1484744"/>
                <a:gd name="connsiteX3" fmla="*/ 1052581 w 1085414"/>
                <a:gd name="connsiteY3" fmla="*/ 434443 h 1484744"/>
                <a:gd name="connsiteX4" fmla="*/ 315981 w 1085414"/>
                <a:gd name="connsiteY4" fmla="*/ 53443 h 1484744"/>
                <a:gd name="connsiteX0" fmla="*/ 326258 w 1075395"/>
                <a:gd name="connsiteY0" fmla="*/ 44948 h 1578533"/>
                <a:gd name="connsiteX1" fmla="*/ 77362 w 1075395"/>
                <a:gd name="connsiteY1" fmla="*/ 1073551 h 1578533"/>
                <a:gd name="connsiteX2" fmla="*/ 781085 w 1075395"/>
                <a:gd name="connsiteY2" fmla="*/ 1555959 h 1578533"/>
                <a:gd name="connsiteX3" fmla="*/ 1042562 w 1075395"/>
                <a:gd name="connsiteY3" fmla="*/ 527451 h 1578533"/>
                <a:gd name="connsiteX4" fmla="*/ 326258 w 1075395"/>
                <a:gd name="connsiteY4" fmla="*/ 44948 h 1578533"/>
                <a:gd name="connsiteX0" fmla="*/ 302142 w 1051279"/>
                <a:gd name="connsiteY0" fmla="*/ 44948 h 1578533"/>
                <a:gd name="connsiteX1" fmla="*/ 53246 w 1051279"/>
                <a:gd name="connsiteY1" fmla="*/ 1073551 h 1578533"/>
                <a:gd name="connsiteX2" fmla="*/ 756969 w 1051279"/>
                <a:gd name="connsiteY2" fmla="*/ 1555959 h 1578533"/>
                <a:gd name="connsiteX3" fmla="*/ 1018446 w 1051279"/>
                <a:gd name="connsiteY3" fmla="*/ 527451 h 1578533"/>
                <a:gd name="connsiteX4" fmla="*/ 302142 w 1051279"/>
                <a:gd name="connsiteY4" fmla="*/ 44948 h 1578533"/>
                <a:gd name="connsiteX0" fmla="*/ 302142 w 1004635"/>
                <a:gd name="connsiteY0" fmla="*/ 40123 h 1563521"/>
                <a:gd name="connsiteX1" fmla="*/ 53246 w 1004635"/>
                <a:gd name="connsiteY1" fmla="*/ 1068726 h 1563521"/>
                <a:gd name="connsiteX2" fmla="*/ 756969 w 1004635"/>
                <a:gd name="connsiteY2" fmla="*/ 1551134 h 1563521"/>
                <a:gd name="connsiteX3" fmla="*/ 977854 w 1004635"/>
                <a:gd name="connsiteY3" fmla="*/ 598755 h 1563521"/>
                <a:gd name="connsiteX4" fmla="*/ 302142 w 1004635"/>
                <a:gd name="connsiteY4" fmla="*/ 40123 h 1563521"/>
                <a:gd name="connsiteX0" fmla="*/ 331365 w 1034545"/>
                <a:gd name="connsiteY0" fmla="*/ 40121 h 1576916"/>
                <a:gd name="connsiteX1" fmla="*/ 41877 w 1034545"/>
                <a:gd name="connsiteY1" fmla="*/ 1195604 h 1576916"/>
                <a:gd name="connsiteX2" fmla="*/ 786192 w 1034545"/>
                <a:gd name="connsiteY2" fmla="*/ 1551132 h 1576916"/>
                <a:gd name="connsiteX3" fmla="*/ 1007077 w 1034545"/>
                <a:gd name="connsiteY3" fmla="*/ 598753 h 1576916"/>
                <a:gd name="connsiteX4" fmla="*/ 331365 w 1034545"/>
                <a:gd name="connsiteY4" fmla="*/ 40121 h 1576916"/>
                <a:gd name="connsiteX0" fmla="*/ 331365 w 1057619"/>
                <a:gd name="connsiteY0" fmla="*/ 40121 h 1596074"/>
                <a:gd name="connsiteX1" fmla="*/ 41877 w 1057619"/>
                <a:gd name="connsiteY1" fmla="*/ 1195604 h 1596074"/>
                <a:gd name="connsiteX2" fmla="*/ 786192 w 1057619"/>
                <a:gd name="connsiteY2" fmla="*/ 1551132 h 1596074"/>
                <a:gd name="connsiteX3" fmla="*/ 1007077 w 1057619"/>
                <a:gd name="connsiteY3" fmla="*/ 598753 h 1596074"/>
                <a:gd name="connsiteX4" fmla="*/ 331365 w 1057619"/>
                <a:gd name="connsiteY4" fmla="*/ 40121 h 1596074"/>
                <a:gd name="connsiteX0" fmla="*/ 331365 w 1073428"/>
                <a:gd name="connsiteY0" fmla="*/ 40121 h 1596074"/>
                <a:gd name="connsiteX1" fmla="*/ 41877 w 1073428"/>
                <a:gd name="connsiteY1" fmla="*/ 1195604 h 1596074"/>
                <a:gd name="connsiteX2" fmla="*/ 786192 w 1073428"/>
                <a:gd name="connsiteY2" fmla="*/ 1551132 h 1596074"/>
                <a:gd name="connsiteX3" fmla="*/ 1007077 w 1073428"/>
                <a:gd name="connsiteY3" fmla="*/ 598753 h 1596074"/>
                <a:gd name="connsiteX4" fmla="*/ 331365 w 1073428"/>
                <a:gd name="connsiteY4" fmla="*/ 40121 h 1596074"/>
                <a:gd name="connsiteX0" fmla="*/ 232737 w 933334"/>
                <a:gd name="connsiteY0" fmla="*/ 40121 h 1573503"/>
                <a:gd name="connsiteX1" fmla="*/ 105618 w 933334"/>
                <a:gd name="connsiteY1" fmla="*/ 1170228 h 1573503"/>
                <a:gd name="connsiteX2" fmla="*/ 687564 w 933334"/>
                <a:gd name="connsiteY2" fmla="*/ 1551132 h 1573503"/>
                <a:gd name="connsiteX3" fmla="*/ 908449 w 933334"/>
                <a:gd name="connsiteY3" fmla="*/ 598753 h 1573503"/>
                <a:gd name="connsiteX4" fmla="*/ 232737 w 933334"/>
                <a:gd name="connsiteY4" fmla="*/ 40121 h 1573503"/>
                <a:gd name="connsiteX0" fmla="*/ 250294 w 910297"/>
                <a:gd name="connsiteY0" fmla="*/ 48842 h 1454036"/>
                <a:gd name="connsiteX1" fmla="*/ 82583 w 910297"/>
                <a:gd name="connsiteY1" fmla="*/ 1052068 h 1454036"/>
                <a:gd name="connsiteX2" fmla="*/ 664529 w 910297"/>
                <a:gd name="connsiteY2" fmla="*/ 1432972 h 1454036"/>
                <a:gd name="connsiteX3" fmla="*/ 885414 w 910297"/>
                <a:gd name="connsiteY3" fmla="*/ 480593 h 1454036"/>
                <a:gd name="connsiteX4" fmla="*/ 250294 w 910297"/>
                <a:gd name="connsiteY4" fmla="*/ 48842 h 1454036"/>
                <a:gd name="connsiteX0" fmla="*/ 250294 w 930082"/>
                <a:gd name="connsiteY0" fmla="*/ 48842 h 1454038"/>
                <a:gd name="connsiteX1" fmla="*/ 82583 w 930082"/>
                <a:gd name="connsiteY1" fmla="*/ 1052068 h 1454038"/>
                <a:gd name="connsiteX2" fmla="*/ 664529 w 930082"/>
                <a:gd name="connsiteY2" fmla="*/ 1432972 h 1454038"/>
                <a:gd name="connsiteX3" fmla="*/ 885414 w 930082"/>
                <a:gd name="connsiteY3" fmla="*/ 480593 h 1454038"/>
                <a:gd name="connsiteX4" fmla="*/ 250294 w 930082"/>
                <a:gd name="connsiteY4" fmla="*/ 48842 h 1454038"/>
                <a:gd name="connsiteX0" fmla="*/ 250294 w 957095"/>
                <a:gd name="connsiteY0" fmla="*/ 48842 h 1454036"/>
                <a:gd name="connsiteX1" fmla="*/ 82583 w 957095"/>
                <a:gd name="connsiteY1" fmla="*/ 1052068 h 1454036"/>
                <a:gd name="connsiteX2" fmla="*/ 664529 w 957095"/>
                <a:gd name="connsiteY2" fmla="*/ 1432972 h 1454036"/>
                <a:gd name="connsiteX3" fmla="*/ 885414 w 957095"/>
                <a:gd name="connsiteY3" fmla="*/ 480593 h 1454036"/>
                <a:gd name="connsiteX4" fmla="*/ 250294 w 957095"/>
                <a:gd name="connsiteY4" fmla="*/ 48842 h 1454036"/>
                <a:gd name="connsiteX0" fmla="*/ 250294 w 966104"/>
                <a:gd name="connsiteY0" fmla="*/ 48842 h 1454038"/>
                <a:gd name="connsiteX1" fmla="*/ 82583 w 966104"/>
                <a:gd name="connsiteY1" fmla="*/ 1052068 h 1454038"/>
                <a:gd name="connsiteX2" fmla="*/ 664529 w 966104"/>
                <a:gd name="connsiteY2" fmla="*/ 1432972 h 1454038"/>
                <a:gd name="connsiteX3" fmla="*/ 885414 w 966104"/>
                <a:gd name="connsiteY3" fmla="*/ 480593 h 1454038"/>
                <a:gd name="connsiteX4" fmla="*/ 250294 w 966104"/>
                <a:gd name="connsiteY4" fmla="*/ 48842 h 1454038"/>
                <a:gd name="connsiteX0" fmla="*/ 217301 w 1014295"/>
                <a:gd name="connsiteY0" fmla="*/ 38729 h 1597766"/>
                <a:gd name="connsiteX1" fmla="*/ 130774 w 1014295"/>
                <a:gd name="connsiteY1" fmla="*/ 1194211 h 1597766"/>
                <a:gd name="connsiteX2" fmla="*/ 712720 w 1014295"/>
                <a:gd name="connsiteY2" fmla="*/ 1575115 h 1597766"/>
                <a:gd name="connsiteX3" fmla="*/ 933605 w 1014295"/>
                <a:gd name="connsiteY3" fmla="*/ 622736 h 1597766"/>
                <a:gd name="connsiteX4" fmla="*/ 217301 w 1014295"/>
                <a:gd name="connsiteY4" fmla="*/ 38729 h 1597766"/>
                <a:gd name="connsiteX0" fmla="*/ 217301 w 1014295"/>
                <a:gd name="connsiteY0" fmla="*/ 23901 h 1582936"/>
                <a:gd name="connsiteX1" fmla="*/ 130774 w 1014295"/>
                <a:gd name="connsiteY1" fmla="*/ 1179383 h 1582936"/>
                <a:gd name="connsiteX2" fmla="*/ 712720 w 1014295"/>
                <a:gd name="connsiteY2" fmla="*/ 1560287 h 1582936"/>
                <a:gd name="connsiteX3" fmla="*/ 933605 w 1014295"/>
                <a:gd name="connsiteY3" fmla="*/ 607908 h 1582936"/>
                <a:gd name="connsiteX4" fmla="*/ 217301 w 1014295"/>
                <a:gd name="connsiteY4" fmla="*/ 23901 h 1582936"/>
                <a:gd name="connsiteX0" fmla="*/ 217301 w 1014295"/>
                <a:gd name="connsiteY0" fmla="*/ 17309 h 1576346"/>
                <a:gd name="connsiteX1" fmla="*/ 130774 w 1014295"/>
                <a:gd name="connsiteY1" fmla="*/ 1172791 h 1576346"/>
                <a:gd name="connsiteX2" fmla="*/ 712720 w 1014295"/>
                <a:gd name="connsiteY2" fmla="*/ 1553695 h 1576346"/>
                <a:gd name="connsiteX3" fmla="*/ 933605 w 1014295"/>
                <a:gd name="connsiteY3" fmla="*/ 601316 h 1576346"/>
                <a:gd name="connsiteX4" fmla="*/ 217301 w 1014295"/>
                <a:gd name="connsiteY4" fmla="*/ 17309 h 1576346"/>
                <a:gd name="connsiteX0" fmla="*/ 176603 w 973597"/>
                <a:gd name="connsiteY0" fmla="*/ 17309 h 1576344"/>
                <a:gd name="connsiteX1" fmla="*/ 90076 w 973597"/>
                <a:gd name="connsiteY1" fmla="*/ 1172791 h 1576344"/>
                <a:gd name="connsiteX2" fmla="*/ 672022 w 973597"/>
                <a:gd name="connsiteY2" fmla="*/ 1553695 h 1576344"/>
                <a:gd name="connsiteX3" fmla="*/ 892907 w 973597"/>
                <a:gd name="connsiteY3" fmla="*/ 601316 h 1576344"/>
                <a:gd name="connsiteX4" fmla="*/ 176603 w 973597"/>
                <a:gd name="connsiteY4" fmla="*/ 17309 h 1576344"/>
                <a:gd name="connsiteX0" fmla="*/ 167230 w 940251"/>
                <a:gd name="connsiteY0" fmla="*/ 17309 h 1570629"/>
                <a:gd name="connsiteX1" fmla="*/ 100999 w 940251"/>
                <a:gd name="connsiteY1" fmla="*/ 1122039 h 1570629"/>
                <a:gd name="connsiteX2" fmla="*/ 662649 w 940251"/>
                <a:gd name="connsiteY2" fmla="*/ 1553695 h 1570629"/>
                <a:gd name="connsiteX3" fmla="*/ 883534 w 940251"/>
                <a:gd name="connsiteY3" fmla="*/ 601316 h 1570629"/>
                <a:gd name="connsiteX4" fmla="*/ 167230 w 940251"/>
                <a:gd name="connsiteY4" fmla="*/ 17309 h 1570629"/>
                <a:gd name="connsiteX0" fmla="*/ 170751 w 953536"/>
                <a:gd name="connsiteY0" fmla="*/ 17309 h 1522229"/>
                <a:gd name="connsiteX1" fmla="*/ 104520 w 953536"/>
                <a:gd name="connsiteY1" fmla="*/ 1122039 h 1522229"/>
                <a:gd name="connsiteX2" fmla="*/ 727058 w 953536"/>
                <a:gd name="connsiteY2" fmla="*/ 1502943 h 1522229"/>
                <a:gd name="connsiteX3" fmla="*/ 887055 w 953536"/>
                <a:gd name="connsiteY3" fmla="*/ 601316 h 1522229"/>
                <a:gd name="connsiteX4" fmla="*/ 170751 w 953536"/>
                <a:gd name="connsiteY4" fmla="*/ 17309 h 1522229"/>
                <a:gd name="connsiteX0" fmla="*/ 170751 w 969134"/>
                <a:gd name="connsiteY0" fmla="*/ 17309 h 1522227"/>
                <a:gd name="connsiteX1" fmla="*/ 104520 w 969134"/>
                <a:gd name="connsiteY1" fmla="*/ 1122039 h 1522227"/>
                <a:gd name="connsiteX2" fmla="*/ 727058 w 969134"/>
                <a:gd name="connsiteY2" fmla="*/ 1502943 h 1522227"/>
                <a:gd name="connsiteX3" fmla="*/ 887055 w 969134"/>
                <a:gd name="connsiteY3" fmla="*/ 601316 h 1522227"/>
                <a:gd name="connsiteX4" fmla="*/ 170751 w 969134"/>
                <a:gd name="connsiteY4" fmla="*/ 17309 h 1522227"/>
                <a:gd name="connsiteX0" fmla="*/ 170751 w 996193"/>
                <a:gd name="connsiteY0" fmla="*/ 17309 h 1522229"/>
                <a:gd name="connsiteX1" fmla="*/ 104520 w 996193"/>
                <a:gd name="connsiteY1" fmla="*/ 1122039 h 1522229"/>
                <a:gd name="connsiteX2" fmla="*/ 727058 w 996193"/>
                <a:gd name="connsiteY2" fmla="*/ 1502943 h 1522229"/>
                <a:gd name="connsiteX3" fmla="*/ 887055 w 996193"/>
                <a:gd name="connsiteY3" fmla="*/ 601316 h 1522229"/>
                <a:gd name="connsiteX4" fmla="*/ 170751 w 996193"/>
                <a:gd name="connsiteY4" fmla="*/ 17309 h 1522229"/>
                <a:gd name="connsiteX0" fmla="*/ 170751 w 1032275"/>
                <a:gd name="connsiteY0" fmla="*/ 17309 h 1522227"/>
                <a:gd name="connsiteX1" fmla="*/ 104520 w 1032275"/>
                <a:gd name="connsiteY1" fmla="*/ 1122039 h 1522227"/>
                <a:gd name="connsiteX2" fmla="*/ 727058 w 1032275"/>
                <a:gd name="connsiteY2" fmla="*/ 1502943 h 1522227"/>
                <a:gd name="connsiteX3" fmla="*/ 887055 w 1032275"/>
                <a:gd name="connsiteY3" fmla="*/ 601316 h 1522227"/>
                <a:gd name="connsiteX4" fmla="*/ 170751 w 1032275"/>
                <a:gd name="connsiteY4" fmla="*/ 17309 h 1522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275" h="1522227">
                  <a:moveTo>
                    <a:pt x="170751" y="17309"/>
                  </a:moveTo>
                  <a:cubicBezTo>
                    <a:pt x="-102043" y="133703"/>
                    <a:pt x="11802" y="874433"/>
                    <a:pt x="104520" y="1122039"/>
                  </a:cubicBezTo>
                  <a:cubicBezTo>
                    <a:pt x="197238" y="1369645"/>
                    <a:pt x="515450" y="1589730"/>
                    <a:pt x="727058" y="1502943"/>
                  </a:cubicBezTo>
                  <a:cubicBezTo>
                    <a:pt x="938666" y="1416156"/>
                    <a:pt x="1201329" y="1104793"/>
                    <a:pt x="887055" y="601316"/>
                  </a:cubicBezTo>
                  <a:cubicBezTo>
                    <a:pt x="796038" y="402349"/>
                    <a:pt x="342064" y="-99084"/>
                    <a:pt x="170751" y="17309"/>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18" name="TextBox 17"/>
          <p:cNvSpPr txBox="1"/>
          <p:nvPr/>
        </p:nvSpPr>
        <p:spPr>
          <a:xfrm>
            <a:off x="4772820" y="3161506"/>
            <a:ext cx="720724" cy="461665"/>
          </a:xfrm>
          <a:prstGeom prst="rect">
            <a:avLst/>
          </a:prstGeom>
          <a:noFill/>
          <a:ln>
            <a:noFill/>
          </a:ln>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ea typeface="微软雅黑" pitchFamily="34" charset="-122"/>
              </a:rPr>
              <a:t>文本</a:t>
            </a:r>
          </a:p>
        </p:txBody>
      </p:sp>
      <p:sp>
        <p:nvSpPr>
          <p:cNvPr id="19" name="TextBox 18"/>
          <p:cNvSpPr txBox="1"/>
          <p:nvPr/>
        </p:nvSpPr>
        <p:spPr>
          <a:xfrm>
            <a:off x="6380957" y="3161506"/>
            <a:ext cx="720724" cy="417743"/>
          </a:xfrm>
          <a:prstGeom prst="rect">
            <a:avLst/>
          </a:prstGeom>
          <a:noFill/>
          <a:ln>
            <a:noFill/>
          </a:ln>
        </p:spPr>
        <p:txBody>
          <a:bodyPr wrap="square">
            <a:spAutoFit/>
          </a:bodyPr>
          <a:lstStyle/>
          <a:p>
            <a:pPr algn="ctr">
              <a:lnSpc>
                <a:spcPct val="150000"/>
              </a:lnSpc>
              <a:defRPr/>
            </a:pPr>
            <a:r>
              <a:rPr lang="zh-CN" altLang="en-US" sz="1600" b="1" dirty="0">
                <a:solidFill>
                  <a:srgbClr val="4D4D4D"/>
                </a:solidFill>
                <a:ea typeface="微软雅黑" pitchFamily="34" charset="-122"/>
              </a:rPr>
              <a:t>文本</a:t>
            </a:r>
          </a:p>
        </p:txBody>
      </p:sp>
    </p:spTree>
    <p:extLst>
      <p:ext uri="{BB962C8B-B14F-4D97-AF65-F5344CB8AC3E}">
        <p14:creationId xmlns:p14="http://schemas.microsoft.com/office/powerpoint/2010/main" val="163798159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3"/>
          <p:cNvSpPr/>
          <p:nvPr/>
        </p:nvSpPr>
        <p:spPr bwMode="auto">
          <a:xfrm>
            <a:off x="234950" y="1573213"/>
            <a:ext cx="3194050" cy="4329112"/>
          </a:xfrm>
          <a:custGeom>
            <a:avLst/>
            <a:gdLst>
              <a:gd name="connsiteX0" fmla="*/ 0 w 3744416"/>
              <a:gd name="connsiteY0" fmla="*/ 0 h 4176464"/>
              <a:gd name="connsiteX1" fmla="*/ 1872208 w 3744416"/>
              <a:gd name="connsiteY1" fmla="*/ 0 h 4176464"/>
              <a:gd name="connsiteX2" fmla="*/ 3744416 w 3744416"/>
              <a:gd name="connsiteY2" fmla="*/ 2088232 h 4176464"/>
              <a:gd name="connsiteX3" fmla="*/ 1872208 w 3744416"/>
              <a:gd name="connsiteY3" fmla="*/ 4176464 h 4176464"/>
              <a:gd name="connsiteX4" fmla="*/ 0 w 3744416"/>
              <a:gd name="connsiteY4" fmla="*/ 4176464 h 4176464"/>
              <a:gd name="connsiteX5" fmla="*/ 0 w 3744416"/>
              <a:gd name="connsiteY5" fmla="*/ 0 h 4176464"/>
              <a:gd name="connsiteX0" fmla="*/ 0 w 3744416"/>
              <a:gd name="connsiteY0" fmla="*/ 0 h 4176464"/>
              <a:gd name="connsiteX1" fmla="*/ 1757908 w 3744416"/>
              <a:gd name="connsiteY1" fmla="*/ 0 h 4176464"/>
              <a:gd name="connsiteX2" fmla="*/ 3744416 w 3744416"/>
              <a:gd name="connsiteY2" fmla="*/ 2088232 h 4176464"/>
              <a:gd name="connsiteX3" fmla="*/ 1872208 w 3744416"/>
              <a:gd name="connsiteY3" fmla="*/ 4176464 h 4176464"/>
              <a:gd name="connsiteX4" fmla="*/ 0 w 3744416"/>
              <a:gd name="connsiteY4" fmla="*/ 4176464 h 4176464"/>
              <a:gd name="connsiteX5" fmla="*/ 0 w 3744416"/>
              <a:gd name="connsiteY5" fmla="*/ 0 h 4176464"/>
              <a:gd name="connsiteX0" fmla="*/ 0 w 3744416"/>
              <a:gd name="connsiteY0" fmla="*/ 0 h 4392364"/>
              <a:gd name="connsiteX1" fmla="*/ 1757908 w 3744416"/>
              <a:gd name="connsiteY1" fmla="*/ 0 h 4392364"/>
              <a:gd name="connsiteX2" fmla="*/ 3744416 w 3744416"/>
              <a:gd name="connsiteY2" fmla="*/ 2088232 h 4392364"/>
              <a:gd name="connsiteX3" fmla="*/ 1872208 w 3744416"/>
              <a:gd name="connsiteY3" fmla="*/ 4176464 h 4392364"/>
              <a:gd name="connsiteX4" fmla="*/ 0 w 3744416"/>
              <a:gd name="connsiteY4" fmla="*/ 4392364 h 4392364"/>
              <a:gd name="connsiteX5" fmla="*/ 0 w 3744416"/>
              <a:gd name="connsiteY5" fmla="*/ 0 h 4392364"/>
              <a:gd name="connsiteX0" fmla="*/ 0 w 3744416"/>
              <a:gd name="connsiteY0" fmla="*/ 0 h 4392364"/>
              <a:gd name="connsiteX1" fmla="*/ 1757908 w 3744416"/>
              <a:gd name="connsiteY1" fmla="*/ 0 h 4392364"/>
              <a:gd name="connsiteX2" fmla="*/ 3744416 w 3744416"/>
              <a:gd name="connsiteY2" fmla="*/ 2088232 h 4392364"/>
              <a:gd name="connsiteX3" fmla="*/ 1783308 w 3744416"/>
              <a:gd name="connsiteY3" fmla="*/ 4341564 h 4392364"/>
              <a:gd name="connsiteX4" fmla="*/ 0 w 3744416"/>
              <a:gd name="connsiteY4" fmla="*/ 4392364 h 4392364"/>
              <a:gd name="connsiteX5" fmla="*/ 0 w 3744416"/>
              <a:gd name="connsiteY5" fmla="*/ 0 h 4392364"/>
              <a:gd name="connsiteX0" fmla="*/ 0 w 3744416"/>
              <a:gd name="connsiteY0" fmla="*/ 0 h 4341564"/>
              <a:gd name="connsiteX1" fmla="*/ 1757908 w 3744416"/>
              <a:gd name="connsiteY1" fmla="*/ 0 h 4341564"/>
              <a:gd name="connsiteX2" fmla="*/ 3744416 w 3744416"/>
              <a:gd name="connsiteY2" fmla="*/ 2088232 h 4341564"/>
              <a:gd name="connsiteX3" fmla="*/ 1783308 w 3744416"/>
              <a:gd name="connsiteY3" fmla="*/ 4341564 h 4341564"/>
              <a:gd name="connsiteX4" fmla="*/ 0 w 3744416"/>
              <a:gd name="connsiteY4" fmla="*/ 4328864 h 4341564"/>
              <a:gd name="connsiteX5" fmla="*/ 0 w 3744416"/>
              <a:gd name="connsiteY5" fmla="*/ 0 h 4341564"/>
              <a:gd name="connsiteX0" fmla="*/ 0 w 3744416"/>
              <a:gd name="connsiteY0" fmla="*/ 0 h 4341564"/>
              <a:gd name="connsiteX1" fmla="*/ 1757908 w 3744416"/>
              <a:gd name="connsiteY1" fmla="*/ 0 h 4341564"/>
              <a:gd name="connsiteX2" fmla="*/ 3744416 w 3744416"/>
              <a:gd name="connsiteY2" fmla="*/ 2088232 h 4341564"/>
              <a:gd name="connsiteX3" fmla="*/ 1732508 w 3744416"/>
              <a:gd name="connsiteY3" fmla="*/ 4341564 h 4341564"/>
              <a:gd name="connsiteX4" fmla="*/ 0 w 3744416"/>
              <a:gd name="connsiteY4" fmla="*/ 4328864 h 4341564"/>
              <a:gd name="connsiteX5" fmla="*/ 0 w 3744416"/>
              <a:gd name="connsiteY5" fmla="*/ 0 h 4341564"/>
              <a:gd name="connsiteX0" fmla="*/ 0 w 3744416"/>
              <a:gd name="connsiteY0" fmla="*/ 0 h 4328864"/>
              <a:gd name="connsiteX1" fmla="*/ 1757908 w 3744416"/>
              <a:gd name="connsiteY1" fmla="*/ 0 h 4328864"/>
              <a:gd name="connsiteX2" fmla="*/ 3744416 w 3744416"/>
              <a:gd name="connsiteY2" fmla="*/ 2088232 h 4328864"/>
              <a:gd name="connsiteX3" fmla="*/ 1757908 w 3744416"/>
              <a:gd name="connsiteY3" fmla="*/ 4303464 h 4328864"/>
              <a:gd name="connsiteX4" fmla="*/ 0 w 3744416"/>
              <a:gd name="connsiteY4" fmla="*/ 4328864 h 4328864"/>
              <a:gd name="connsiteX5" fmla="*/ 0 w 3744416"/>
              <a:gd name="connsiteY5" fmla="*/ 0 h 4328864"/>
              <a:gd name="connsiteX0" fmla="*/ 0 w 3744416"/>
              <a:gd name="connsiteY0" fmla="*/ 0 h 4328864"/>
              <a:gd name="connsiteX1" fmla="*/ 1757908 w 3744416"/>
              <a:gd name="connsiteY1" fmla="*/ 0 h 4328864"/>
              <a:gd name="connsiteX2" fmla="*/ 3744416 w 3744416"/>
              <a:gd name="connsiteY2" fmla="*/ 2088232 h 4328864"/>
              <a:gd name="connsiteX3" fmla="*/ 1770608 w 3744416"/>
              <a:gd name="connsiteY3" fmla="*/ 4328864 h 4328864"/>
              <a:gd name="connsiteX4" fmla="*/ 0 w 3744416"/>
              <a:gd name="connsiteY4" fmla="*/ 4328864 h 4328864"/>
              <a:gd name="connsiteX5" fmla="*/ 0 w 3744416"/>
              <a:gd name="connsiteY5" fmla="*/ 0 h 4328864"/>
              <a:gd name="connsiteX0" fmla="*/ 0 w 3744416"/>
              <a:gd name="connsiteY0" fmla="*/ 0 h 4328864"/>
              <a:gd name="connsiteX1" fmla="*/ 1757908 w 3744416"/>
              <a:gd name="connsiteY1" fmla="*/ 0 h 4328864"/>
              <a:gd name="connsiteX2" fmla="*/ 3181796 w 3744416"/>
              <a:gd name="connsiteY2" fmla="*/ 1423516 h 4328864"/>
              <a:gd name="connsiteX3" fmla="*/ 3744416 w 3744416"/>
              <a:gd name="connsiteY3" fmla="*/ 2088232 h 4328864"/>
              <a:gd name="connsiteX4" fmla="*/ 1770608 w 3744416"/>
              <a:gd name="connsiteY4" fmla="*/ 4328864 h 4328864"/>
              <a:gd name="connsiteX5" fmla="*/ 0 w 3744416"/>
              <a:gd name="connsiteY5" fmla="*/ 4328864 h 4328864"/>
              <a:gd name="connsiteX6" fmla="*/ 0 w 3744416"/>
              <a:gd name="connsiteY6" fmla="*/ 0 h 4328864"/>
              <a:gd name="connsiteX0" fmla="*/ 0 w 3211016"/>
              <a:gd name="connsiteY0" fmla="*/ 0 h 4328864"/>
              <a:gd name="connsiteX1" fmla="*/ 1757908 w 3211016"/>
              <a:gd name="connsiteY1" fmla="*/ 0 h 4328864"/>
              <a:gd name="connsiteX2" fmla="*/ 3181796 w 3211016"/>
              <a:gd name="connsiteY2" fmla="*/ 1423516 h 4328864"/>
              <a:gd name="connsiteX3" fmla="*/ 3211016 w 3211016"/>
              <a:gd name="connsiteY3" fmla="*/ 2812132 h 4328864"/>
              <a:gd name="connsiteX4" fmla="*/ 1770608 w 3211016"/>
              <a:gd name="connsiteY4" fmla="*/ 4328864 h 4328864"/>
              <a:gd name="connsiteX5" fmla="*/ 0 w 3211016"/>
              <a:gd name="connsiteY5" fmla="*/ 4328864 h 4328864"/>
              <a:gd name="connsiteX6" fmla="*/ 0 w 3211016"/>
              <a:gd name="connsiteY6" fmla="*/ 0 h 4328864"/>
              <a:gd name="connsiteX0" fmla="*/ 0 w 3219896"/>
              <a:gd name="connsiteY0" fmla="*/ 0 h 4328864"/>
              <a:gd name="connsiteX1" fmla="*/ 1757908 w 3219896"/>
              <a:gd name="connsiteY1" fmla="*/ 0 h 4328864"/>
              <a:gd name="connsiteX2" fmla="*/ 3219896 w 3219896"/>
              <a:gd name="connsiteY2" fmla="*/ 1474316 h 4328864"/>
              <a:gd name="connsiteX3" fmla="*/ 3211016 w 3219896"/>
              <a:gd name="connsiteY3" fmla="*/ 2812132 h 4328864"/>
              <a:gd name="connsiteX4" fmla="*/ 1770608 w 3219896"/>
              <a:gd name="connsiteY4" fmla="*/ 4328864 h 4328864"/>
              <a:gd name="connsiteX5" fmla="*/ 0 w 3219896"/>
              <a:gd name="connsiteY5" fmla="*/ 4328864 h 4328864"/>
              <a:gd name="connsiteX6" fmla="*/ 0 w 3219896"/>
              <a:gd name="connsiteY6" fmla="*/ 0 h 4328864"/>
              <a:gd name="connsiteX0" fmla="*/ 0 w 3219896"/>
              <a:gd name="connsiteY0" fmla="*/ 0 h 4328864"/>
              <a:gd name="connsiteX1" fmla="*/ 1757908 w 3219896"/>
              <a:gd name="connsiteY1" fmla="*/ 0 h 4328864"/>
              <a:gd name="connsiteX2" fmla="*/ 3219896 w 3219896"/>
              <a:gd name="connsiteY2" fmla="*/ 1474316 h 4328864"/>
              <a:gd name="connsiteX3" fmla="*/ 3185616 w 3219896"/>
              <a:gd name="connsiteY3" fmla="*/ 2888332 h 4328864"/>
              <a:gd name="connsiteX4" fmla="*/ 1770608 w 3219896"/>
              <a:gd name="connsiteY4" fmla="*/ 4328864 h 4328864"/>
              <a:gd name="connsiteX5" fmla="*/ 0 w 3219896"/>
              <a:gd name="connsiteY5" fmla="*/ 4328864 h 4328864"/>
              <a:gd name="connsiteX6" fmla="*/ 0 w 3219896"/>
              <a:gd name="connsiteY6" fmla="*/ 0 h 4328864"/>
              <a:gd name="connsiteX0" fmla="*/ 0 w 3219896"/>
              <a:gd name="connsiteY0" fmla="*/ 0 h 4328864"/>
              <a:gd name="connsiteX1" fmla="*/ 1757908 w 3219896"/>
              <a:gd name="connsiteY1" fmla="*/ 0 h 4328864"/>
              <a:gd name="connsiteX2" fmla="*/ 3219896 w 3219896"/>
              <a:gd name="connsiteY2" fmla="*/ 1474316 h 4328864"/>
              <a:gd name="connsiteX3" fmla="*/ 3185616 w 3219896"/>
              <a:gd name="connsiteY3" fmla="*/ 2913732 h 4328864"/>
              <a:gd name="connsiteX4" fmla="*/ 1770608 w 3219896"/>
              <a:gd name="connsiteY4" fmla="*/ 4328864 h 4328864"/>
              <a:gd name="connsiteX5" fmla="*/ 0 w 3219896"/>
              <a:gd name="connsiteY5" fmla="*/ 4328864 h 4328864"/>
              <a:gd name="connsiteX6" fmla="*/ 0 w 3219896"/>
              <a:gd name="connsiteY6" fmla="*/ 0 h 4328864"/>
              <a:gd name="connsiteX0" fmla="*/ 0 w 3219896"/>
              <a:gd name="connsiteY0" fmla="*/ 0 h 4328864"/>
              <a:gd name="connsiteX1" fmla="*/ 1757908 w 3219896"/>
              <a:gd name="connsiteY1" fmla="*/ 0 h 4328864"/>
              <a:gd name="connsiteX2" fmla="*/ 3219896 w 3219896"/>
              <a:gd name="connsiteY2" fmla="*/ 1474316 h 4328864"/>
              <a:gd name="connsiteX3" fmla="*/ 3185616 w 3219896"/>
              <a:gd name="connsiteY3" fmla="*/ 2913732 h 4328864"/>
              <a:gd name="connsiteX4" fmla="*/ 1719808 w 3219896"/>
              <a:gd name="connsiteY4" fmla="*/ 4303464 h 4328864"/>
              <a:gd name="connsiteX5" fmla="*/ 0 w 3219896"/>
              <a:gd name="connsiteY5" fmla="*/ 4328864 h 4328864"/>
              <a:gd name="connsiteX6" fmla="*/ 0 w 3219896"/>
              <a:gd name="connsiteY6" fmla="*/ 0 h 4328864"/>
              <a:gd name="connsiteX0" fmla="*/ 0 w 3219896"/>
              <a:gd name="connsiteY0" fmla="*/ 0 h 4328864"/>
              <a:gd name="connsiteX1" fmla="*/ 1757908 w 3219896"/>
              <a:gd name="connsiteY1" fmla="*/ 0 h 4328864"/>
              <a:gd name="connsiteX2" fmla="*/ 3219896 w 3219896"/>
              <a:gd name="connsiteY2" fmla="*/ 1474316 h 4328864"/>
              <a:gd name="connsiteX3" fmla="*/ 3185616 w 3219896"/>
              <a:gd name="connsiteY3" fmla="*/ 2913732 h 4328864"/>
              <a:gd name="connsiteX4" fmla="*/ 1745208 w 3219896"/>
              <a:gd name="connsiteY4" fmla="*/ 4328864 h 4328864"/>
              <a:gd name="connsiteX5" fmla="*/ 0 w 3219896"/>
              <a:gd name="connsiteY5" fmla="*/ 4328864 h 4328864"/>
              <a:gd name="connsiteX6" fmla="*/ 0 w 3219896"/>
              <a:gd name="connsiteY6" fmla="*/ 0 h 4328864"/>
              <a:gd name="connsiteX0" fmla="*/ 0 w 3219896"/>
              <a:gd name="connsiteY0" fmla="*/ 0 h 4328864"/>
              <a:gd name="connsiteX1" fmla="*/ 1757908 w 3219896"/>
              <a:gd name="connsiteY1" fmla="*/ 0 h 4328864"/>
              <a:gd name="connsiteX2" fmla="*/ 3219896 w 3219896"/>
              <a:gd name="connsiteY2" fmla="*/ 1474316 h 4328864"/>
              <a:gd name="connsiteX3" fmla="*/ 3185616 w 3219896"/>
              <a:gd name="connsiteY3" fmla="*/ 2888332 h 4328864"/>
              <a:gd name="connsiteX4" fmla="*/ 1745208 w 3219896"/>
              <a:gd name="connsiteY4" fmla="*/ 4328864 h 4328864"/>
              <a:gd name="connsiteX5" fmla="*/ 0 w 3219896"/>
              <a:gd name="connsiteY5" fmla="*/ 4328864 h 4328864"/>
              <a:gd name="connsiteX6" fmla="*/ 0 w 3219896"/>
              <a:gd name="connsiteY6" fmla="*/ 0 h 4328864"/>
              <a:gd name="connsiteX0" fmla="*/ 0 w 3194496"/>
              <a:gd name="connsiteY0" fmla="*/ 0 h 4328864"/>
              <a:gd name="connsiteX1" fmla="*/ 1757908 w 3194496"/>
              <a:gd name="connsiteY1" fmla="*/ 0 h 4328864"/>
              <a:gd name="connsiteX2" fmla="*/ 3194496 w 3194496"/>
              <a:gd name="connsiteY2" fmla="*/ 1461616 h 4328864"/>
              <a:gd name="connsiteX3" fmla="*/ 3185616 w 3194496"/>
              <a:gd name="connsiteY3" fmla="*/ 2888332 h 4328864"/>
              <a:gd name="connsiteX4" fmla="*/ 1745208 w 3194496"/>
              <a:gd name="connsiteY4" fmla="*/ 4328864 h 4328864"/>
              <a:gd name="connsiteX5" fmla="*/ 0 w 3194496"/>
              <a:gd name="connsiteY5" fmla="*/ 4328864 h 4328864"/>
              <a:gd name="connsiteX6" fmla="*/ 0 w 3194496"/>
              <a:gd name="connsiteY6" fmla="*/ 0 h 432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496" h="4328864">
                <a:moveTo>
                  <a:pt x="0" y="0"/>
                </a:moveTo>
                <a:lnTo>
                  <a:pt x="1757908" y="0"/>
                </a:lnTo>
                <a:cubicBezTo>
                  <a:pt x="2274871" y="538005"/>
                  <a:pt x="2677533" y="923611"/>
                  <a:pt x="3194496" y="1461616"/>
                </a:cubicBezTo>
                <a:lnTo>
                  <a:pt x="3185616" y="2888332"/>
                </a:lnTo>
                <a:lnTo>
                  <a:pt x="1745208" y="4328864"/>
                </a:lnTo>
                <a:lnTo>
                  <a:pt x="0" y="4328864"/>
                </a:lnTo>
                <a:lnTo>
                  <a:pt x="0" y="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anchor="ctr"/>
          <a:lstStyle/>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p:txBody>
      </p:sp>
      <p:sp>
        <p:nvSpPr>
          <p:cNvPr id="3" name="五边形 3"/>
          <p:cNvSpPr/>
          <p:nvPr/>
        </p:nvSpPr>
        <p:spPr bwMode="auto">
          <a:xfrm flipH="1">
            <a:off x="5746750" y="1573213"/>
            <a:ext cx="3194050" cy="4329112"/>
          </a:xfrm>
          <a:custGeom>
            <a:avLst/>
            <a:gdLst>
              <a:gd name="connsiteX0" fmla="*/ 0 w 3744416"/>
              <a:gd name="connsiteY0" fmla="*/ 0 h 4176464"/>
              <a:gd name="connsiteX1" fmla="*/ 1872208 w 3744416"/>
              <a:gd name="connsiteY1" fmla="*/ 0 h 4176464"/>
              <a:gd name="connsiteX2" fmla="*/ 3744416 w 3744416"/>
              <a:gd name="connsiteY2" fmla="*/ 2088232 h 4176464"/>
              <a:gd name="connsiteX3" fmla="*/ 1872208 w 3744416"/>
              <a:gd name="connsiteY3" fmla="*/ 4176464 h 4176464"/>
              <a:gd name="connsiteX4" fmla="*/ 0 w 3744416"/>
              <a:gd name="connsiteY4" fmla="*/ 4176464 h 4176464"/>
              <a:gd name="connsiteX5" fmla="*/ 0 w 3744416"/>
              <a:gd name="connsiteY5" fmla="*/ 0 h 4176464"/>
              <a:gd name="connsiteX0" fmla="*/ 0 w 3744416"/>
              <a:gd name="connsiteY0" fmla="*/ 0 h 4176464"/>
              <a:gd name="connsiteX1" fmla="*/ 1757908 w 3744416"/>
              <a:gd name="connsiteY1" fmla="*/ 0 h 4176464"/>
              <a:gd name="connsiteX2" fmla="*/ 3744416 w 3744416"/>
              <a:gd name="connsiteY2" fmla="*/ 2088232 h 4176464"/>
              <a:gd name="connsiteX3" fmla="*/ 1872208 w 3744416"/>
              <a:gd name="connsiteY3" fmla="*/ 4176464 h 4176464"/>
              <a:gd name="connsiteX4" fmla="*/ 0 w 3744416"/>
              <a:gd name="connsiteY4" fmla="*/ 4176464 h 4176464"/>
              <a:gd name="connsiteX5" fmla="*/ 0 w 3744416"/>
              <a:gd name="connsiteY5" fmla="*/ 0 h 4176464"/>
              <a:gd name="connsiteX0" fmla="*/ 0 w 3744416"/>
              <a:gd name="connsiteY0" fmla="*/ 0 h 4392364"/>
              <a:gd name="connsiteX1" fmla="*/ 1757908 w 3744416"/>
              <a:gd name="connsiteY1" fmla="*/ 0 h 4392364"/>
              <a:gd name="connsiteX2" fmla="*/ 3744416 w 3744416"/>
              <a:gd name="connsiteY2" fmla="*/ 2088232 h 4392364"/>
              <a:gd name="connsiteX3" fmla="*/ 1872208 w 3744416"/>
              <a:gd name="connsiteY3" fmla="*/ 4176464 h 4392364"/>
              <a:gd name="connsiteX4" fmla="*/ 0 w 3744416"/>
              <a:gd name="connsiteY4" fmla="*/ 4392364 h 4392364"/>
              <a:gd name="connsiteX5" fmla="*/ 0 w 3744416"/>
              <a:gd name="connsiteY5" fmla="*/ 0 h 4392364"/>
              <a:gd name="connsiteX0" fmla="*/ 0 w 3744416"/>
              <a:gd name="connsiteY0" fmla="*/ 0 h 4392364"/>
              <a:gd name="connsiteX1" fmla="*/ 1757908 w 3744416"/>
              <a:gd name="connsiteY1" fmla="*/ 0 h 4392364"/>
              <a:gd name="connsiteX2" fmla="*/ 3744416 w 3744416"/>
              <a:gd name="connsiteY2" fmla="*/ 2088232 h 4392364"/>
              <a:gd name="connsiteX3" fmla="*/ 1783308 w 3744416"/>
              <a:gd name="connsiteY3" fmla="*/ 4341564 h 4392364"/>
              <a:gd name="connsiteX4" fmla="*/ 0 w 3744416"/>
              <a:gd name="connsiteY4" fmla="*/ 4392364 h 4392364"/>
              <a:gd name="connsiteX5" fmla="*/ 0 w 3744416"/>
              <a:gd name="connsiteY5" fmla="*/ 0 h 4392364"/>
              <a:gd name="connsiteX0" fmla="*/ 0 w 3744416"/>
              <a:gd name="connsiteY0" fmla="*/ 0 h 4341564"/>
              <a:gd name="connsiteX1" fmla="*/ 1757908 w 3744416"/>
              <a:gd name="connsiteY1" fmla="*/ 0 h 4341564"/>
              <a:gd name="connsiteX2" fmla="*/ 3744416 w 3744416"/>
              <a:gd name="connsiteY2" fmla="*/ 2088232 h 4341564"/>
              <a:gd name="connsiteX3" fmla="*/ 1783308 w 3744416"/>
              <a:gd name="connsiteY3" fmla="*/ 4341564 h 4341564"/>
              <a:gd name="connsiteX4" fmla="*/ 0 w 3744416"/>
              <a:gd name="connsiteY4" fmla="*/ 4328864 h 4341564"/>
              <a:gd name="connsiteX5" fmla="*/ 0 w 3744416"/>
              <a:gd name="connsiteY5" fmla="*/ 0 h 4341564"/>
              <a:gd name="connsiteX0" fmla="*/ 0 w 3744416"/>
              <a:gd name="connsiteY0" fmla="*/ 0 h 4341564"/>
              <a:gd name="connsiteX1" fmla="*/ 1757908 w 3744416"/>
              <a:gd name="connsiteY1" fmla="*/ 0 h 4341564"/>
              <a:gd name="connsiteX2" fmla="*/ 3744416 w 3744416"/>
              <a:gd name="connsiteY2" fmla="*/ 2088232 h 4341564"/>
              <a:gd name="connsiteX3" fmla="*/ 1732508 w 3744416"/>
              <a:gd name="connsiteY3" fmla="*/ 4341564 h 4341564"/>
              <a:gd name="connsiteX4" fmla="*/ 0 w 3744416"/>
              <a:gd name="connsiteY4" fmla="*/ 4328864 h 4341564"/>
              <a:gd name="connsiteX5" fmla="*/ 0 w 3744416"/>
              <a:gd name="connsiteY5" fmla="*/ 0 h 4341564"/>
              <a:gd name="connsiteX0" fmla="*/ 0 w 3744416"/>
              <a:gd name="connsiteY0" fmla="*/ 0 h 4328864"/>
              <a:gd name="connsiteX1" fmla="*/ 1757908 w 3744416"/>
              <a:gd name="connsiteY1" fmla="*/ 0 h 4328864"/>
              <a:gd name="connsiteX2" fmla="*/ 3744416 w 3744416"/>
              <a:gd name="connsiteY2" fmla="*/ 2088232 h 4328864"/>
              <a:gd name="connsiteX3" fmla="*/ 1757908 w 3744416"/>
              <a:gd name="connsiteY3" fmla="*/ 4303464 h 4328864"/>
              <a:gd name="connsiteX4" fmla="*/ 0 w 3744416"/>
              <a:gd name="connsiteY4" fmla="*/ 4328864 h 4328864"/>
              <a:gd name="connsiteX5" fmla="*/ 0 w 3744416"/>
              <a:gd name="connsiteY5" fmla="*/ 0 h 4328864"/>
              <a:gd name="connsiteX0" fmla="*/ 0 w 3744416"/>
              <a:gd name="connsiteY0" fmla="*/ 0 h 4328864"/>
              <a:gd name="connsiteX1" fmla="*/ 1757908 w 3744416"/>
              <a:gd name="connsiteY1" fmla="*/ 0 h 4328864"/>
              <a:gd name="connsiteX2" fmla="*/ 3744416 w 3744416"/>
              <a:gd name="connsiteY2" fmla="*/ 2088232 h 4328864"/>
              <a:gd name="connsiteX3" fmla="*/ 1770608 w 3744416"/>
              <a:gd name="connsiteY3" fmla="*/ 4328864 h 4328864"/>
              <a:gd name="connsiteX4" fmla="*/ 0 w 3744416"/>
              <a:gd name="connsiteY4" fmla="*/ 4328864 h 4328864"/>
              <a:gd name="connsiteX5" fmla="*/ 0 w 3744416"/>
              <a:gd name="connsiteY5" fmla="*/ 0 h 4328864"/>
              <a:gd name="connsiteX0" fmla="*/ 0 w 3744416"/>
              <a:gd name="connsiteY0" fmla="*/ 0 h 4328864"/>
              <a:gd name="connsiteX1" fmla="*/ 1757908 w 3744416"/>
              <a:gd name="connsiteY1" fmla="*/ 0 h 4328864"/>
              <a:gd name="connsiteX2" fmla="*/ 3181796 w 3744416"/>
              <a:gd name="connsiteY2" fmla="*/ 1423516 h 4328864"/>
              <a:gd name="connsiteX3" fmla="*/ 3744416 w 3744416"/>
              <a:gd name="connsiteY3" fmla="*/ 2088232 h 4328864"/>
              <a:gd name="connsiteX4" fmla="*/ 1770608 w 3744416"/>
              <a:gd name="connsiteY4" fmla="*/ 4328864 h 4328864"/>
              <a:gd name="connsiteX5" fmla="*/ 0 w 3744416"/>
              <a:gd name="connsiteY5" fmla="*/ 4328864 h 4328864"/>
              <a:gd name="connsiteX6" fmla="*/ 0 w 3744416"/>
              <a:gd name="connsiteY6" fmla="*/ 0 h 4328864"/>
              <a:gd name="connsiteX0" fmla="*/ 0 w 3211016"/>
              <a:gd name="connsiteY0" fmla="*/ 0 h 4328864"/>
              <a:gd name="connsiteX1" fmla="*/ 1757908 w 3211016"/>
              <a:gd name="connsiteY1" fmla="*/ 0 h 4328864"/>
              <a:gd name="connsiteX2" fmla="*/ 3181796 w 3211016"/>
              <a:gd name="connsiteY2" fmla="*/ 1423516 h 4328864"/>
              <a:gd name="connsiteX3" fmla="*/ 3211016 w 3211016"/>
              <a:gd name="connsiteY3" fmla="*/ 2812132 h 4328864"/>
              <a:gd name="connsiteX4" fmla="*/ 1770608 w 3211016"/>
              <a:gd name="connsiteY4" fmla="*/ 4328864 h 4328864"/>
              <a:gd name="connsiteX5" fmla="*/ 0 w 3211016"/>
              <a:gd name="connsiteY5" fmla="*/ 4328864 h 4328864"/>
              <a:gd name="connsiteX6" fmla="*/ 0 w 3211016"/>
              <a:gd name="connsiteY6" fmla="*/ 0 h 4328864"/>
              <a:gd name="connsiteX0" fmla="*/ 0 w 3219896"/>
              <a:gd name="connsiteY0" fmla="*/ 0 h 4328864"/>
              <a:gd name="connsiteX1" fmla="*/ 1757908 w 3219896"/>
              <a:gd name="connsiteY1" fmla="*/ 0 h 4328864"/>
              <a:gd name="connsiteX2" fmla="*/ 3219896 w 3219896"/>
              <a:gd name="connsiteY2" fmla="*/ 1474316 h 4328864"/>
              <a:gd name="connsiteX3" fmla="*/ 3211016 w 3219896"/>
              <a:gd name="connsiteY3" fmla="*/ 2812132 h 4328864"/>
              <a:gd name="connsiteX4" fmla="*/ 1770608 w 3219896"/>
              <a:gd name="connsiteY4" fmla="*/ 4328864 h 4328864"/>
              <a:gd name="connsiteX5" fmla="*/ 0 w 3219896"/>
              <a:gd name="connsiteY5" fmla="*/ 4328864 h 4328864"/>
              <a:gd name="connsiteX6" fmla="*/ 0 w 3219896"/>
              <a:gd name="connsiteY6" fmla="*/ 0 h 4328864"/>
              <a:gd name="connsiteX0" fmla="*/ 0 w 3219896"/>
              <a:gd name="connsiteY0" fmla="*/ 0 h 4328864"/>
              <a:gd name="connsiteX1" fmla="*/ 1757908 w 3219896"/>
              <a:gd name="connsiteY1" fmla="*/ 0 h 4328864"/>
              <a:gd name="connsiteX2" fmla="*/ 3219896 w 3219896"/>
              <a:gd name="connsiteY2" fmla="*/ 1474316 h 4328864"/>
              <a:gd name="connsiteX3" fmla="*/ 3185616 w 3219896"/>
              <a:gd name="connsiteY3" fmla="*/ 2888332 h 4328864"/>
              <a:gd name="connsiteX4" fmla="*/ 1770608 w 3219896"/>
              <a:gd name="connsiteY4" fmla="*/ 4328864 h 4328864"/>
              <a:gd name="connsiteX5" fmla="*/ 0 w 3219896"/>
              <a:gd name="connsiteY5" fmla="*/ 4328864 h 4328864"/>
              <a:gd name="connsiteX6" fmla="*/ 0 w 3219896"/>
              <a:gd name="connsiteY6" fmla="*/ 0 h 4328864"/>
              <a:gd name="connsiteX0" fmla="*/ 0 w 3219896"/>
              <a:gd name="connsiteY0" fmla="*/ 0 h 4328864"/>
              <a:gd name="connsiteX1" fmla="*/ 1757908 w 3219896"/>
              <a:gd name="connsiteY1" fmla="*/ 0 h 4328864"/>
              <a:gd name="connsiteX2" fmla="*/ 3219896 w 3219896"/>
              <a:gd name="connsiteY2" fmla="*/ 1474316 h 4328864"/>
              <a:gd name="connsiteX3" fmla="*/ 3185616 w 3219896"/>
              <a:gd name="connsiteY3" fmla="*/ 2913732 h 4328864"/>
              <a:gd name="connsiteX4" fmla="*/ 1770608 w 3219896"/>
              <a:gd name="connsiteY4" fmla="*/ 4328864 h 4328864"/>
              <a:gd name="connsiteX5" fmla="*/ 0 w 3219896"/>
              <a:gd name="connsiteY5" fmla="*/ 4328864 h 4328864"/>
              <a:gd name="connsiteX6" fmla="*/ 0 w 3219896"/>
              <a:gd name="connsiteY6" fmla="*/ 0 h 4328864"/>
              <a:gd name="connsiteX0" fmla="*/ 0 w 3219896"/>
              <a:gd name="connsiteY0" fmla="*/ 0 h 4328864"/>
              <a:gd name="connsiteX1" fmla="*/ 1757908 w 3219896"/>
              <a:gd name="connsiteY1" fmla="*/ 0 h 4328864"/>
              <a:gd name="connsiteX2" fmla="*/ 3219896 w 3219896"/>
              <a:gd name="connsiteY2" fmla="*/ 1474316 h 4328864"/>
              <a:gd name="connsiteX3" fmla="*/ 3185616 w 3219896"/>
              <a:gd name="connsiteY3" fmla="*/ 2913732 h 4328864"/>
              <a:gd name="connsiteX4" fmla="*/ 1719808 w 3219896"/>
              <a:gd name="connsiteY4" fmla="*/ 4303464 h 4328864"/>
              <a:gd name="connsiteX5" fmla="*/ 0 w 3219896"/>
              <a:gd name="connsiteY5" fmla="*/ 4328864 h 4328864"/>
              <a:gd name="connsiteX6" fmla="*/ 0 w 3219896"/>
              <a:gd name="connsiteY6" fmla="*/ 0 h 4328864"/>
              <a:gd name="connsiteX0" fmla="*/ 0 w 3219896"/>
              <a:gd name="connsiteY0" fmla="*/ 0 h 4328864"/>
              <a:gd name="connsiteX1" fmla="*/ 1757908 w 3219896"/>
              <a:gd name="connsiteY1" fmla="*/ 0 h 4328864"/>
              <a:gd name="connsiteX2" fmla="*/ 3219896 w 3219896"/>
              <a:gd name="connsiteY2" fmla="*/ 1474316 h 4328864"/>
              <a:gd name="connsiteX3" fmla="*/ 3185616 w 3219896"/>
              <a:gd name="connsiteY3" fmla="*/ 2913732 h 4328864"/>
              <a:gd name="connsiteX4" fmla="*/ 1745208 w 3219896"/>
              <a:gd name="connsiteY4" fmla="*/ 4328864 h 4328864"/>
              <a:gd name="connsiteX5" fmla="*/ 0 w 3219896"/>
              <a:gd name="connsiteY5" fmla="*/ 4328864 h 4328864"/>
              <a:gd name="connsiteX6" fmla="*/ 0 w 3219896"/>
              <a:gd name="connsiteY6" fmla="*/ 0 h 4328864"/>
              <a:gd name="connsiteX0" fmla="*/ 0 w 3219896"/>
              <a:gd name="connsiteY0" fmla="*/ 0 h 4328864"/>
              <a:gd name="connsiteX1" fmla="*/ 1757908 w 3219896"/>
              <a:gd name="connsiteY1" fmla="*/ 0 h 4328864"/>
              <a:gd name="connsiteX2" fmla="*/ 3219896 w 3219896"/>
              <a:gd name="connsiteY2" fmla="*/ 1474316 h 4328864"/>
              <a:gd name="connsiteX3" fmla="*/ 3185616 w 3219896"/>
              <a:gd name="connsiteY3" fmla="*/ 2888332 h 4328864"/>
              <a:gd name="connsiteX4" fmla="*/ 1745208 w 3219896"/>
              <a:gd name="connsiteY4" fmla="*/ 4328864 h 4328864"/>
              <a:gd name="connsiteX5" fmla="*/ 0 w 3219896"/>
              <a:gd name="connsiteY5" fmla="*/ 4328864 h 4328864"/>
              <a:gd name="connsiteX6" fmla="*/ 0 w 3219896"/>
              <a:gd name="connsiteY6" fmla="*/ 0 h 4328864"/>
              <a:gd name="connsiteX0" fmla="*/ 0 w 3194496"/>
              <a:gd name="connsiteY0" fmla="*/ 0 h 4328864"/>
              <a:gd name="connsiteX1" fmla="*/ 1757908 w 3194496"/>
              <a:gd name="connsiteY1" fmla="*/ 0 h 4328864"/>
              <a:gd name="connsiteX2" fmla="*/ 3194496 w 3194496"/>
              <a:gd name="connsiteY2" fmla="*/ 1461616 h 4328864"/>
              <a:gd name="connsiteX3" fmla="*/ 3185616 w 3194496"/>
              <a:gd name="connsiteY3" fmla="*/ 2888332 h 4328864"/>
              <a:gd name="connsiteX4" fmla="*/ 1745208 w 3194496"/>
              <a:gd name="connsiteY4" fmla="*/ 4328864 h 4328864"/>
              <a:gd name="connsiteX5" fmla="*/ 0 w 3194496"/>
              <a:gd name="connsiteY5" fmla="*/ 4328864 h 4328864"/>
              <a:gd name="connsiteX6" fmla="*/ 0 w 3194496"/>
              <a:gd name="connsiteY6" fmla="*/ 0 h 432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496" h="4328864">
                <a:moveTo>
                  <a:pt x="0" y="0"/>
                </a:moveTo>
                <a:lnTo>
                  <a:pt x="1757908" y="0"/>
                </a:lnTo>
                <a:cubicBezTo>
                  <a:pt x="2274871" y="538005"/>
                  <a:pt x="2677533" y="923611"/>
                  <a:pt x="3194496" y="1461616"/>
                </a:cubicBezTo>
                <a:lnTo>
                  <a:pt x="3185616" y="2888332"/>
                </a:lnTo>
                <a:lnTo>
                  <a:pt x="1745208" y="4328864"/>
                </a:lnTo>
                <a:lnTo>
                  <a:pt x="0" y="4328864"/>
                </a:lnTo>
                <a:lnTo>
                  <a:pt x="0" y="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530000" anchor="ctr"/>
          <a:lstStyle/>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圆角矩形 3"/>
          <p:cNvSpPr/>
          <p:nvPr/>
        </p:nvSpPr>
        <p:spPr bwMode="auto">
          <a:xfrm>
            <a:off x="3544888" y="2997200"/>
            <a:ext cx="982662" cy="685800"/>
          </a:xfrm>
          <a:prstGeom prst="round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S</a:t>
            </a:r>
            <a:endParaRPr kumimoji="0" lang="zh-CN" altLang="en-US" sz="2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圆角矩形 4"/>
          <p:cNvSpPr/>
          <p:nvPr/>
        </p:nvSpPr>
        <p:spPr bwMode="auto">
          <a:xfrm>
            <a:off x="4646613" y="2997200"/>
            <a:ext cx="982662" cy="685800"/>
          </a:xfrm>
          <a:prstGeom prst="roundRect">
            <a:avLst/>
          </a:prstGeom>
          <a:gradFill>
            <a:gsLst>
              <a:gs pos="30000">
                <a:srgbClr val="2676FF">
                  <a:lumMod val="60000"/>
                  <a:lumOff val="40000"/>
                </a:srgbClr>
              </a:gs>
              <a:gs pos="100000">
                <a:srgbClr val="2676FF"/>
              </a:gs>
            </a:gsLst>
            <a:lin ang="5400000" scaled="0"/>
          </a:gradFill>
          <a:ln w="3175" cap="flat" cmpd="sng" algn="ctr">
            <a:noFill/>
            <a:prstDash val="solid"/>
          </a:ln>
          <a:effectLst>
            <a:outerShdw blurRad="50800" dist="38100" dir="2700000" algn="tl" rotWithShape="0">
              <a:prstClr val="black">
                <a:alpha val="40000"/>
              </a:prstClr>
            </a:outerShdw>
          </a:effectLst>
        </p:spPr>
        <p:txBody>
          <a:bodyPr lIns="0" rIns="0" anchor="b"/>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en-US" altLang="zh-CN" sz="2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W</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 name="圆角矩形 5"/>
          <p:cNvSpPr/>
          <p:nvPr/>
        </p:nvSpPr>
        <p:spPr bwMode="auto">
          <a:xfrm>
            <a:off x="4646613" y="3860800"/>
            <a:ext cx="982662" cy="685800"/>
          </a:xfrm>
          <a:prstGeom prst="roundRect">
            <a:avLst/>
          </a:prstGeom>
          <a:gradFill>
            <a:gsLst>
              <a:gs pos="30000">
                <a:srgbClr val="2676FF">
                  <a:lumMod val="60000"/>
                  <a:lumOff val="40000"/>
                </a:srgbClr>
              </a:gs>
              <a:gs pos="100000">
                <a:srgbClr val="2676FF"/>
              </a:gs>
            </a:gsLst>
            <a:lin ang="5400000" scaled="0"/>
          </a:gradFill>
          <a:ln w="3175" cap="flat" cmpd="sng" algn="ctr">
            <a:noFill/>
            <a:prstDash val="solid"/>
          </a:ln>
          <a:effectLst>
            <a:outerShdw blurRad="50800" dist="38100" dir="2700000" algn="tl" rotWithShape="0">
              <a:prstClr val="black">
                <a:alpha val="40000"/>
              </a:prstClr>
            </a:outerShdw>
          </a:effectLst>
        </p:spPr>
        <p:txBody>
          <a:bodyPr lIns="0" rIns="0" anchor="b"/>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en-US" altLang="zh-CN" sz="2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T</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 name="圆角矩形 6"/>
          <p:cNvSpPr/>
          <p:nvPr/>
        </p:nvSpPr>
        <p:spPr bwMode="auto">
          <a:xfrm>
            <a:off x="3546475" y="3860800"/>
            <a:ext cx="982663" cy="685800"/>
          </a:xfrm>
          <a:prstGeom prst="round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O</a:t>
            </a:r>
            <a:endParaRPr kumimoji="0" lang="zh-CN" altLang="en-US" sz="2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80392682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3"/>
          <p:cNvSpPr/>
          <p:nvPr/>
        </p:nvSpPr>
        <p:spPr bwMode="auto">
          <a:xfrm>
            <a:off x="577850" y="1519238"/>
            <a:ext cx="6408738" cy="863600"/>
          </a:xfrm>
          <a:custGeom>
            <a:avLst/>
            <a:gdLst/>
            <a:ahLst/>
            <a:cxnLst/>
            <a:rect l="l" t="t" r="r" b="b"/>
            <a:pathLst>
              <a:path w="6408712" h="864096">
                <a:moveTo>
                  <a:pt x="0" y="0"/>
                </a:moveTo>
                <a:lnTo>
                  <a:pt x="5976664" y="0"/>
                </a:lnTo>
                <a:lnTo>
                  <a:pt x="6408712" y="432048"/>
                </a:lnTo>
                <a:lnTo>
                  <a:pt x="5976664" y="864096"/>
                </a:lnTo>
                <a:lnTo>
                  <a:pt x="0" y="864096"/>
                </a:lnTo>
                <a:lnTo>
                  <a:pt x="0" y="709157"/>
                </a:lnTo>
                <a:cubicBezTo>
                  <a:pt x="130313" y="684285"/>
                  <a:pt x="228687" y="569654"/>
                  <a:pt x="228687" y="432048"/>
                </a:cubicBezTo>
                <a:cubicBezTo>
                  <a:pt x="228687" y="294442"/>
                  <a:pt x="130313" y="179811"/>
                  <a:pt x="0" y="154939"/>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椭圆 2"/>
          <p:cNvSpPr/>
          <p:nvPr/>
        </p:nvSpPr>
        <p:spPr bwMode="auto">
          <a:xfrm>
            <a:off x="292100" y="1719359"/>
            <a:ext cx="463632" cy="463358"/>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S</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 name="五边形 4"/>
          <p:cNvSpPr/>
          <p:nvPr/>
        </p:nvSpPr>
        <p:spPr bwMode="auto">
          <a:xfrm>
            <a:off x="1211263" y="2668588"/>
            <a:ext cx="6408737" cy="863600"/>
          </a:xfrm>
          <a:custGeom>
            <a:avLst/>
            <a:gdLst/>
            <a:ahLst/>
            <a:cxnLst/>
            <a:rect l="l" t="t" r="r" b="b"/>
            <a:pathLst>
              <a:path w="6408712" h="864096">
                <a:moveTo>
                  <a:pt x="0" y="0"/>
                </a:moveTo>
                <a:lnTo>
                  <a:pt x="5976664" y="0"/>
                </a:lnTo>
                <a:lnTo>
                  <a:pt x="6408712" y="432048"/>
                </a:lnTo>
                <a:lnTo>
                  <a:pt x="5976664" y="864096"/>
                </a:lnTo>
                <a:lnTo>
                  <a:pt x="0" y="864096"/>
                </a:lnTo>
                <a:lnTo>
                  <a:pt x="0" y="704362"/>
                </a:lnTo>
                <a:cubicBezTo>
                  <a:pt x="121615" y="673698"/>
                  <a:pt x="211153" y="563329"/>
                  <a:pt x="211153" y="432048"/>
                </a:cubicBezTo>
                <a:cubicBezTo>
                  <a:pt x="211153" y="300767"/>
                  <a:pt x="121615" y="190398"/>
                  <a:pt x="0" y="159734"/>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p:txBody>
      </p:sp>
      <p:sp>
        <p:nvSpPr>
          <p:cNvPr id="5" name="椭圆 4"/>
          <p:cNvSpPr/>
          <p:nvPr/>
        </p:nvSpPr>
        <p:spPr bwMode="auto">
          <a:xfrm>
            <a:off x="908050" y="2868709"/>
            <a:ext cx="463627" cy="463358"/>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W</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 name="五边形 5"/>
          <p:cNvSpPr/>
          <p:nvPr/>
        </p:nvSpPr>
        <p:spPr bwMode="auto">
          <a:xfrm>
            <a:off x="1835150" y="3817938"/>
            <a:ext cx="6408738" cy="863600"/>
          </a:xfrm>
          <a:custGeom>
            <a:avLst/>
            <a:gdLst/>
            <a:ahLst/>
            <a:cxnLst/>
            <a:rect l="l" t="t" r="r" b="b"/>
            <a:pathLst>
              <a:path w="6408712" h="864096">
                <a:moveTo>
                  <a:pt x="0" y="0"/>
                </a:moveTo>
                <a:lnTo>
                  <a:pt x="5976664" y="0"/>
                </a:lnTo>
                <a:lnTo>
                  <a:pt x="6408712" y="432048"/>
                </a:lnTo>
                <a:lnTo>
                  <a:pt x="5976664" y="864096"/>
                </a:lnTo>
                <a:lnTo>
                  <a:pt x="0" y="864096"/>
                </a:lnTo>
                <a:lnTo>
                  <a:pt x="0" y="709469"/>
                </a:lnTo>
                <a:cubicBezTo>
                  <a:pt x="131866" y="686066"/>
                  <a:pt x="231775" y="570724"/>
                  <a:pt x="231775" y="432048"/>
                </a:cubicBezTo>
                <a:cubicBezTo>
                  <a:pt x="231775" y="293372"/>
                  <a:pt x="131866" y="178030"/>
                  <a:pt x="0" y="154627"/>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p:txBody>
      </p:sp>
      <p:sp>
        <p:nvSpPr>
          <p:cNvPr id="7" name="椭圆 6"/>
          <p:cNvSpPr/>
          <p:nvPr/>
        </p:nvSpPr>
        <p:spPr bwMode="auto">
          <a:xfrm>
            <a:off x="1552575" y="4018059"/>
            <a:ext cx="463626" cy="463358"/>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T</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 name="五边形 6"/>
          <p:cNvSpPr/>
          <p:nvPr/>
        </p:nvSpPr>
        <p:spPr bwMode="auto">
          <a:xfrm>
            <a:off x="2481263" y="4967288"/>
            <a:ext cx="6408737" cy="863600"/>
          </a:xfrm>
          <a:custGeom>
            <a:avLst/>
            <a:gdLst/>
            <a:ahLst/>
            <a:cxnLst/>
            <a:rect l="l" t="t" r="r" b="b"/>
            <a:pathLst>
              <a:path w="6408712" h="864096">
                <a:moveTo>
                  <a:pt x="0" y="0"/>
                </a:moveTo>
                <a:lnTo>
                  <a:pt x="5976664" y="0"/>
                </a:lnTo>
                <a:lnTo>
                  <a:pt x="6408712" y="432048"/>
                </a:lnTo>
                <a:lnTo>
                  <a:pt x="5976664" y="864096"/>
                </a:lnTo>
                <a:lnTo>
                  <a:pt x="0" y="864096"/>
                </a:lnTo>
                <a:lnTo>
                  <a:pt x="0" y="709469"/>
                </a:lnTo>
                <a:cubicBezTo>
                  <a:pt x="131866" y="686066"/>
                  <a:pt x="231775" y="570724"/>
                  <a:pt x="231775" y="432048"/>
                </a:cubicBezTo>
                <a:cubicBezTo>
                  <a:pt x="231775" y="293372"/>
                  <a:pt x="131866" y="178030"/>
                  <a:pt x="0" y="154628"/>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p:txBody>
      </p:sp>
      <p:sp>
        <p:nvSpPr>
          <p:cNvPr id="9" name="椭圆 8"/>
          <p:cNvSpPr/>
          <p:nvPr/>
        </p:nvSpPr>
        <p:spPr bwMode="auto">
          <a:xfrm>
            <a:off x="2201863" y="5167409"/>
            <a:ext cx="463626" cy="463358"/>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O</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0" name="等腰三角形 9"/>
          <p:cNvSpPr/>
          <p:nvPr/>
        </p:nvSpPr>
        <p:spPr>
          <a:xfrm flipV="1">
            <a:off x="1046811" y="2382839"/>
            <a:ext cx="329628" cy="284162"/>
          </a:xfrm>
          <a:prstGeom prst="triangle">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等腰三角形 10"/>
          <p:cNvSpPr/>
          <p:nvPr/>
        </p:nvSpPr>
        <p:spPr>
          <a:xfrm flipV="1">
            <a:off x="1672632" y="3533108"/>
            <a:ext cx="329628" cy="284162"/>
          </a:xfrm>
          <a:prstGeom prst="triangle">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等腰三角形 11"/>
          <p:cNvSpPr/>
          <p:nvPr/>
        </p:nvSpPr>
        <p:spPr>
          <a:xfrm flipV="1">
            <a:off x="2316449" y="4683126"/>
            <a:ext cx="329628" cy="284162"/>
          </a:xfrm>
          <a:prstGeom prst="triangle">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52972790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2715448" y="1882151"/>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1360000" lon="21360000" rev="0"/>
            </a:camera>
            <a:lightRig rig="flat" dir="t"/>
          </a:scene3d>
          <a:sp3d extrusionH="1270000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W</a:t>
            </a:r>
            <a:endParaRPr kumimoji="0" lang="zh-CN" altLang="en-US" sz="2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矩形 2"/>
          <p:cNvSpPr/>
          <p:nvPr/>
        </p:nvSpPr>
        <p:spPr bwMode="auto">
          <a:xfrm>
            <a:off x="2715448" y="3678760"/>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40000" lon="21360000" rev="0"/>
            </a:camera>
            <a:lightRig rig="flat" dir="t"/>
          </a:scene3d>
          <a:sp3d extrusionH="1270000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T</a:t>
            </a:r>
            <a:endParaRPr kumimoji="0" lang="zh-CN" altLang="en-US" sz="2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3"/>
          <p:cNvSpPr/>
          <p:nvPr/>
        </p:nvSpPr>
        <p:spPr bwMode="auto">
          <a:xfrm>
            <a:off x="950307" y="3678760"/>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40000" lon="240000" rev="0"/>
            </a:camera>
            <a:lightRig rig="flat" dir="t"/>
          </a:scene3d>
          <a:sp3d extrusionH="1270000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O</a:t>
            </a:r>
            <a:endParaRPr kumimoji="0" lang="zh-CN" altLang="en-US" sz="2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4"/>
          <p:cNvSpPr/>
          <p:nvPr/>
        </p:nvSpPr>
        <p:spPr bwMode="auto">
          <a:xfrm>
            <a:off x="576263" y="1392238"/>
            <a:ext cx="1800383" cy="1922903"/>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scene3d>
            <a:camera prst="perspectiveFront" fov="2400000">
              <a:rot lat="21354000" lon="234000" rev="0"/>
            </a:camera>
            <a:lightRig rig="flat" dir="t"/>
          </a:scene3d>
          <a:sp3d extrusionH="12700000">
            <a:extrusionClr>
              <a:srgbClr val="2676FF">
                <a:lumMod val="50000"/>
              </a:srgbClr>
            </a:extrusionClr>
          </a:sp3d>
        </p:spPr>
        <p:txBody>
          <a:bodyPr anchor="ctr">
            <a:sp3d contourW="12700">
              <a:bevelT w="0" h="0" prst="softRound"/>
              <a:extrusionClr>
                <a:schemeClr val="tx1"/>
              </a:extrusionClr>
              <a:contourClr>
                <a:schemeClr val="accent6"/>
              </a:contourClr>
            </a:sp3d>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ysClr val="window" lastClr="FFFFFF"/>
                </a:solidFill>
                <a:effectLst>
                  <a:innerShdw blurRad="114300">
                    <a:prstClr val="black"/>
                  </a:innerShdw>
                </a:effectLst>
                <a:uLnTx/>
                <a:uFillTx/>
                <a:latin typeface="微软雅黑" pitchFamily="34" charset="-122"/>
                <a:ea typeface="微软雅黑" pitchFamily="34" charset="-122"/>
                <a:cs typeface="+mn-cs"/>
              </a:rPr>
              <a:t>S</a:t>
            </a:r>
            <a:endParaRPr kumimoji="0" lang="zh-CN" altLang="en-US" sz="5400" b="1" i="0" u="none" strike="noStrike" kern="0" cap="none" spc="0" normalizeH="0" baseline="0" noProof="0" dirty="0">
              <a:ln>
                <a:noFill/>
              </a:ln>
              <a:solidFill>
                <a:sysClr val="window" lastClr="FFFFFF"/>
              </a:solidFill>
              <a:effectLst>
                <a:innerShdw blurRad="114300">
                  <a:prstClr val="black"/>
                </a:innerShdw>
              </a:effectLst>
              <a:uLnTx/>
              <a:uFillTx/>
              <a:latin typeface="微软雅黑" pitchFamily="34" charset="-122"/>
              <a:ea typeface="微软雅黑" pitchFamily="34" charset="-122"/>
              <a:cs typeface="+mn-cs"/>
            </a:endParaRPr>
          </a:p>
        </p:txBody>
      </p:sp>
      <p:sp>
        <p:nvSpPr>
          <p:cNvPr id="6" name="矩形 5"/>
          <p:cNvSpPr/>
          <p:nvPr/>
        </p:nvSpPr>
        <p:spPr>
          <a:xfrm>
            <a:off x="4600860" y="1430917"/>
            <a:ext cx="4363628" cy="450710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rIns="450000" anchor="ctr"/>
          <a:lstStyle/>
          <a:p>
            <a:pPr marL="0" marR="0" lvl="0" indent="0" defTabSz="914400" eaLnBrk="1" fontAlgn="auto" latinLnBrk="0" hangingPunct="1">
              <a:lnSpc>
                <a:spcPct val="2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点击此处添加文本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49618930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2715448" y="3678760"/>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40000" lon="21360000" rev="0"/>
            </a:camera>
            <a:lightRig rig="flat" dir="t"/>
          </a:scene3d>
          <a:sp3d extrusionH="1270000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T</a:t>
            </a:r>
            <a:endParaRPr kumimoji="0" lang="zh-CN" altLang="en-US" sz="2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矩形 2"/>
          <p:cNvSpPr/>
          <p:nvPr/>
        </p:nvSpPr>
        <p:spPr bwMode="auto">
          <a:xfrm>
            <a:off x="950307" y="3678760"/>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40000" lon="240000" rev="0"/>
            </a:camera>
            <a:lightRig rig="flat" dir="t"/>
          </a:scene3d>
          <a:sp3d extrusionH="1270000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O</a:t>
            </a:r>
            <a:endParaRPr kumimoji="0" lang="zh-CN" altLang="en-US" sz="2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3"/>
          <p:cNvSpPr/>
          <p:nvPr/>
        </p:nvSpPr>
        <p:spPr>
          <a:xfrm>
            <a:off x="4600860" y="1430917"/>
            <a:ext cx="4363628" cy="450710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rIns="450000" anchor="ctr"/>
          <a:lstStyle/>
          <a:p>
            <a:pPr marL="0" marR="0" lvl="0" indent="0" defTabSz="914400" eaLnBrk="1" fontAlgn="auto" latinLnBrk="0" hangingPunct="1">
              <a:lnSpc>
                <a:spcPct val="2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点击此处添加文本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4"/>
          <p:cNvSpPr/>
          <p:nvPr/>
        </p:nvSpPr>
        <p:spPr bwMode="auto">
          <a:xfrm>
            <a:off x="2702943" y="1392238"/>
            <a:ext cx="1800383" cy="1922903"/>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scene3d>
            <a:camera prst="perspectiveFront" fov="2400000">
              <a:rot lat="21354000" lon="21372000" rev="0"/>
            </a:camera>
            <a:lightRig rig="flat" dir="t"/>
          </a:scene3d>
          <a:sp3d extrusionH="12700000">
            <a:extrusionClr>
              <a:srgbClr val="2676FF">
                <a:lumMod val="50000"/>
              </a:srgb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ysClr val="window" lastClr="FFFFFF"/>
                </a:solidFill>
                <a:effectLst>
                  <a:innerShdw blurRad="114300">
                    <a:prstClr val="black"/>
                  </a:innerShdw>
                </a:effectLst>
                <a:uLnTx/>
                <a:uFillTx/>
                <a:latin typeface="微软雅黑" pitchFamily="34" charset="-122"/>
                <a:ea typeface="微软雅黑" pitchFamily="34" charset="-122"/>
                <a:cs typeface="+mn-cs"/>
              </a:rPr>
              <a:t>W</a:t>
            </a:r>
            <a:endParaRPr kumimoji="0" lang="zh-CN" altLang="en-US" sz="5400" b="1" i="0" u="none" strike="noStrike" kern="0" cap="none" spc="0" normalizeH="0" baseline="0" noProof="0" dirty="0">
              <a:ln>
                <a:noFill/>
              </a:ln>
              <a:solidFill>
                <a:sysClr val="window" lastClr="FFFFFF"/>
              </a:solidFill>
              <a:effectLst>
                <a:innerShdw blurRad="114300">
                  <a:prstClr val="black"/>
                </a:innerShdw>
              </a:effectLst>
              <a:uLnTx/>
              <a:uFillTx/>
              <a:latin typeface="微软雅黑" pitchFamily="34" charset="-122"/>
              <a:ea typeface="微软雅黑" pitchFamily="34" charset="-122"/>
              <a:cs typeface="+mn-cs"/>
            </a:endParaRPr>
          </a:p>
        </p:txBody>
      </p:sp>
      <p:sp>
        <p:nvSpPr>
          <p:cNvPr id="6" name="矩形 5"/>
          <p:cNvSpPr/>
          <p:nvPr/>
        </p:nvSpPr>
        <p:spPr bwMode="auto">
          <a:xfrm>
            <a:off x="970447" y="1882150"/>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1360000" lon="240000" rev="0"/>
            </a:camera>
            <a:lightRig rig="flat" dir="t"/>
          </a:scene3d>
          <a:sp3d extrusionH="1270000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S</a:t>
            </a:r>
            <a:endParaRPr kumimoji="0" lang="zh-CN" altLang="en-US" sz="2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414252820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00860" y="1430917"/>
            <a:ext cx="4363628" cy="450710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rIns="450000" anchor="ctr"/>
          <a:lstStyle/>
          <a:p>
            <a:pPr marL="0" marR="0" lvl="0" indent="0" defTabSz="914400" eaLnBrk="1" fontAlgn="auto" latinLnBrk="0" hangingPunct="1">
              <a:lnSpc>
                <a:spcPct val="2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点击此处添加文本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矩形 2"/>
          <p:cNvSpPr/>
          <p:nvPr/>
        </p:nvSpPr>
        <p:spPr bwMode="auto">
          <a:xfrm>
            <a:off x="970447" y="1882151"/>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1360000" lon="240000" rev="0"/>
            </a:camera>
            <a:lightRig rig="flat" dir="t"/>
          </a:scene3d>
          <a:sp3d extrusionH="1270000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S</a:t>
            </a:r>
            <a:endParaRPr kumimoji="0" lang="zh-CN" altLang="en-US" sz="2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3"/>
          <p:cNvSpPr/>
          <p:nvPr/>
        </p:nvSpPr>
        <p:spPr bwMode="auto">
          <a:xfrm>
            <a:off x="2715448" y="1882151"/>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1360000" lon="21360000" rev="0"/>
            </a:camera>
            <a:lightRig rig="flat" dir="t"/>
          </a:scene3d>
          <a:sp3d extrusionH="1270000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W</a:t>
            </a:r>
            <a:endParaRPr kumimoji="0" lang="zh-CN" altLang="en-US" sz="2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4"/>
          <p:cNvSpPr/>
          <p:nvPr/>
        </p:nvSpPr>
        <p:spPr bwMode="auto">
          <a:xfrm>
            <a:off x="596404" y="3678759"/>
            <a:ext cx="1800383" cy="1922903"/>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scene3d>
            <a:camera prst="perspectiveFront" fov="2400000">
              <a:rot lat="240000" lon="240000" rev="0"/>
            </a:camera>
            <a:lightRig rig="flat" dir="t"/>
          </a:scene3d>
          <a:sp3d extrusionH="12700000">
            <a:extrusionClr>
              <a:srgbClr val="2676FF">
                <a:lumMod val="50000"/>
              </a:srgb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5400" b="1" i="0" u="none" strike="noStrike" kern="0" cap="none" spc="0" normalizeH="0" baseline="0" noProof="0" dirty="0">
                <a:ln>
                  <a:noFill/>
                </a:ln>
                <a:solidFill>
                  <a:sysClr val="window" lastClr="FFFFFF"/>
                </a:solidFill>
                <a:effectLst>
                  <a:innerShdw blurRad="114300">
                    <a:prstClr val="black"/>
                  </a:innerShdw>
                </a:effectLst>
                <a:uLnTx/>
                <a:uFillTx/>
                <a:latin typeface="微软雅黑" pitchFamily="34" charset="-122"/>
                <a:ea typeface="微软雅黑" pitchFamily="34" charset="-122"/>
                <a:cs typeface="+mn-cs"/>
              </a:rPr>
              <a:t>O</a:t>
            </a:r>
            <a:endParaRPr kumimoji="0" lang="zh-CN" altLang="en-US" sz="5400" b="1" i="0" u="none" strike="noStrike" kern="0" cap="none" spc="0" normalizeH="0" baseline="0" noProof="0" dirty="0">
              <a:ln>
                <a:noFill/>
              </a:ln>
              <a:solidFill>
                <a:sysClr val="window" lastClr="FFFFFF"/>
              </a:solidFill>
              <a:effectLst>
                <a:innerShdw blurRad="114300">
                  <a:prstClr val="black"/>
                </a:innerShdw>
              </a:effectLst>
              <a:uLnTx/>
              <a:uFillTx/>
              <a:latin typeface="微软雅黑" pitchFamily="34" charset="-122"/>
              <a:ea typeface="微软雅黑" pitchFamily="34" charset="-122"/>
              <a:cs typeface="+mn-cs"/>
            </a:endParaRPr>
          </a:p>
        </p:txBody>
      </p:sp>
      <p:sp>
        <p:nvSpPr>
          <p:cNvPr id="6" name="矩形 5"/>
          <p:cNvSpPr/>
          <p:nvPr/>
        </p:nvSpPr>
        <p:spPr bwMode="auto">
          <a:xfrm>
            <a:off x="2702943" y="3678760"/>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40000" lon="21360000" rev="0"/>
            </a:camera>
            <a:lightRig rig="flat" dir="t"/>
          </a:scene3d>
          <a:sp3d extrusionH="1270000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T</a:t>
            </a:r>
            <a:endParaRPr kumimoji="0" lang="zh-CN" altLang="en-US" sz="2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89386041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950307" y="3678760"/>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40000" lon="240000" rev="0"/>
            </a:camera>
            <a:lightRig rig="flat" dir="t"/>
          </a:scene3d>
          <a:sp3d extrusionH="1270000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O</a:t>
            </a:r>
            <a:endParaRPr kumimoji="0" lang="zh-CN" altLang="en-US" sz="2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矩形 2"/>
          <p:cNvSpPr/>
          <p:nvPr/>
        </p:nvSpPr>
        <p:spPr>
          <a:xfrm>
            <a:off x="4600860" y="1430917"/>
            <a:ext cx="4363628" cy="450710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rIns="450000" anchor="ctr"/>
          <a:lstStyle/>
          <a:p>
            <a:pPr marL="0" marR="0" lvl="0" indent="0" defTabSz="914400" eaLnBrk="1" fontAlgn="auto" latinLnBrk="0" hangingPunct="1">
              <a:lnSpc>
                <a:spcPct val="2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点击此处添加文本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3"/>
          <p:cNvSpPr/>
          <p:nvPr/>
        </p:nvSpPr>
        <p:spPr bwMode="auto">
          <a:xfrm>
            <a:off x="970447" y="1882151"/>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1360000" lon="240000" rev="0"/>
            </a:camera>
            <a:lightRig rig="flat" dir="t"/>
          </a:scene3d>
          <a:sp3d extrusionH="1270000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S</a:t>
            </a:r>
            <a:endParaRPr kumimoji="0" lang="zh-CN" altLang="en-US" sz="2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4"/>
          <p:cNvSpPr/>
          <p:nvPr/>
        </p:nvSpPr>
        <p:spPr bwMode="auto">
          <a:xfrm>
            <a:off x="2702943" y="3678760"/>
            <a:ext cx="1800383" cy="1922903"/>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scene3d>
            <a:camera prst="perspectiveFront" fov="2400000">
              <a:rot lat="240000" lon="21372000" rev="0"/>
            </a:camera>
            <a:lightRig rig="flat" dir="t"/>
          </a:scene3d>
          <a:sp3d extrusionH="12700000">
            <a:extrusionClr>
              <a:srgbClr val="2676FF">
                <a:lumMod val="50000"/>
              </a:srgb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ysClr val="window" lastClr="FFFFFF"/>
                </a:solidFill>
                <a:effectLst>
                  <a:innerShdw blurRad="114300">
                    <a:prstClr val="black"/>
                  </a:innerShdw>
                </a:effectLst>
                <a:uLnTx/>
                <a:uFillTx/>
                <a:latin typeface="微软雅黑" pitchFamily="34" charset="-122"/>
                <a:ea typeface="微软雅黑" pitchFamily="34" charset="-122"/>
                <a:cs typeface="+mn-cs"/>
              </a:rPr>
              <a:t>T</a:t>
            </a:r>
            <a:endParaRPr kumimoji="0" lang="zh-CN" altLang="en-US" sz="5400" b="1" i="0" u="none" strike="noStrike" kern="0" cap="none" spc="0" normalizeH="0" baseline="0" noProof="0" dirty="0">
              <a:ln>
                <a:noFill/>
              </a:ln>
              <a:solidFill>
                <a:sysClr val="window" lastClr="FFFFFF"/>
              </a:solidFill>
              <a:effectLst>
                <a:innerShdw blurRad="114300">
                  <a:prstClr val="black"/>
                </a:innerShdw>
              </a:effectLst>
              <a:uLnTx/>
              <a:uFillTx/>
              <a:latin typeface="微软雅黑" pitchFamily="34" charset="-122"/>
              <a:ea typeface="微软雅黑" pitchFamily="34" charset="-122"/>
              <a:cs typeface="+mn-cs"/>
            </a:endParaRPr>
          </a:p>
        </p:txBody>
      </p:sp>
      <p:sp>
        <p:nvSpPr>
          <p:cNvPr id="6" name="矩形 5"/>
          <p:cNvSpPr/>
          <p:nvPr/>
        </p:nvSpPr>
        <p:spPr bwMode="auto">
          <a:xfrm>
            <a:off x="2715448" y="1882151"/>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1360000" lon="21360000" rev="0"/>
            </a:camera>
            <a:lightRig rig="flat" dir="t"/>
          </a:scene3d>
          <a:sp3d extrusionH="1270000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W</a:t>
            </a:r>
            <a:endParaRPr kumimoji="0" lang="zh-CN" altLang="en-US" sz="2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2335677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3"/>
          <p:cNvSpPr>
            <a:spLocks noChangeArrowheads="1"/>
          </p:cNvSpPr>
          <p:nvPr/>
        </p:nvSpPr>
        <p:spPr bwMode="auto">
          <a:xfrm rot="3600000">
            <a:off x="4532313" y="1943100"/>
            <a:ext cx="3081337" cy="3078163"/>
          </a:xfrm>
          <a:prstGeom prst="ellipse">
            <a:avLst/>
          </a:prstGeom>
          <a:gradFill rotWithShape="1">
            <a:gsLst>
              <a:gs pos="0">
                <a:srgbClr val="F8F8F8"/>
              </a:gs>
              <a:gs pos="100000">
                <a:srgbClr val="DDDDDD"/>
              </a:gs>
            </a:gsLst>
            <a:lin ang="0" scaled="1"/>
          </a:gradFill>
          <a:ln w="9525" cmpd="sng">
            <a:solidFill>
              <a:srgbClr val="DDDDDD"/>
            </a:solidFill>
            <a:round/>
            <a:headEnd/>
            <a:tailEnd/>
          </a:ln>
          <a:effectLs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3" name="Oval 4"/>
          <p:cNvSpPr>
            <a:spLocks noChangeArrowheads="1"/>
          </p:cNvSpPr>
          <p:nvPr/>
        </p:nvSpPr>
        <p:spPr bwMode="auto">
          <a:xfrm rot="3600000">
            <a:off x="1436688" y="1943100"/>
            <a:ext cx="3081337" cy="3078163"/>
          </a:xfrm>
          <a:prstGeom prst="ellipse">
            <a:avLst/>
          </a:prstGeom>
          <a:gradFill rotWithShape="1">
            <a:gsLst>
              <a:gs pos="0">
                <a:srgbClr val="F8F8F8"/>
              </a:gs>
              <a:gs pos="100000">
                <a:srgbClr val="DDDDDD"/>
              </a:gs>
            </a:gsLst>
            <a:lin ang="0" scaled="1"/>
          </a:gradFill>
          <a:ln w="9525" cmpd="sng">
            <a:solidFill>
              <a:srgbClr val="DDDDDD"/>
            </a:solidFill>
            <a:round/>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 name="Line 5"/>
          <p:cNvSpPr>
            <a:spLocks noChangeShapeType="1"/>
          </p:cNvSpPr>
          <p:nvPr/>
        </p:nvSpPr>
        <p:spPr bwMode="auto">
          <a:xfrm>
            <a:off x="2011363" y="3482975"/>
            <a:ext cx="1712912" cy="0"/>
          </a:xfrm>
          <a:prstGeom prst="line">
            <a:avLst/>
          </a:prstGeom>
          <a:noFill/>
          <a:ln w="19050" cmpd="sng">
            <a:solidFill>
              <a:srgbClr val="2676FF">
                <a:lumMod val="75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Line 6"/>
          <p:cNvSpPr>
            <a:spLocks noChangeShapeType="1"/>
          </p:cNvSpPr>
          <p:nvPr/>
        </p:nvSpPr>
        <p:spPr bwMode="auto">
          <a:xfrm>
            <a:off x="5334000" y="3482975"/>
            <a:ext cx="1712913" cy="0"/>
          </a:xfrm>
          <a:prstGeom prst="line">
            <a:avLst/>
          </a:prstGeom>
          <a:noFill/>
          <a:ln w="19050" cmpd="sng">
            <a:solidFill>
              <a:srgbClr val="2676FF">
                <a:lumMod val="75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Rectangle 7"/>
          <p:cNvSpPr>
            <a:spLocks noChangeArrowheads="1"/>
          </p:cNvSpPr>
          <p:nvPr/>
        </p:nvSpPr>
        <p:spPr bwMode="auto">
          <a:xfrm>
            <a:off x="1774825" y="2713038"/>
            <a:ext cx="2201863"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rPr>
              <a:t>段落文字内容</a:t>
            </a:r>
          </a:p>
        </p:txBody>
      </p:sp>
      <p:sp>
        <p:nvSpPr>
          <p:cNvPr id="7" name="Rectangle 8"/>
          <p:cNvSpPr>
            <a:spLocks noChangeArrowheads="1"/>
          </p:cNvSpPr>
          <p:nvPr/>
        </p:nvSpPr>
        <p:spPr bwMode="auto">
          <a:xfrm>
            <a:off x="1774825" y="3482975"/>
            <a:ext cx="2201863"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lnSpc>
                <a:spcPct val="150000"/>
              </a:lnSpc>
            </a:pPr>
            <a:r>
              <a:rPr lang="zh-CN" altLang="en-US" sz="1400" kern="0" dirty="0">
                <a:solidFill>
                  <a:srgbClr val="888888"/>
                </a:solidFill>
                <a:latin typeface="微软雅黑" pitchFamily="34" charset="-122"/>
                <a:ea typeface="微软雅黑" pitchFamily="34" charset="-122"/>
              </a:rPr>
              <a:t>单击此处添加</a:t>
            </a:r>
          </a:p>
          <a:p>
            <a:pPr algn="ctr">
              <a:lnSpc>
                <a:spcPct val="150000"/>
              </a:lnSpc>
            </a:pPr>
            <a:r>
              <a:rPr lang="zh-CN" altLang="en-US" sz="1400" kern="0" dirty="0">
                <a:solidFill>
                  <a:srgbClr val="888888"/>
                </a:solidFill>
                <a:latin typeface="微软雅黑" pitchFamily="34" charset="-122"/>
                <a:ea typeface="微软雅黑" pitchFamily="34" charset="-122"/>
              </a:rPr>
              <a:t>段落文字内容</a:t>
            </a:r>
          </a:p>
        </p:txBody>
      </p:sp>
      <p:sp>
        <p:nvSpPr>
          <p:cNvPr id="8" name="Rectangle 9"/>
          <p:cNvSpPr>
            <a:spLocks noChangeArrowheads="1"/>
          </p:cNvSpPr>
          <p:nvPr/>
        </p:nvSpPr>
        <p:spPr bwMode="auto">
          <a:xfrm>
            <a:off x="5032375" y="2713038"/>
            <a:ext cx="2201863"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lnSpc>
                <a:spcPct val="150000"/>
              </a:lnSpc>
            </a:pPr>
            <a:r>
              <a:rPr lang="zh-CN" altLang="en-US" sz="1400" kern="0" dirty="0">
                <a:solidFill>
                  <a:srgbClr val="888888"/>
                </a:solidFill>
                <a:latin typeface="微软雅黑" pitchFamily="34" charset="-122"/>
                <a:ea typeface="微软雅黑" pitchFamily="34" charset="-122"/>
              </a:rPr>
              <a:t>单击此处添加</a:t>
            </a:r>
          </a:p>
          <a:p>
            <a:pPr algn="ctr">
              <a:lnSpc>
                <a:spcPct val="150000"/>
              </a:lnSpc>
            </a:pPr>
            <a:r>
              <a:rPr lang="zh-CN" altLang="en-US" sz="1400" kern="0" dirty="0">
                <a:solidFill>
                  <a:srgbClr val="888888"/>
                </a:solidFill>
                <a:latin typeface="微软雅黑" pitchFamily="34" charset="-122"/>
                <a:ea typeface="微软雅黑" pitchFamily="34" charset="-122"/>
              </a:rPr>
              <a:t>段落文字内容</a:t>
            </a:r>
          </a:p>
        </p:txBody>
      </p:sp>
      <p:sp>
        <p:nvSpPr>
          <p:cNvPr id="9" name="Rectangle 10"/>
          <p:cNvSpPr>
            <a:spLocks noChangeArrowheads="1"/>
          </p:cNvSpPr>
          <p:nvPr/>
        </p:nvSpPr>
        <p:spPr bwMode="auto">
          <a:xfrm>
            <a:off x="5032375" y="3482975"/>
            <a:ext cx="2201863"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lnSpc>
                <a:spcPct val="150000"/>
              </a:lnSpc>
            </a:pPr>
            <a:r>
              <a:rPr lang="zh-CN" altLang="en-US" sz="1400" kern="0" dirty="0">
                <a:solidFill>
                  <a:srgbClr val="888888"/>
                </a:solidFill>
                <a:latin typeface="微软雅黑" pitchFamily="34" charset="-122"/>
                <a:ea typeface="微软雅黑" pitchFamily="34" charset="-122"/>
              </a:rPr>
              <a:t>单击此处添加</a:t>
            </a:r>
          </a:p>
          <a:p>
            <a:pPr algn="ctr">
              <a:lnSpc>
                <a:spcPct val="150000"/>
              </a:lnSpc>
            </a:pPr>
            <a:r>
              <a:rPr lang="zh-CN" altLang="en-US" sz="1400" kern="0" dirty="0">
                <a:solidFill>
                  <a:srgbClr val="888888"/>
                </a:solidFill>
                <a:latin typeface="微软雅黑" pitchFamily="34" charset="-122"/>
                <a:ea typeface="微软雅黑" pitchFamily="34" charset="-122"/>
              </a:rPr>
              <a:t>段落文字内容</a:t>
            </a:r>
          </a:p>
        </p:txBody>
      </p:sp>
      <p:sp>
        <p:nvSpPr>
          <p:cNvPr id="10" name="Oval 11"/>
          <p:cNvSpPr>
            <a:spLocks noChangeArrowheads="1"/>
          </p:cNvSpPr>
          <p:nvPr/>
        </p:nvSpPr>
        <p:spPr bwMode="auto">
          <a:xfrm>
            <a:off x="1687513" y="5037138"/>
            <a:ext cx="2520950" cy="249237"/>
          </a:xfrm>
          <a:prstGeom prst="ellipse">
            <a:avLst/>
          </a:prstGeom>
          <a:gradFill rotWithShape="1">
            <a:gsLst>
              <a:gs pos="0">
                <a:srgbClr val="000000">
                  <a:alpha val="39999"/>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1" name="Oval 12"/>
          <p:cNvSpPr>
            <a:spLocks noChangeArrowheads="1"/>
          </p:cNvSpPr>
          <p:nvPr/>
        </p:nvSpPr>
        <p:spPr bwMode="auto">
          <a:xfrm>
            <a:off x="4808538" y="5037138"/>
            <a:ext cx="2520950" cy="249237"/>
          </a:xfrm>
          <a:prstGeom prst="ellipse">
            <a:avLst/>
          </a:prstGeom>
          <a:gradFill rotWithShape="1">
            <a:gsLst>
              <a:gs pos="0">
                <a:srgbClr val="000000">
                  <a:alpha val="39999"/>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2" name="Group 13"/>
          <p:cNvGrpSpPr>
            <a:grpSpLocks/>
          </p:cNvGrpSpPr>
          <p:nvPr/>
        </p:nvGrpSpPr>
        <p:grpSpPr bwMode="auto">
          <a:xfrm>
            <a:off x="777875" y="2879725"/>
            <a:ext cx="1193215" cy="1177925"/>
            <a:chOff x="0" y="0"/>
            <a:chExt cx="980" cy="966"/>
          </a:xfrm>
        </p:grpSpPr>
        <p:sp>
          <p:nvSpPr>
            <p:cNvPr id="13" name="Oval 16"/>
            <p:cNvSpPr>
              <a:spLocks noChangeArrowheads="1"/>
            </p:cNvSpPr>
            <p:nvPr/>
          </p:nvSpPr>
          <p:spPr bwMode="auto">
            <a:xfrm>
              <a:off x="0" y="0"/>
              <a:ext cx="980" cy="966"/>
            </a:xfrm>
            <a:prstGeom prst="ellipse">
              <a:avLst/>
            </a:prstGeom>
            <a:gradFill rotWithShape="1">
              <a:gsLst>
                <a:gs pos="0">
                  <a:srgbClr val="2676FF">
                    <a:lumMod val="60000"/>
                    <a:lumOff val="40000"/>
                  </a:srgbClr>
                </a:gs>
                <a:gs pos="100000">
                  <a:srgbClr val="2676FF"/>
                </a:gs>
              </a:gsLst>
              <a:path path="shape">
                <a:fillToRect l="50000" t="50000" r="50000" b="50000"/>
              </a:path>
            </a:gradFill>
            <a:ln w="9525">
              <a:solidFill>
                <a:srgbClr val="2676FF"/>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pic>
          <p:nvPicPr>
            <p:cNvPr id="14" name="Picture 17"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 y="29"/>
              <a:ext cx="7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Rectangle 18"/>
          <p:cNvSpPr>
            <a:spLocks noChangeArrowheads="1"/>
          </p:cNvSpPr>
          <p:nvPr/>
        </p:nvSpPr>
        <p:spPr bwMode="auto">
          <a:xfrm>
            <a:off x="795338" y="3097213"/>
            <a:ext cx="1171575"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文字内容</a:t>
            </a:r>
          </a:p>
        </p:txBody>
      </p:sp>
      <p:grpSp>
        <p:nvGrpSpPr>
          <p:cNvPr id="16" name="Group 19"/>
          <p:cNvGrpSpPr>
            <a:grpSpLocks/>
          </p:cNvGrpSpPr>
          <p:nvPr/>
        </p:nvGrpSpPr>
        <p:grpSpPr bwMode="auto">
          <a:xfrm>
            <a:off x="7083425" y="2879725"/>
            <a:ext cx="1193215" cy="1177925"/>
            <a:chOff x="0" y="0"/>
            <a:chExt cx="980" cy="966"/>
          </a:xfrm>
        </p:grpSpPr>
        <p:sp>
          <p:nvSpPr>
            <p:cNvPr id="17" name="Oval 22"/>
            <p:cNvSpPr>
              <a:spLocks noChangeArrowheads="1"/>
            </p:cNvSpPr>
            <p:nvPr/>
          </p:nvSpPr>
          <p:spPr bwMode="auto">
            <a:xfrm>
              <a:off x="0" y="0"/>
              <a:ext cx="980" cy="966"/>
            </a:xfrm>
            <a:prstGeom prst="ellipse">
              <a:avLst/>
            </a:prstGeom>
            <a:gradFill rotWithShape="1">
              <a:gsLst>
                <a:gs pos="0">
                  <a:srgbClr val="2676FF">
                    <a:lumMod val="60000"/>
                    <a:lumOff val="40000"/>
                  </a:srgbClr>
                </a:gs>
                <a:gs pos="100000">
                  <a:srgbClr val="2676FF"/>
                </a:gs>
              </a:gsLst>
              <a:path path="shape">
                <a:fillToRect l="50000" t="50000" r="50000" b="50000"/>
              </a:path>
            </a:gradFill>
            <a:ln w="9525">
              <a:solidFill>
                <a:srgbClr val="2676FF"/>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pic>
          <p:nvPicPr>
            <p:cNvPr id="18" name="Picture 23"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 y="29"/>
              <a:ext cx="7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Rectangle 24"/>
          <p:cNvSpPr>
            <a:spLocks noChangeArrowheads="1"/>
          </p:cNvSpPr>
          <p:nvPr/>
        </p:nvSpPr>
        <p:spPr bwMode="auto">
          <a:xfrm>
            <a:off x="7110413" y="3097213"/>
            <a:ext cx="1171575"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文字内容</a:t>
            </a:r>
          </a:p>
        </p:txBody>
      </p:sp>
      <p:grpSp>
        <p:nvGrpSpPr>
          <p:cNvPr id="20" name="Group 25"/>
          <p:cNvGrpSpPr>
            <a:grpSpLocks/>
          </p:cNvGrpSpPr>
          <p:nvPr/>
        </p:nvGrpSpPr>
        <p:grpSpPr bwMode="auto">
          <a:xfrm>
            <a:off x="3848100" y="2762250"/>
            <a:ext cx="1434379" cy="1412875"/>
            <a:chOff x="0" y="0"/>
            <a:chExt cx="980" cy="966"/>
          </a:xfrm>
        </p:grpSpPr>
        <p:sp>
          <p:nvSpPr>
            <p:cNvPr id="21" name="Oval 28"/>
            <p:cNvSpPr>
              <a:spLocks noChangeArrowheads="1"/>
            </p:cNvSpPr>
            <p:nvPr/>
          </p:nvSpPr>
          <p:spPr bwMode="auto">
            <a:xfrm>
              <a:off x="0" y="0"/>
              <a:ext cx="980" cy="966"/>
            </a:xfrm>
            <a:prstGeom prst="ellipse">
              <a:avLst/>
            </a:prstGeom>
            <a:gradFill rotWithShape="1">
              <a:gsLst>
                <a:gs pos="0">
                  <a:srgbClr val="2676FF">
                    <a:lumMod val="60000"/>
                    <a:lumOff val="40000"/>
                  </a:srgbClr>
                </a:gs>
                <a:gs pos="100000">
                  <a:srgbClr val="2676FF"/>
                </a:gs>
              </a:gsLst>
              <a:path path="shape">
                <a:fillToRect l="50000" t="50000" r="50000" b="50000"/>
              </a:path>
            </a:gradFill>
            <a:ln w="9525">
              <a:solidFill>
                <a:srgbClr val="2676FF"/>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pic>
          <p:nvPicPr>
            <p:cNvPr id="22" name="Picture 29"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 y="27"/>
              <a:ext cx="7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Rectangle 30"/>
          <p:cNvSpPr>
            <a:spLocks noChangeArrowheads="1"/>
          </p:cNvSpPr>
          <p:nvPr/>
        </p:nvSpPr>
        <p:spPr bwMode="auto">
          <a:xfrm>
            <a:off x="3997325" y="3097213"/>
            <a:ext cx="1171575"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文字内容</a:t>
            </a:r>
          </a:p>
        </p:txBody>
      </p:sp>
    </p:spTree>
    <p:extLst>
      <p:ext uri="{BB962C8B-B14F-4D97-AF65-F5344CB8AC3E}">
        <p14:creationId xmlns:p14="http://schemas.microsoft.com/office/powerpoint/2010/main" val="369183703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9"/>
          <p:cNvSpPr>
            <a:spLocks noChangeArrowheads="1"/>
          </p:cNvSpPr>
          <p:nvPr/>
        </p:nvSpPr>
        <p:spPr bwMode="auto">
          <a:xfrm>
            <a:off x="4645025" y="2782888"/>
            <a:ext cx="822325" cy="1747837"/>
          </a:xfrm>
          <a:custGeom>
            <a:avLst/>
            <a:gdLst/>
            <a:ahLst/>
            <a:cxnLst/>
            <a:rect l="l" t="t" r="r" b="b"/>
            <a:pathLst>
              <a:path w="822478" h="1747899">
                <a:moveTo>
                  <a:pt x="0" y="0"/>
                </a:moveTo>
                <a:cubicBezTo>
                  <a:pt x="458950" y="26845"/>
                  <a:pt x="822478" y="407935"/>
                  <a:pt x="822478" y="873949"/>
                </a:cubicBezTo>
                <a:cubicBezTo>
                  <a:pt x="822478" y="1339964"/>
                  <a:pt x="458950" y="1721053"/>
                  <a:pt x="0" y="1747899"/>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vert="eaVert"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777777"/>
                </a:solidFill>
                <a:effectLst/>
                <a:uLnTx/>
                <a:uFillTx/>
                <a:latin typeface="微软雅黑" pitchFamily="34" charset="-122"/>
                <a:ea typeface="微软雅黑" pitchFamily="34" charset="-122"/>
                <a:cs typeface="+mn-cs"/>
              </a:rPr>
              <a:t>添加标题</a:t>
            </a:r>
            <a:r>
              <a:rPr kumimoji="0" lang="en-US" altLang="zh-CN" sz="1200" b="1" i="0" u="none" strike="noStrike" kern="0" cap="none" spc="0" normalizeH="0" baseline="0" noProof="0" dirty="0" smtClean="0">
                <a:ln>
                  <a:noFill/>
                </a:ln>
                <a:solidFill>
                  <a:srgbClr val="777777"/>
                </a:solidFill>
                <a:effectLst/>
                <a:uLnTx/>
                <a:uFillTx/>
                <a:latin typeface="微软雅黑" pitchFamily="34" charset="-122"/>
                <a:ea typeface="微软雅黑" pitchFamily="34" charset="-122"/>
                <a:cs typeface="+mn-cs"/>
              </a:rPr>
              <a:t>1</a:t>
            </a:r>
            <a:endParaRPr kumimoji="0" lang="zh-CN" altLang="en-US" sz="1200" b="1" i="0" u="none" strike="noStrike" kern="0" cap="none" spc="0" normalizeH="0" baseline="0" noProof="0" dirty="0">
              <a:ln>
                <a:noFill/>
              </a:ln>
              <a:solidFill>
                <a:srgbClr val="777777"/>
              </a:solidFill>
              <a:effectLst/>
              <a:uLnTx/>
              <a:uFillTx/>
              <a:latin typeface="微软雅黑" pitchFamily="34" charset="-122"/>
              <a:ea typeface="微软雅黑" pitchFamily="34" charset="-122"/>
              <a:cs typeface="+mn-cs"/>
            </a:endParaRPr>
          </a:p>
        </p:txBody>
      </p:sp>
      <p:sp>
        <p:nvSpPr>
          <p:cNvPr id="3" name="Oval 19"/>
          <p:cNvSpPr>
            <a:spLocks noChangeArrowheads="1"/>
          </p:cNvSpPr>
          <p:nvPr/>
        </p:nvSpPr>
        <p:spPr bwMode="auto">
          <a:xfrm>
            <a:off x="3713163" y="2782888"/>
            <a:ext cx="823912" cy="1747837"/>
          </a:xfrm>
          <a:custGeom>
            <a:avLst/>
            <a:gdLst/>
            <a:ahLst/>
            <a:cxnLst/>
            <a:rect l="l" t="t" r="r" b="b"/>
            <a:pathLst>
              <a:path w="822478" h="1747899">
                <a:moveTo>
                  <a:pt x="822478" y="0"/>
                </a:moveTo>
                <a:lnTo>
                  <a:pt x="822478" y="1747899"/>
                </a:lnTo>
                <a:cubicBezTo>
                  <a:pt x="363528" y="1721053"/>
                  <a:pt x="0" y="1339964"/>
                  <a:pt x="0" y="873949"/>
                </a:cubicBezTo>
                <a:cubicBezTo>
                  <a:pt x="0" y="407935"/>
                  <a:pt x="363528" y="26845"/>
                  <a:pt x="822478"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vert="eaVert"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777777"/>
                </a:solidFill>
                <a:effectLst/>
                <a:uLnTx/>
                <a:uFillTx/>
                <a:latin typeface="微软雅黑" pitchFamily="34" charset="-122"/>
                <a:ea typeface="微软雅黑" pitchFamily="34" charset="-122"/>
                <a:cs typeface="+mn-cs"/>
              </a:rPr>
              <a:t>添加标题</a:t>
            </a:r>
            <a:r>
              <a:rPr kumimoji="0" lang="en-US" altLang="zh-CN" sz="1200" b="1" i="0" u="none" strike="noStrike" kern="0" cap="none" spc="0" normalizeH="0" baseline="0" noProof="0" dirty="0" smtClean="0">
                <a:ln>
                  <a:noFill/>
                </a:ln>
                <a:solidFill>
                  <a:srgbClr val="777777"/>
                </a:solidFill>
                <a:effectLst/>
                <a:uLnTx/>
                <a:uFillTx/>
                <a:latin typeface="微软雅黑" pitchFamily="34" charset="-122"/>
                <a:ea typeface="微软雅黑" pitchFamily="34" charset="-122"/>
                <a:cs typeface="+mn-cs"/>
              </a:rPr>
              <a:t>2</a:t>
            </a:r>
            <a:endParaRPr kumimoji="0" lang="zh-CN" altLang="en-US" sz="1200" b="1" i="0" u="none" strike="noStrike" kern="0" cap="none" spc="0" normalizeH="0" baseline="0" noProof="0" dirty="0">
              <a:ln>
                <a:noFill/>
              </a:ln>
              <a:solidFill>
                <a:srgbClr val="777777"/>
              </a:solidFill>
              <a:effectLst/>
              <a:uLnTx/>
              <a:uFillTx/>
              <a:latin typeface="微软雅黑" pitchFamily="34" charset="-122"/>
              <a:ea typeface="微软雅黑" pitchFamily="34" charset="-122"/>
              <a:cs typeface="+mn-cs"/>
            </a:endParaRPr>
          </a:p>
        </p:txBody>
      </p:sp>
      <p:grpSp>
        <p:nvGrpSpPr>
          <p:cNvPr id="4" name="组合 3"/>
          <p:cNvGrpSpPr/>
          <p:nvPr/>
        </p:nvGrpSpPr>
        <p:grpSpPr>
          <a:xfrm>
            <a:off x="2822575" y="1679575"/>
            <a:ext cx="3516313" cy="3943350"/>
            <a:chOff x="2822575" y="1679575"/>
            <a:chExt cx="3516313" cy="3943350"/>
          </a:xfrm>
        </p:grpSpPr>
        <p:grpSp>
          <p:nvGrpSpPr>
            <p:cNvPr id="5" name="组合 4"/>
            <p:cNvGrpSpPr/>
            <p:nvPr/>
          </p:nvGrpSpPr>
          <p:grpSpPr>
            <a:xfrm>
              <a:off x="2822575" y="1679575"/>
              <a:ext cx="3516313" cy="3943350"/>
              <a:chOff x="2822575" y="1679575"/>
              <a:chExt cx="3516313" cy="3943350"/>
            </a:xfrm>
          </p:grpSpPr>
          <p:grpSp>
            <p:nvGrpSpPr>
              <p:cNvPr id="7" name="组合 21"/>
              <p:cNvGrpSpPr>
                <a:grpSpLocks/>
              </p:cNvGrpSpPr>
              <p:nvPr/>
            </p:nvGrpSpPr>
            <p:grpSpPr bwMode="auto">
              <a:xfrm>
                <a:off x="2822575" y="1679575"/>
                <a:ext cx="3516313" cy="3943350"/>
                <a:chOff x="2819398" y="1676404"/>
                <a:chExt cx="3522321" cy="3948775"/>
              </a:xfrm>
            </p:grpSpPr>
            <p:sp>
              <p:nvSpPr>
                <p:cNvPr id="9" name="空心弧 2"/>
                <p:cNvSpPr/>
                <p:nvPr/>
              </p:nvSpPr>
              <p:spPr>
                <a:xfrm>
                  <a:off x="2819398" y="1676404"/>
                  <a:ext cx="2178591" cy="3707143"/>
                </a:xfrm>
                <a:custGeom>
                  <a:avLst/>
                  <a:gdLst/>
                  <a:ahLst/>
                  <a:cxnLst/>
                  <a:rect l="l" t="t" r="r" b="b"/>
                  <a:pathLst>
                    <a:path w="2179320" h="3707929">
                      <a:moveTo>
                        <a:pt x="1730680" y="0"/>
                      </a:moveTo>
                      <a:lnTo>
                        <a:pt x="2179320" y="553317"/>
                      </a:lnTo>
                      <a:lnTo>
                        <a:pt x="1730680" y="1059182"/>
                      </a:lnTo>
                      <a:lnTo>
                        <a:pt x="1730680" y="829708"/>
                      </a:lnTo>
                      <a:cubicBezTo>
                        <a:pt x="1338918" y="837704"/>
                        <a:pt x="977861" y="1047633"/>
                        <a:pt x="775616" y="1386239"/>
                      </a:cubicBezTo>
                      <a:cubicBezTo>
                        <a:pt x="563800" y="1740869"/>
                        <a:pt x="558844" y="2181955"/>
                        <a:pt x="762639" y="2541255"/>
                      </a:cubicBezTo>
                      <a:cubicBezTo>
                        <a:pt x="919646" y="2818065"/>
                        <a:pt x="1181902" y="3013445"/>
                        <a:pt x="1483264" y="3087330"/>
                      </a:cubicBezTo>
                      <a:lnTo>
                        <a:pt x="1203181" y="3402653"/>
                      </a:lnTo>
                      <a:lnTo>
                        <a:pt x="1452521" y="3707929"/>
                      </a:lnTo>
                      <a:cubicBezTo>
                        <a:pt x="941492" y="3617872"/>
                        <a:pt x="490452" y="3304274"/>
                        <a:pt x="229263" y="2843787"/>
                      </a:cubicBezTo>
                      <a:cubicBezTo>
                        <a:pt x="-83392" y="2292562"/>
                        <a:pt x="-75789" y="1615862"/>
                        <a:pt x="249172" y="1071801"/>
                      </a:cubicBezTo>
                      <a:cubicBezTo>
                        <a:pt x="562264" y="547612"/>
                        <a:pt x="1123437" y="224431"/>
                        <a:pt x="1730680" y="214954"/>
                      </a:cubicBez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空心弧 2"/>
                <p:cNvSpPr/>
                <p:nvPr/>
              </p:nvSpPr>
              <p:spPr>
                <a:xfrm rot="10800000">
                  <a:off x="4163128" y="1918036"/>
                  <a:ext cx="2178591" cy="3707143"/>
                </a:xfrm>
                <a:custGeom>
                  <a:avLst/>
                  <a:gdLst/>
                  <a:ahLst/>
                  <a:cxnLst/>
                  <a:rect l="l" t="t" r="r" b="b"/>
                  <a:pathLst>
                    <a:path w="2179320" h="3707929">
                      <a:moveTo>
                        <a:pt x="1452521" y="3707929"/>
                      </a:moveTo>
                      <a:cubicBezTo>
                        <a:pt x="941492" y="3617872"/>
                        <a:pt x="490452" y="3304274"/>
                        <a:pt x="229263" y="2843787"/>
                      </a:cubicBezTo>
                      <a:cubicBezTo>
                        <a:pt x="-83392" y="2292562"/>
                        <a:pt x="-75789" y="1615862"/>
                        <a:pt x="249172" y="1071801"/>
                      </a:cubicBezTo>
                      <a:cubicBezTo>
                        <a:pt x="562264" y="547612"/>
                        <a:pt x="1123437" y="224431"/>
                        <a:pt x="1730680" y="214954"/>
                      </a:cubicBezTo>
                      <a:lnTo>
                        <a:pt x="1730680" y="0"/>
                      </a:lnTo>
                      <a:lnTo>
                        <a:pt x="2179320" y="553317"/>
                      </a:lnTo>
                      <a:lnTo>
                        <a:pt x="1730680" y="1059182"/>
                      </a:lnTo>
                      <a:lnTo>
                        <a:pt x="1730680" y="829708"/>
                      </a:lnTo>
                      <a:cubicBezTo>
                        <a:pt x="1338918" y="837704"/>
                        <a:pt x="977861" y="1047633"/>
                        <a:pt x="775616" y="1386239"/>
                      </a:cubicBezTo>
                      <a:cubicBezTo>
                        <a:pt x="563800" y="1740869"/>
                        <a:pt x="558844" y="2181955"/>
                        <a:pt x="762639" y="2541255"/>
                      </a:cubicBezTo>
                      <a:cubicBezTo>
                        <a:pt x="919646" y="2818065"/>
                        <a:pt x="1181902" y="3013444"/>
                        <a:pt x="1483264" y="3087330"/>
                      </a:cubicBezTo>
                      <a:lnTo>
                        <a:pt x="1203181" y="3402653"/>
                      </a:lnTo>
                      <a:close/>
                    </a:path>
                  </a:pathLst>
                </a:custGeom>
                <a:gradFill>
                  <a:gsLst>
                    <a:gs pos="33000">
                      <a:srgbClr val="2676FF">
                        <a:lumMod val="60000"/>
                        <a:lumOff val="40000"/>
                      </a:srgbClr>
                    </a:gs>
                    <a:gs pos="100000">
                      <a:srgbClr val="2676FF"/>
                    </a:gs>
                  </a:gsLst>
                  <a:lin ang="162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grpSp>
          <p:sp>
            <p:nvSpPr>
              <p:cNvPr id="8" name="矩形 7"/>
              <p:cNvSpPr/>
              <p:nvPr/>
            </p:nvSpPr>
            <p:spPr>
              <a:xfrm rot="6000000">
                <a:off x="3214765" y="2248406"/>
                <a:ext cx="2749825" cy="2749825"/>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单击此处添加</a:t>
                </a:r>
                <a:r>
                  <a:rPr kumimoji="0" lang="zh-CN" altLang="en-US" sz="1800" b="0"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文本</a:t>
                </a:r>
                <a:r>
                  <a:rPr kumimoji="0" lang="en-US" altLang="zh-CN" sz="1800" b="0"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1</a:t>
                </a:r>
                <a:endPar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grpSp>
        <p:sp>
          <p:nvSpPr>
            <p:cNvPr id="6" name="矩形 5"/>
            <p:cNvSpPr/>
            <p:nvPr/>
          </p:nvSpPr>
          <p:spPr>
            <a:xfrm rot="16800000">
              <a:off x="3214765" y="2248406"/>
              <a:ext cx="2749825" cy="2749825"/>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a:t>
              </a: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8486539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71800" y="1651000"/>
            <a:ext cx="3671704" cy="3560763"/>
            <a:chOff x="2771800" y="1651000"/>
            <a:chExt cx="3671704" cy="3560763"/>
          </a:xfrm>
        </p:grpSpPr>
        <p:grpSp>
          <p:nvGrpSpPr>
            <p:cNvPr id="3" name="组合 2"/>
            <p:cNvGrpSpPr/>
            <p:nvPr/>
          </p:nvGrpSpPr>
          <p:grpSpPr>
            <a:xfrm>
              <a:off x="2790825" y="1655763"/>
              <a:ext cx="3652679" cy="3556000"/>
              <a:chOff x="2790825" y="1655763"/>
              <a:chExt cx="3652679" cy="3556000"/>
            </a:xfrm>
          </p:grpSpPr>
          <p:sp>
            <p:nvSpPr>
              <p:cNvPr id="13" name="Freeform 6"/>
              <p:cNvSpPr>
                <a:spLocks/>
              </p:cNvSpPr>
              <p:nvPr/>
            </p:nvSpPr>
            <p:spPr bwMode="auto">
              <a:xfrm>
                <a:off x="2790825" y="1655763"/>
                <a:ext cx="1843087" cy="3556000"/>
              </a:xfrm>
              <a:custGeom>
                <a:avLst/>
                <a:gdLst>
                  <a:gd name="T0" fmla="*/ 2664 w 3096"/>
                  <a:gd name="T1" fmla="*/ 960 h 5975"/>
                  <a:gd name="T2" fmla="*/ 3096 w 3096"/>
                  <a:gd name="T3" fmla="*/ 464 h 5975"/>
                  <a:gd name="T4" fmla="*/ 2696 w 3096"/>
                  <a:gd name="T5" fmla="*/ 0 h 5975"/>
                  <a:gd name="T6" fmla="*/ 2691 w 3096"/>
                  <a:gd name="T7" fmla="*/ 7 h 5975"/>
                  <a:gd name="T8" fmla="*/ 8 w 3096"/>
                  <a:gd name="T9" fmla="*/ 2976 h 5975"/>
                  <a:gd name="T10" fmla="*/ 0 w 3096"/>
                  <a:gd name="T11" fmla="*/ 2984 h 5975"/>
                  <a:gd name="T12" fmla="*/ 2984 w 3096"/>
                  <a:gd name="T13" fmla="*/ 5968 h 5975"/>
                  <a:gd name="T14" fmla="*/ 2992 w 3096"/>
                  <a:gd name="T15" fmla="*/ 5975 h 5975"/>
                  <a:gd name="T16" fmla="*/ 3032 w 3096"/>
                  <a:gd name="T17" fmla="*/ 5968 h 5975"/>
                  <a:gd name="T18" fmla="*/ 2616 w 3096"/>
                  <a:gd name="T19" fmla="*/ 5504 h 5975"/>
                  <a:gd name="T20" fmla="*/ 3016 w 3096"/>
                  <a:gd name="T21" fmla="*/ 5040 h 5975"/>
                  <a:gd name="T22" fmla="*/ 3024 w 3096"/>
                  <a:gd name="T23" fmla="*/ 5038 h 5975"/>
                  <a:gd name="T24" fmla="*/ 2984 w 3096"/>
                  <a:gd name="T25" fmla="*/ 5040 h 5975"/>
                  <a:gd name="T26" fmla="*/ 2992 w 3096"/>
                  <a:gd name="T27" fmla="*/ 5038 h 5975"/>
                  <a:gd name="T28" fmla="*/ 936 w 3096"/>
                  <a:gd name="T29" fmla="*/ 2976 h 5975"/>
                  <a:gd name="T30" fmla="*/ 938 w 3096"/>
                  <a:gd name="T31" fmla="*/ 2984 h 5975"/>
                  <a:gd name="T32" fmla="*/ 2664 w 3096"/>
                  <a:gd name="T33" fmla="*/ 960 h 5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96" h="5975">
                    <a:moveTo>
                      <a:pt x="2664" y="960"/>
                    </a:moveTo>
                    <a:lnTo>
                      <a:pt x="3096" y="464"/>
                    </a:lnTo>
                    <a:lnTo>
                      <a:pt x="2696" y="0"/>
                    </a:lnTo>
                    <a:lnTo>
                      <a:pt x="2691" y="7"/>
                    </a:lnTo>
                    <a:cubicBezTo>
                      <a:pt x="1180" y="158"/>
                      <a:pt x="0" y="1433"/>
                      <a:pt x="8" y="2976"/>
                    </a:cubicBezTo>
                    <a:lnTo>
                      <a:pt x="0" y="2984"/>
                    </a:lnTo>
                    <a:cubicBezTo>
                      <a:pt x="0" y="4636"/>
                      <a:pt x="1340" y="5975"/>
                      <a:pt x="2984" y="5968"/>
                    </a:cubicBezTo>
                    <a:lnTo>
                      <a:pt x="2992" y="5975"/>
                    </a:lnTo>
                    <a:cubicBezTo>
                      <a:pt x="3008" y="5975"/>
                      <a:pt x="3023" y="5975"/>
                      <a:pt x="3032" y="5968"/>
                    </a:cubicBezTo>
                    <a:lnTo>
                      <a:pt x="2616" y="5504"/>
                    </a:lnTo>
                    <a:lnTo>
                      <a:pt x="3016" y="5040"/>
                    </a:lnTo>
                    <a:lnTo>
                      <a:pt x="3024" y="5038"/>
                    </a:lnTo>
                    <a:cubicBezTo>
                      <a:pt x="3013" y="5038"/>
                      <a:pt x="3002" y="5038"/>
                      <a:pt x="2984" y="5040"/>
                    </a:cubicBezTo>
                    <a:lnTo>
                      <a:pt x="2992" y="5038"/>
                    </a:lnTo>
                    <a:cubicBezTo>
                      <a:pt x="1857" y="5038"/>
                      <a:pt x="938" y="4118"/>
                      <a:pt x="936" y="2976"/>
                    </a:cubicBezTo>
                    <a:lnTo>
                      <a:pt x="938" y="2984"/>
                    </a:lnTo>
                    <a:cubicBezTo>
                      <a:pt x="938" y="1958"/>
                      <a:pt x="1689" y="1108"/>
                      <a:pt x="2664" y="96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矩形 13"/>
              <p:cNvSpPr/>
              <p:nvPr/>
            </p:nvSpPr>
            <p:spPr bwMode="auto">
              <a:xfrm rot="16200000">
                <a:off x="3131112" y="1772791"/>
                <a:ext cx="3312368" cy="3312416"/>
              </a:xfrm>
              <a:prstGeom prst="rect">
                <a:avLst/>
              </a:prstGeom>
              <a:noFill/>
              <a:ln w="25400" cap="flat" cmpd="sng" algn="ctr">
                <a:noFill/>
                <a:prstDash val="solid"/>
              </a:ln>
              <a:effectLst/>
            </p:spPr>
            <p:txBody>
              <a:bodyPr spcFirstLastPara="1" anchor="ctr">
                <a:prstTxWarp prst="textArchUp">
                  <a:avLst>
                    <a:gd name="adj" fmla="val 10836263"/>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p:txBody>
          </p:sp>
        </p:grpSp>
        <p:grpSp>
          <p:nvGrpSpPr>
            <p:cNvPr id="4" name="组合 3"/>
            <p:cNvGrpSpPr/>
            <p:nvPr/>
          </p:nvGrpSpPr>
          <p:grpSpPr>
            <a:xfrm>
              <a:off x="2771800" y="1651000"/>
              <a:ext cx="3579788" cy="3552825"/>
              <a:chOff x="2771800" y="1651000"/>
              <a:chExt cx="3579788" cy="3552825"/>
            </a:xfrm>
          </p:grpSpPr>
          <p:sp>
            <p:nvSpPr>
              <p:cNvPr id="11" name="Freeform 7"/>
              <p:cNvSpPr>
                <a:spLocks/>
              </p:cNvSpPr>
              <p:nvPr/>
            </p:nvSpPr>
            <p:spPr bwMode="auto">
              <a:xfrm>
                <a:off x="4510088" y="1651000"/>
                <a:ext cx="1841500" cy="3552825"/>
              </a:xfrm>
              <a:custGeom>
                <a:avLst/>
                <a:gdLst>
                  <a:gd name="T0" fmla="*/ 74 w 3095"/>
                  <a:gd name="T1" fmla="*/ 938 h 5968"/>
                  <a:gd name="T2" fmla="*/ 96 w 3095"/>
                  <a:gd name="T3" fmla="*/ 936 h 5968"/>
                  <a:gd name="T4" fmla="*/ 104 w 3095"/>
                  <a:gd name="T5" fmla="*/ 938 h 5968"/>
                  <a:gd name="T6" fmla="*/ 2160 w 3095"/>
                  <a:gd name="T7" fmla="*/ 2984 h 5968"/>
                  <a:gd name="T8" fmla="*/ 2158 w 3095"/>
                  <a:gd name="T9" fmla="*/ 2992 h 5968"/>
                  <a:gd name="T10" fmla="*/ 432 w 3095"/>
                  <a:gd name="T11" fmla="*/ 5016 h 5968"/>
                  <a:gd name="T12" fmla="*/ 0 w 3095"/>
                  <a:gd name="T13" fmla="*/ 5512 h 5968"/>
                  <a:gd name="T14" fmla="*/ 400 w 3095"/>
                  <a:gd name="T15" fmla="*/ 5960 h 5968"/>
                  <a:gd name="T16" fmla="*/ 407 w 3095"/>
                  <a:gd name="T17" fmla="*/ 5968 h 5968"/>
                  <a:gd name="T18" fmla="*/ 3088 w 3095"/>
                  <a:gd name="T19" fmla="*/ 2984 h 5968"/>
                  <a:gd name="T20" fmla="*/ 3095 w 3095"/>
                  <a:gd name="T21" fmla="*/ 2992 h 5968"/>
                  <a:gd name="T22" fmla="*/ 96 w 3095"/>
                  <a:gd name="T23" fmla="*/ 8 h 5968"/>
                  <a:gd name="T24" fmla="*/ 104 w 3095"/>
                  <a:gd name="T25" fmla="*/ 0 h 5968"/>
                  <a:gd name="T26" fmla="*/ 64 w 3095"/>
                  <a:gd name="T27" fmla="*/ 8 h 5968"/>
                  <a:gd name="T28" fmla="*/ 480 w 3095"/>
                  <a:gd name="T29" fmla="*/ 472 h 5968"/>
                  <a:gd name="T30" fmla="*/ 80 w 3095"/>
                  <a:gd name="T31" fmla="*/ 936 h 5968"/>
                  <a:gd name="T32" fmla="*/ 74 w 3095"/>
                  <a:gd name="T33" fmla="*/ 938 h 5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95" h="5968">
                    <a:moveTo>
                      <a:pt x="74" y="938"/>
                    </a:moveTo>
                    <a:cubicBezTo>
                      <a:pt x="84" y="938"/>
                      <a:pt x="94" y="938"/>
                      <a:pt x="96" y="936"/>
                    </a:cubicBezTo>
                    <a:lnTo>
                      <a:pt x="104" y="938"/>
                    </a:lnTo>
                    <a:cubicBezTo>
                      <a:pt x="1238" y="938"/>
                      <a:pt x="2158" y="1857"/>
                      <a:pt x="2160" y="2984"/>
                    </a:cubicBezTo>
                    <a:lnTo>
                      <a:pt x="2158" y="2992"/>
                    </a:lnTo>
                    <a:cubicBezTo>
                      <a:pt x="2158" y="4017"/>
                      <a:pt x="1408" y="4866"/>
                      <a:pt x="432" y="5016"/>
                    </a:cubicBezTo>
                    <a:lnTo>
                      <a:pt x="0" y="5512"/>
                    </a:lnTo>
                    <a:lnTo>
                      <a:pt x="400" y="5960"/>
                    </a:lnTo>
                    <a:lnTo>
                      <a:pt x="407" y="5968"/>
                    </a:lnTo>
                    <a:cubicBezTo>
                      <a:pt x="1916" y="5816"/>
                      <a:pt x="3095" y="4542"/>
                      <a:pt x="3088" y="2984"/>
                    </a:cubicBezTo>
                    <a:lnTo>
                      <a:pt x="3095" y="2992"/>
                    </a:lnTo>
                    <a:cubicBezTo>
                      <a:pt x="3095" y="1340"/>
                      <a:pt x="1756" y="0"/>
                      <a:pt x="96" y="8"/>
                    </a:cubicBezTo>
                    <a:lnTo>
                      <a:pt x="104" y="0"/>
                    </a:lnTo>
                    <a:cubicBezTo>
                      <a:pt x="89" y="0"/>
                      <a:pt x="74" y="1"/>
                      <a:pt x="64" y="8"/>
                    </a:cubicBezTo>
                    <a:lnTo>
                      <a:pt x="480" y="472"/>
                    </a:lnTo>
                    <a:lnTo>
                      <a:pt x="80" y="936"/>
                    </a:lnTo>
                    <a:lnTo>
                      <a:pt x="74" y="938"/>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矩形 11"/>
              <p:cNvSpPr/>
              <p:nvPr/>
            </p:nvSpPr>
            <p:spPr bwMode="auto">
              <a:xfrm rot="5400000" flipH="1">
                <a:off x="2771824" y="1804777"/>
                <a:ext cx="3312368" cy="3312416"/>
              </a:xfrm>
              <a:prstGeom prst="rect">
                <a:avLst/>
              </a:prstGeom>
              <a:noFill/>
              <a:ln w="25400" cap="flat" cmpd="sng" algn="ctr">
                <a:noFill/>
                <a:prstDash val="solid"/>
              </a:ln>
              <a:effectLst/>
            </p:spPr>
            <p:txBody>
              <a:bodyPr spcFirstLastPara="1" anchor="ctr">
                <a:prstTxWarp prst="textArchUp">
                  <a:avLst>
                    <a:gd name="adj" fmla="val 10836263"/>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p:txBody>
          </p:sp>
        </p:grpSp>
        <p:grpSp>
          <p:nvGrpSpPr>
            <p:cNvPr id="5" name="组合 4"/>
            <p:cNvGrpSpPr/>
            <p:nvPr/>
          </p:nvGrpSpPr>
          <p:grpSpPr>
            <a:xfrm>
              <a:off x="3468688" y="2327275"/>
              <a:ext cx="2193925" cy="2206625"/>
              <a:chOff x="3468688" y="2327275"/>
              <a:chExt cx="2193925" cy="2206625"/>
            </a:xfrm>
          </p:grpSpPr>
          <p:sp>
            <p:nvSpPr>
              <p:cNvPr id="9" name="Freeform 8"/>
              <p:cNvSpPr>
                <a:spLocks/>
              </p:cNvSpPr>
              <p:nvPr/>
            </p:nvSpPr>
            <p:spPr bwMode="auto">
              <a:xfrm>
                <a:off x="3468688" y="2327275"/>
                <a:ext cx="2193925" cy="1166812"/>
              </a:xfrm>
              <a:custGeom>
                <a:avLst/>
                <a:gdLst>
                  <a:gd name="T0" fmla="*/ 2788 w 3684"/>
                  <a:gd name="T1" fmla="*/ 1559 h 1959"/>
                  <a:gd name="T2" fmla="*/ 3236 w 3684"/>
                  <a:gd name="T3" fmla="*/ 1959 h 1959"/>
                  <a:gd name="T4" fmla="*/ 3684 w 3684"/>
                  <a:gd name="T5" fmla="*/ 1559 h 1959"/>
                  <a:gd name="T6" fmla="*/ 3684 w 3684"/>
                  <a:gd name="T7" fmla="*/ 1567 h 1959"/>
                  <a:gd name="T8" fmla="*/ 1860 w 3684"/>
                  <a:gd name="T9" fmla="*/ 7 h 1959"/>
                  <a:gd name="T10" fmla="*/ 1853 w 3684"/>
                  <a:gd name="T11" fmla="*/ 0 h 1959"/>
                  <a:gd name="T12" fmla="*/ 4 w 3684"/>
                  <a:gd name="T13" fmla="*/ 1847 h 1959"/>
                  <a:gd name="T14" fmla="*/ 0 w 3684"/>
                  <a:gd name="T15" fmla="*/ 1853 h 1959"/>
                  <a:gd name="T16" fmla="*/ 4 w 3684"/>
                  <a:gd name="T17" fmla="*/ 1895 h 1959"/>
                  <a:gd name="T18" fmla="*/ 468 w 3684"/>
                  <a:gd name="T19" fmla="*/ 1479 h 1959"/>
                  <a:gd name="T20" fmla="*/ 868 w 3684"/>
                  <a:gd name="T21" fmla="*/ 1847 h 1959"/>
                  <a:gd name="T22" fmla="*/ 876 w 3684"/>
                  <a:gd name="T23" fmla="*/ 1840 h 1959"/>
                  <a:gd name="T24" fmla="*/ 1860 w 3684"/>
                  <a:gd name="T25" fmla="*/ 871 h 1959"/>
                  <a:gd name="T26" fmla="*/ 1853 w 3684"/>
                  <a:gd name="T27" fmla="*/ 877 h 1959"/>
                  <a:gd name="T28" fmla="*/ 2788 w 3684"/>
                  <a:gd name="T29" fmla="*/ 1559 h 1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4" h="1959">
                    <a:moveTo>
                      <a:pt x="2788" y="1559"/>
                    </a:moveTo>
                    <a:lnTo>
                      <a:pt x="3236" y="1959"/>
                    </a:lnTo>
                    <a:lnTo>
                      <a:pt x="3684" y="1559"/>
                    </a:lnTo>
                    <a:lnTo>
                      <a:pt x="3684" y="1567"/>
                    </a:lnTo>
                    <a:cubicBezTo>
                      <a:pt x="3546" y="679"/>
                      <a:pt x="2779" y="0"/>
                      <a:pt x="1860" y="7"/>
                    </a:cubicBezTo>
                    <a:lnTo>
                      <a:pt x="1853" y="0"/>
                    </a:lnTo>
                    <a:cubicBezTo>
                      <a:pt x="829" y="0"/>
                      <a:pt x="0" y="830"/>
                      <a:pt x="4" y="1847"/>
                    </a:cubicBezTo>
                    <a:lnTo>
                      <a:pt x="0" y="1853"/>
                    </a:lnTo>
                    <a:cubicBezTo>
                      <a:pt x="0" y="1866"/>
                      <a:pt x="0" y="1878"/>
                      <a:pt x="4" y="1895"/>
                    </a:cubicBezTo>
                    <a:lnTo>
                      <a:pt x="468" y="1479"/>
                    </a:lnTo>
                    <a:lnTo>
                      <a:pt x="868" y="1847"/>
                    </a:lnTo>
                    <a:lnTo>
                      <a:pt x="876" y="1840"/>
                    </a:lnTo>
                    <a:cubicBezTo>
                      <a:pt x="883" y="1307"/>
                      <a:pt x="1318" y="877"/>
                      <a:pt x="1860" y="871"/>
                    </a:cubicBezTo>
                    <a:lnTo>
                      <a:pt x="1853" y="877"/>
                    </a:lnTo>
                    <a:cubicBezTo>
                      <a:pt x="2290" y="877"/>
                      <a:pt x="2661" y="1164"/>
                      <a:pt x="2788" y="1559"/>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0" name="矩形 9"/>
              <p:cNvSpPr/>
              <p:nvPr/>
            </p:nvSpPr>
            <p:spPr bwMode="auto">
              <a:xfrm>
                <a:off x="3607504" y="2617581"/>
                <a:ext cx="1916291" cy="1916319"/>
              </a:xfrm>
              <a:prstGeom prst="rect">
                <a:avLst/>
              </a:prstGeom>
              <a:noFill/>
              <a:ln w="25400" cap="flat" cmpd="sng" algn="ctr">
                <a:noFill/>
                <a:prstDash val="solid"/>
              </a:ln>
              <a:effectLst/>
            </p:spPr>
            <p:txBody>
              <a:bodyPr spcFirstLastPara="1" anchor="ctr">
                <a:prstTxWarp prst="textArchUp">
                  <a:avLst>
                    <a:gd name="adj" fmla="val 8677167"/>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rPr>
                  <a:t>单击此处添加</a:t>
                </a:r>
                <a:r>
                  <a:rPr kumimoji="0" lang="zh-CN" altLang="en-US" sz="1300" b="0"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endParaRPr>
              </a:p>
            </p:txBody>
          </p:sp>
        </p:grpSp>
        <p:grpSp>
          <p:nvGrpSpPr>
            <p:cNvPr id="6" name="组合 5"/>
            <p:cNvGrpSpPr/>
            <p:nvPr/>
          </p:nvGrpSpPr>
          <p:grpSpPr>
            <a:xfrm>
              <a:off x="3481388" y="2420888"/>
              <a:ext cx="2193925" cy="2113012"/>
              <a:chOff x="3481388" y="2420888"/>
              <a:chExt cx="2193925" cy="2113012"/>
            </a:xfrm>
          </p:grpSpPr>
          <p:sp>
            <p:nvSpPr>
              <p:cNvPr id="7" name="Freeform 9"/>
              <p:cNvSpPr>
                <a:spLocks/>
              </p:cNvSpPr>
              <p:nvPr/>
            </p:nvSpPr>
            <p:spPr bwMode="auto">
              <a:xfrm>
                <a:off x="3481388" y="3370263"/>
                <a:ext cx="2193925" cy="1163637"/>
              </a:xfrm>
              <a:custGeom>
                <a:avLst/>
                <a:gdLst>
                  <a:gd name="T0" fmla="*/ 2809 w 3686"/>
                  <a:gd name="T1" fmla="*/ 118 h 1956"/>
                  <a:gd name="T2" fmla="*/ 1840 w 3686"/>
                  <a:gd name="T3" fmla="*/ 1072 h 1956"/>
                  <a:gd name="T4" fmla="*/ 1833 w 3686"/>
                  <a:gd name="T5" fmla="*/ 1079 h 1956"/>
                  <a:gd name="T6" fmla="*/ 896 w 3686"/>
                  <a:gd name="T7" fmla="*/ 400 h 1956"/>
                  <a:gd name="T8" fmla="*/ 448 w 3686"/>
                  <a:gd name="T9" fmla="*/ 0 h 1956"/>
                  <a:gd name="T10" fmla="*/ 0 w 3686"/>
                  <a:gd name="T11" fmla="*/ 384 h 1956"/>
                  <a:gd name="T12" fmla="*/ 2 w 3686"/>
                  <a:gd name="T13" fmla="*/ 389 h 1956"/>
                  <a:gd name="T14" fmla="*/ 1840 w 3686"/>
                  <a:gd name="T15" fmla="*/ 1952 h 1956"/>
                  <a:gd name="T16" fmla="*/ 1833 w 3686"/>
                  <a:gd name="T17" fmla="*/ 1956 h 1956"/>
                  <a:gd name="T18" fmla="*/ 3680 w 3686"/>
                  <a:gd name="T19" fmla="*/ 96 h 1956"/>
                  <a:gd name="T20" fmla="*/ 3686 w 3686"/>
                  <a:gd name="T21" fmla="*/ 102 h 1956"/>
                  <a:gd name="T22" fmla="*/ 3680 w 3686"/>
                  <a:gd name="T23" fmla="*/ 64 h 1956"/>
                  <a:gd name="T24" fmla="*/ 3216 w 3686"/>
                  <a:gd name="T25" fmla="*/ 480 h 1956"/>
                  <a:gd name="T26" fmla="*/ 2816 w 3686"/>
                  <a:gd name="T27" fmla="*/ 112 h 1956"/>
                  <a:gd name="T28" fmla="*/ 2809 w 3686"/>
                  <a:gd name="T29" fmla="*/ 118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6" h="1956">
                    <a:moveTo>
                      <a:pt x="2809" y="118"/>
                    </a:moveTo>
                    <a:cubicBezTo>
                      <a:pt x="2801" y="650"/>
                      <a:pt x="2367" y="1079"/>
                      <a:pt x="1840" y="1072"/>
                    </a:cubicBezTo>
                    <a:lnTo>
                      <a:pt x="1833" y="1079"/>
                    </a:lnTo>
                    <a:cubicBezTo>
                      <a:pt x="1396" y="1079"/>
                      <a:pt x="1027" y="793"/>
                      <a:pt x="896" y="400"/>
                    </a:cubicBezTo>
                    <a:lnTo>
                      <a:pt x="448" y="0"/>
                    </a:lnTo>
                    <a:lnTo>
                      <a:pt x="0" y="384"/>
                    </a:lnTo>
                    <a:lnTo>
                      <a:pt x="2" y="389"/>
                    </a:lnTo>
                    <a:cubicBezTo>
                      <a:pt x="139" y="1277"/>
                      <a:pt x="907" y="1956"/>
                      <a:pt x="1840" y="1952"/>
                    </a:cubicBezTo>
                    <a:lnTo>
                      <a:pt x="1833" y="1956"/>
                    </a:lnTo>
                    <a:cubicBezTo>
                      <a:pt x="2856" y="1956"/>
                      <a:pt x="3686" y="1126"/>
                      <a:pt x="3680" y="96"/>
                    </a:cubicBezTo>
                    <a:lnTo>
                      <a:pt x="3686" y="102"/>
                    </a:lnTo>
                    <a:cubicBezTo>
                      <a:pt x="3686" y="90"/>
                      <a:pt x="3686" y="78"/>
                      <a:pt x="3680" y="64"/>
                    </a:cubicBezTo>
                    <a:lnTo>
                      <a:pt x="3216" y="480"/>
                    </a:lnTo>
                    <a:lnTo>
                      <a:pt x="2816" y="112"/>
                    </a:lnTo>
                    <a:lnTo>
                      <a:pt x="2809" y="118"/>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8" name="矩形 7"/>
              <p:cNvSpPr/>
              <p:nvPr/>
            </p:nvSpPr>
            <p:spPr bwMode="auto">
              <a:xfrm flipH="1" flipV="1">
                <a:off x="3620204" y="2420888"/>
                <a:ext cx="1916291" cy="1916319"/>
              </a:xfrm>
              <a:prstGeom prst="rect">
                <a:avLst/>
              </a:prstGeom>
              <a:noFill/>
              <a:ln w="25400" cap="flat" cmpd="sng" algn="ctr">
                <a:noFill/>
                <a:prstDash val="solid"/>
              </a:ln>
              <a:effectLst/>
            </p:spPr>
            <p:txBody>
              <a:bodyPr spcFirstLastPara="1" anchor="ctr">
                <a:prstTxWarp prst="textArchUp">
                  <a:avLst>
                    <a:gd name="adj" fmla="val 8677167"/>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rPr>
                  <a:t>单击此处添加</a:t>
                </a:r>
                <a:r>
                  <a:rPr kumimoji="0" lang="zh-CN" altLang="en-US" sz="1300" b="0"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endParaRPr>
              </a:p>
            </p:txBody>
          </p:sp>
        </p:grpSp>
      </p:grpSp>
    </p:spTree>
    <p:extLst>
      <p:ext uri="{BB962C8B-B14F-4D97-AF65-F5344CB8AC3E}">
        <p14:creationId xmlns:p14="http://schemas.microsoft.com/office/powerpoint/2010/main" val="155103127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6"/>
          <p:cNvGrpSpPr/>
          <p:nvPr/>
        </p:nvGrpSpPr>
        <p:grpSpPr>
          <a:xfrm>
            <a:off x="1690200" y="1080000"/>
            <a:ext cx="5763600" cy="4698000"/>
            <a:chOff x="2359025" y="1627188"/>
            <a:chExt cx="4422775" cy="3605212"/>
          </a:xfrm>
        </p:grpSpPr>
        <p:sp>
          <p:nvSpPr>
            <p:cNvPr id="3" name="Oval 3"/>
            <p:cNvSpPr>
              <a:spLocks noChangeArrowheads="1"/>
            </p:cNvSpPr>
            <p:nvPr/>
          </p:nvSpPr>
          <p:spPr bwMode="auto">
            <a:xfrm rot="10800000" flipV="1">
              <a:off x="2359025" y="4797425"/>
              <a:ext cx="4422775" cy="434975"/>
            </a:xfrm>
            <a:prstGeom prst="ellipse">
              <a:avLst/>
            </a:prstGeom>
            <a:gradFill rotWithShape="1">
              <a:gsLst>
                <a:gs pos="0">
                  <a:srgbClr val="000000">
                    <a:alpha val="39999"/>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 name="未知"/>
            <p:cNvSpPr>
              <a:spLocks/>
            </p:cNvSpPr>
            <p:nvPr/>
          </p:nvSpPr>
          <p:spPr bwMode="auto">
            <a:xfrm>
              <a:off x="4576763" y="1627188"/>
              <a:ext cx="1720850" cy="257016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Lst>
              <a:ah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gradFill rotWithShape="1">
              <a:gsLst>
                <a:gs pos="0">
                  <a:sysClr val="window" lastClr="FFFFFF">
                    <a:lumMod val="95000"/>
                  </a:sysClr>
                </a:gs>
                <a:gs pos="100000">
                  <a:sysClr val="window" lastClr="FFFFFF">
                    <a:lumMod val="85000"/>
                  </a:sysClr>
                </a:gs>
              </a:gsLst>
              <a:lin ang="5400000" scaled="1"/>
            </a:gradFill>
            <a:ln w="19050" cap="flat" cmpd="sng">
              <a:solidFill>
                <a:srgbClr val="FFFFFF"/>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未知"/>
            <p:cNvSpPr>
              <a:spLocks/>
            </p:cNvSpPr>
            <p:nvPr/>
          </p:nvSpPr>
          <p:spPr bwMode="auto">
            <a:xfrm>
              <a:off x="3078163" y="3346450"/>
              <a:ext cx="2981325" cy="1708150"/>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gradFill rotWithShape="1">
              <a:gsLst>
                <a:gs pos="0">
                  <a:sysClr val="window" lastClr="FFFFFF">
                    <a:lumMod val="95000"/>
                  </a:sysClr>
                </a:gs>
                <a:gs pos="100000">
                  <a:sysClr val="window" lastClr="FFFFFF">
                    <a:lumMod val="85000"/>
                  </a:sysClr>
                </a:gs>
              </a:gsLst>
              <a:lin ang="5400000" scaled="0"/>
            </a:gradFill>
            <a:ln w="19050" cap="flat" cmpd="sng">
              <a:solidFill>
                <a:srgbClr val="FFFFFF"/>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未知"/>
            <p:cNvSpPr>
              <a:spLocks/>
            </p:cNvSpPr>
            <p:nvPr/>
          </p:nvSpPr>
          <p:spPr bwMode="auto">
            <a:xfrm>
              <a:off x="2843213" y="1628775"/>
              <a:ext cx="1730375" cy="2570163"/>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gradFill rotWithShape="1">
              <a:gsLst>
                <a:gs pos="0">
                  <a:sysClr val="window" lastClr="FFFFFF">
                    <a:lumMod val="95000"/>
                  </a:sysClr>
                </a:gs>
                <a:gs pos="100000">
                  <a:sysClr val="window" lastClr="FFFFFF">
                    <a:lumMod val="85000"/>
                  </a:sysClr>
                </a:gs>
              </a:gsLst>
              <a:lin ang="5400000" scaled="1"/>
            </a:gradFill>
            <a:ln w="19050" cap="flat" cmpd="sng">
              <a:solidFill>
                <a:srgbClr val="FFFFFF"/>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AutoShape 7"/>
            <p:cNvSpPr>
              <a:spLocks noChangeArrowheads="1"/>
            </p:cNvSpPr>
            <p:nvPr/>
          </p:nvSpPr>
          <p:spPr bwMode="auto">
            <a:xfrm rot="6300000">
              <a:off x="3136900" y="3851276"/>
              <a:ext cx="388937" cy="392112"/>
            </a:xfrm>
            <a:prstGeom prst="rtTriangle">
              <a:avLst/>
            </a:prstGeom>
            <a:solidFill>
              <a:sysClr val="window" lastClr="FFFFFF"/>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AutoShape 8"/>
            <p:cNvSpPr>
              <a:spLocks noChangeArrowheads="1"/>
            </p:cNvSpPr>
            <p:nvPr/>
          </p:nvSpPr>
          <p:spPr bwMode="auto">
            <a:xfrm rot="13500000">
              <a:off x="4383088" y="1722437"/>
              <a:ext cx="388938" cy="392113"/>
            </a:xfrm>
            <a:prstGeom prst="rtTriangle">
              <a:avLst/>
            </a:prstGeom>
            <a:solidFill>
              <a:sysClr val="window" lastClr="FFFFFF"/>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AutoShape 9"/>
            <p:cNvSpPr>
              <a:spLocks noChangeArrowheads="1"/>
            </p:cNvSpPr>
            <p:nvPr/>
          </p:nvSpPr>
          <p:spPr bwMode="auto">
            <a:xfrm rot="20700000">
              <a:off x="5622925" y="3860800"/>
              <a:ext cx="388938" cy="392113"/>
            </a:xfrm>
            <a:prstGeom prst="rtTriangle">
              <a:avLst/>
            </a:prstGeom>
            <a:solidFill>
              <a:sysClr val="window" lastClr="FFFFFF"/>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0" name="Group 10"/>
            <p:cNvGrpSpPr>
              <a:grpSpLocks/>
            </p:cNvGrpSpPr>
            <p:nvPr/>
          </p:nvGrpSpPr>
          <p:grpSpPr bwMode="auto">
            <a:xfrm rot="650306">
              <a:off x="3417888" y="2179638"/>
              <a:ext cx="2336800" cy="2330450"/>
              <a:chOff x="0" y="0"/>
              <a:chExt cx="1136" cy="1134"/>
            </a:xfrm>
          </p:grpSpPr>
          <p:sp>
            <p:nvSpPr>
              <p:cNvPr id="16" name="Oval 11"/>
              <p:cNvSpPr>
                <a:spLocks noChangeArrowheads="1"/>
              </p:cNvSpPr>
              <p:nvPr/>
            </p:nvSpPr>
            <p:spPr bwMode="auto">
              <a:xfrm>
                <a:off x="0" y="0"/>
                <a:ext cx="1136" cy="1134"/>
              </a:xfrm>
              <a:prstGeom prst="ellipse">
                <a:avLst/>
              </a:prstGeom>
              <a:gradFill rotWithShape="1">
                <a:gsLst>
                  <a:gs pos="0">
                    <a:srgbClr val="C0C0C0"/>
                  </a:gs>
                  <a:gs pos="50000">
                    <a:srgbClr val="FFFFFF"/>
                  </a:gs>
                  <a:gs pos="100000">
                    <a:srgbClr val="C0C0C0"/>
                  </a:gs>
                </a:gsLst>
                <a:lin ang="2700000" scaled="1"/>
              </a:gradFill>
              <a:ln w="9525" cmpd="sng">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Oval 12"/>
              <p:cNvSpPr>
                <a:spLocks noChangeArrowheads="1"/>
              </p:cNvSpPr>
              <p:nvPr/>
            </p:nvSpPr>
            <p:spPr bwMode="auto">
              <a:xfrm>
                <a:off x="64" y="62"/>
                <a:ext cx="1008" cy="1010"/>
              </a:xfrm>
              <a:prstGeom prst="ellipse">
                <a:avLst/>
              </a:prstGeom>
              <a:gradFill flip="none" rotWithShape="1">
                <a:gsLst>
                  <a:gs pos="0">
                    <a:srgbClr val="2676FF">
                      <a:lumMod val="60000"/>
                      <a:lumOff val="40000"/>
                    </a:srgbClr>
                  </a:gs>
                  <a:gs pos="100000">
                    <a:srgbClr val="2676FF"/>
                  </a:gs>
                </a:gsLst>
                <a:path path="shape">
                  <a:fillToRect l="50000" t="50000" r="50000" b="50000"/>
                </a:path>
                <a:tileRect/>
              </a:gradFill>
              <a:ln w="9525" cmpd="sng">
                <a:solidFill>
                  <a:srgbClr val="2676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11" name="WordArt 13"/>
            <p:cNvSpPr>
              <a:spLocks noChangeArrowheads="1" noChangeShapeType="1"/>
            </p:cNvSpPr>
            <p:nvPr/>
          </p:nvSpPr>
          <p:spPr bwMode="auto">
            <a:xfrm rot="3536091">
              <a:off x="5360987" y="2632076"/>
              <a:ext cx="873125" cy="14605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rgbClr val="888888"/>
                  </a:solidFill>
                  <a:effectLst/>
                  <a:uLnTx/>
                  <a:uFillTx/>
                  <a:latin typeface="微软雅黑" pitchFamily="34" charset="-122"/>
                  <a:ea typeface="微软雅黑" pitchFamily="34" charset="-122"/>
                </a:rPr>
                <a:t>此处添加内容</a:t>
              </a:r>
            </a:p>
          </p:txBody>
        </p:sp>
        <p:sp>
          <p:nvSpPr>
            <p:cNvPr id="12" name="WordArt 14"/>
            <p:cNvSpPr>
              <a:spLocks noChangeArrowheads="1" noChangeShapeType="1"/>
            </p:cNvSpPr>
            <p:nvPr/>
          </p:nvSpPr>
          <p:spPr bwMode="auto">
            <a:xfrm rot="18000000">
              <a:off x="2982912" y="2632076"/>
              <a:ext cx="873125" cy="14605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rgbClr val="888888"/>
                  </a:solidFill>
                  <a:effectLst/>
                  <a:uLnTx/>
                  <a:uFillTx/>
                  <a:latin typeface="微软雅黑" pitchFamily="34" charset="-122"/>
                  <a:ea typeface="微软雅黑" pitchFamily="34" charset="-122"/>
                </a:rPr>
                <a:t>此处添加内容</a:t>
              </a:r>
            </a:p>
          </p:txBody>
        </p:sp>
        <p:sp>
          <p:nvSpPr>
            <p:cNvPr id="13" name="WordArt 15"/>
            <p:cNvSpPr>
              <a:spLocks noChangeArrowheads="1" noChangeShapeType="1"/>
            </p:cNvSpPr>
            <p:nvPr/>
          </p:nvSpPr>
          <p:spPr bwMode="auto">
            <a:xfrm>
              <a:off x="4130675" y="4632325"/>
              <a:ext cx="873125" cy="14605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rgbClr val="888888"/>
                  </a:solidFill>
                  <a:effectLst/>
                  <a:uLnTx/>
                  <a:uFillTx/>
                  <a:latin typeface="微软雅黑" pitchFamily="34" charset="-122"/>
                  <a:ea typeface="微软雅黑" pitchFamily="34" charset="-122"/>
                </a:rPr>
                <a:t>此处添加内容</a:t>
              </a:r>
            </a:p>
          </p:txBody>
        </p:sp>
        <p:sp>
          <p:nvSpPr>
            <p:cNvPr id="14" name="未知"/>
            <p:cNvSpPr>
              <a:spLocks/>
            </p:cNvSpPr>
            <p:nvPr/>
          </p:nvSpPr>
          <p:spPr bwMode="auto">
            <a:xfrm>
              <a:off x="3713163" y="2330527"/>
              <a:ext cx="1738312" cy="835025"/>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FF0000">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WordArt 17"/>
            <p:cNvSpPr>
              <a:spLocks noChangeArrowheads="1" noChangeShapeType="1"/>
            </p:cNvSpPr>
            <p:nvPr/>
          </p:nvSpPr>
          <p:spPr bwMode="auto">
            <a:xfrm>
              <a:off x="4117975" y="3127375"/>
              <a:ext cx="958850" cy="47625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w="9525" cmpd="sng">
                    <a:solidFill>
                      <a:srgbClr val="FFFFFF"/>
                    </a:solidFill>
                    <a:round/>
                    <a:headEnd/>
                    <a:tailEnd/>
                  </a:ln>
                  <a:solidFill>
                    <a:srgbClr val="FFFFFF"/>
                  </a:solidFill>
                  <a:effectLst/>
                  <a:uLnTx/>
                  <a:uFillTx/>
                  <a:latin typeface="微软雅黑" pitchFamily="34" charset="-122"/>
                  <a:ea typeface="微软雅黑" pitchFamily="34" charset="-122"/>
                </a:rPr>
                <a:t>点击添加</a:t>
              </a:r>
              <a:endParaRPr kumimoji="0" lang="zh-CN" altLang="en-US" sz="2400" b="0" i="0" u="none" strike="noStrike" kern="0" cap="none" spc="0" normalizeH="0" baseline="0" noProof="0" dirty="0">
                <a:ln w="9525" cmpd="sng">
                  <a:solidFill>
                    <a:srgbClr val="FFFFFF"/>
                  </a:solidFill>
                  <a:round/>
                  <a:headEnd/>
                  <a:tailEnd/>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w="9525" cmpd="sng">
                    <a:solidFill>
                      <a:srgbClr val="FFFFFF"/>
                    </a:solidFill>
                    <a:round/>
                    <a:headEnd/>
                    <a:tailEnd/>
                  </a:ln>
                  <a:solidFill>
                    <a:srgbClr val="FFFFFF"/>
                  </a:solidFill>
                  <a:effectLst/>
                  <a:uLnTx/>
                  <a:uFillTx/>
                  <a:latin typeface="微软雅黑" pitchFamily="34" charset="-122"/>
                  <a:ea typeface="微软雅黑" pitchFamily="34" charset="-122"/>
                </a:rPr>
                <a:t>标题文字</a:t>
              </a:r>
            </a:p>
          </p:txBody>
        </p:sp>
      </p:grpSp>
    </p:spTree>
    <p:extLst>
      <p:ext uri="{BB962C8B-B14F-4D97-AF65-F5344CB8AC3E}">
        <p14:creationId xmlns:p14="http://schemas.microsoft.com/office/powerpoint/2010/main" val="192577929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265488" y="2122488"/>
            <a:ext cx="2613025" cy="2613025"/>
            <a:chOff x="6593850" y="1135326"/>
            <a:chExt cx="1752956" cy="1750625"/>
          </a:xfrm>
        </p:grpSpPr>
        <p:sp>
          <p:nvSpPr>
            <p:cNvPr id="3" name="Oval 19"/>
            <p:cNvSpPr>
              <a:spLocks noChangeArrowheads="1"/>
            </p:cNvSpPr>
            <p:nvPr/>
          </p:nvSpPr>
          <p:spPr bwMode="auto">
            <a:xfrm>
              <a:off x="6739752" y="2071262"/>
              <a:ext cx="1461152" cy="814689"/>
            </a:xfrm>
            <a:custGeom>
              <a:avLst/>
              <a:gdLst/>
              <a:ahLst/>
              <a:cxnLst/>
              <a:rect l="l" t="t" r="r" b="b"/>
              <a:pathLst>
                <a:path w="1460350" h="814323">
                  <a:moveTo>
                    <a:pt x="730175" y="0"/>
                  </a:moveTo>
                  <a:lnTo>
                    <a:pt x="1460350" y="421567"/>
                  </a:lnTo>
                  <a:cubicBezTo>
                    <a:pt x="1303919" y="658424"/>
                    <a:pt x="1035249" y="814323"/>
                    <a:pt x="730175" y="814323"/>
                  </a:cubicBezTo>
                  <a:cubicBezTo>
                    <a:pt x="425101" y="814323"/>
                    <a:pt x="156431" y="658424"/>
                    <a:pt x="0" y="421567"/>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Oval 19"/>
            <p:cNvSpPr>
              <a:spLocks noChangeArrowheads="1"/>
            </p:cNvSpPr>
            <p:nvPr/>
          </p:nvSpPr>
          <p:spPr bwMode="auto">
            <a:xfrm>
              <a:off x="7524642" y="1135326"/>
              <a:ext cx="822164" cy="1262449"/>
            </a:xfrm>
            <a:custGeom>
              <a:avLst/>
              <a:gdLst/>
              <a:ahLst/>
              <a:cxnLst/>
              <a:rect l="l" t="t" r="r" b="b"/>
              <a:pathLst>
                <a:path w="822478" h="1262910">
                  <a:moveTo>
                    <a:pt x="0" y="0"/>
                  </a:moveTo>
                  <a:cubicBezTo>
                    <a:pt x="458950" y="26845"/>
                    <a:pt x="822478" y="407934"/>
                    <a:pt x="822478" y="873948"/>
                  </a:cubicBezTo>
                  <a:cubicBezTo>
                    <a:pt x="822478" y="1014277"/>
                    <a:pt x="789515" y="1146905"/>
                    <a:pt x="727704" y="1262910"/>
                  </a:cubicBezTo>
                  <a:lnTo>
                    <a:pt x="0" y="84277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Oval 19"/>
            <p:cNvSpPr>
              <a:spLocks noChangeArrowheads="1"/>
            </p:cNvSpPr>
            <p:nvPr/>
          </p:nvSpPr>
          <p:spPr bwMode="auto">
            <a:xfrm>
              <a:off x="6593850" y="1135326"/>
              <a:ext cx="822164" cy="1262449"/>
            </a:xfrm>
            <a:custGeom>
              <a:avLst/>
              <a:gdLst/>
              <a:ahLst/>
              <a:cxnLst/>
              <a:rect l="l" t="t" r="r" b="b"/>
              <a:pathLst>
                <a:path w="822478" h="1262910">
                  <a:moveTo>
                    <a:pt x="822478" y="0"/>
                  </a:moveTo>
                  <a:lnTo>
                    <a:pt x="822478" y="842770"/>
                  </a:lnTo>
                  <a:lnTo>
                    <a:pt x="94774" y="1262910"/>
                  </a:lnTo>
                  <a:cubicBezTo>
                    <a:pt x="32964" y="1146905"/>
                    <a:pt x="0" y="1014277"/>
                    <a:pt x="0" y="873948"/>
                  </a:cubicBezTo>
                  <a:cubicBezTo>
                    <a:pt x="0" y="407934"/>
                    <a:pt x="363528" y="26845"/>
                    <a:pt x="822478"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grpSp>
        <p:nvGrpSpPr>
          <p:cNvPr id="6" name="组合 5"/>
          <p:cNvGrpSpPr/>
          <p:nvPr/>
        </p:nvGrpSpPr>
        <p:grpSpPr>
          <a:xfrm>
            <a:off x="2830288" y="1352550"/>
            <a:ext cx="3943575" cy="3818164"/>
            <a:chOff x="2830288" y="1352550"/>
            <a:chExt cx="3943575" cy="3818164"/>
          </a:xfrm>
        </p:grpSpPr>
        <p:sp>
          <p:nvSpPr>
            <p:cNvPr id="7" name="Freeform 19"/>
            <p:cNvSpPr>
              <a:spLocks/>
            </p:cNvSpPr>
            <p:nvPr/>
          </p:nvSpPr>
          <p:spPr bwMode="auto">
            <a:xfrm rot="271113">
              <a:off x="4567238" y="1352550"/>
              <a:ext cx="2206625" cy="3170238"/>
            </a:xfrm>
            <a:custGeom>
              <a:avLst/>
              <a:gdLst>
                <a:gd name="T0" fmla="*/ 3345 w 5225"/>
                <a:gd name="T1" fmla="*/ 4269 h 4970"/>
                <a:gd name="T2" fmla="*/ 3677 w 5225"/>
                <a:gd name="T3" fmla="*/ 4970 h 4970"/>
                <a:gd name="T4" fmla="*/ 4755 w 5225"/>
                <a:gd name="T5" fmla="*/ 4809 h 4970"/>
                <a:gd name="T6" fmla="*/ 5225 w 5225"/>
                <a:gd name="T7" fmla="*/ 3389 h 4970"/>
                <a:gd name="T8" fmla="*/ 109 w 5225"/>
                <a:gd name="T9" fmla="*/ 0 h 4970"/>
                <a:gd name="T10" fmla="*/ 0 w 5225"/>
                <a:gd name="T11" fmla="*/ 1 h 4970"/>
                <a:gd name="T12" fmla="*/ 758 w 5225"/>
                <a:gd name="T13" fmla="*/ 547 h 4970"/>
                <a:gd name="T14" fmla="*/ 27 w 5225"/>
                <a:gd name="T15" fmla="*/ 1072 h 4970"/>
                <a:gd name="T16" fmla="*/ 109 w 5225"/>
                <a:gd name="T17" fmla="*/ 1071 h 4970"/>
                <a:gd name="T18" fmla="*/ 3607 w 5225"/>
                <a:gd name="T19" fmla="*/ 3389 h 4970"/>
                <a:gd name="T20" fmla="*/ 3345 w 5225"/>
                <a:gd name="T21" fmla="*/ 4269 h 4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5" h="4970">
                  <a:moveTo>
                    <a:pt x="3345" y="4269"/>
                  </a:moveTo>
                  <a:lnTo>
                    <a:pt x="3677" y="4970"/>
                  </a:lnTo>
                  <a:lnTo>
                    <a:pt x="4755" y="4809"/>
                  </a:lnTo>
                  <a:cubicBezTo>
                    <a:pt x="5057" y="4377"/>
                    <a:pt x="5225" y="3896"/>
                    <a:pt x="5225" y="3389"/>
                  </a:cubicBezTo>
                  <a:cubicBezTo>
                    <a:pt x="5225" y="1518"/>
                    <a:pt x="2935" y="0"/>
                    <a:pt x="109" y="0"/>
                  </a:cubicBezTo>
                  <a:cubicBezTo>
                    <a:pt x="73" y="0"/>
                    <a:pt x="36" y="1"/>
                    <a:pt x="0" y="1"/>
                  </a:cubicBezTo>
                  <a:lnTo>
                    <a:pt x="758" y="547"/>
                  </a:lnTo>
                  <a:lnTo>
                    <a:pt x="27" y="1072"/>
                  </a:lnTo>
                  <a:cubicBezTo>
                    <a:pt x="54" y="1072"/>
                    <a:pt x="82" y="1071"/>
                    <a:pt x="109" y="1071"/>
                  </a:cubicBezTo>
                  <a:cubicBezTo>
                    <a:pt x="2042" y="1071"/>
                    <a:pt x="3607" y="2109"/>
                    <a:pt x="3607" y="3389"/>
                  </a:cubicBezTo>
                  <a:cubicBezTo>
                    <a:pt x="3607" y="3700"/>
                    <a:pt x="3514" y="3998"/>
                    <a:pt x="3345" y="4269"/>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矩形 7"/>
            <p:cNvSpPr/>
            <p:nvPr/>
          </p:nvSpPr>
          <p:spPr>
            <a:xfrm rot="3600000">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a:t>
              </a: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1</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9" name="组合 8"/>
          <p:cNvGrpSpPr/>
          <p:nvPr/>
        </p:nvGrpSpPr>
        <p:grpSpPr>
          <a:xfrm>
            <a:off x="2455863" y="1198563"/>
            <a:ext cx="3857851" cy="3972151"/>
            <a:chOff x="2455863" y="1198563"/>
            <a:chExt cx="3857851" cy="3972151"/>
          </a:xfrm>
        </p:grpSpPr>
        <p:sp>
          <p:nvSpPr>
            <p:cNvPr id="10" name="Freeform 17"/>
            <p:cNvSpPr>
              <a:spLocks/>
            </p:cNvSpPr>
            <p:nvPr/>
          </p:nvSpPr>
          <p:spPr bwMode="auto">
            <a:xfrm rot="271113">
              <a:off x="2455863" y="1198563"/>
              <a:ext cx="2281237" cy="3267075"/>
            </a:xfrm>
            <a:custGeom>
              <a:avLst/>
              <a:gdLst>
                <a:gd name="T0" fmla="*/ 2122 w 5400"/>
                <a:gd name="T1" fmla="*/ 4573 h 5125"/>
                <a:gd name="T2" fmla="*/ 1619 w 5400"/>
                <a:gd name="T3" fmla="*/ 3375 h 5125"/>
                <a:gd name="T4" fmla="*/ 4640 w 5400"/>
                <a:gd name="T5" fmla="*/ 1079 h 5125"/>
                <a:gd name="T6" fmla="*/ 5400 w 5400"/>
                <a:gd name="T7" fmla="*/ 533 h 5125"/>
                <a:gd name="T8" fmla="*/ 4660 w 5400"/>
                <a:gd name="T9" fmla="*/ 0 h 5125"/>
                <a:gd name="T10" fmla="*/ 0 w 5400"/>
                <a:gd name="T11" fmla="*/ 3375 h 5125"/>
                <a:gd name="T12" fmla="*/ 735 w 5400"/>
                <a:gd name="T13" fmla="*/ 5125 h 5125"/>
                <a:gd name="T14" fmla="*/ 1069 w 5400"/>
                <a:gd name="T15" fmla="*/ 4417 h 5125"/>
                <a:gd name="T16" fmla="*/ 2122 w 5400"/>
                <a:gd name="T17" fmla="*/ 4573 h 5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0" h="5125">
                  <a:moveTo>
                    <a:pt x="2122" y="4573"/>
                  </a:moveTo>
                  <a:cubicBezTo>
                    <a:pt x="1803" y="4224"/>
                    <a:pt x="1619" y="3813"/>
                    <a:pt x="1619" y="3375"/>
                  </a:cubicBezTo>
                  <a:cubicBezTo>
                    <a:pt x="1619" y="2202"/>
                    <a:pt x="2934" y="1232"/>
                    <a:pt x="4640" y="1079"/>
                  </a:cubicBezTo>
                  <a:lnTo>
                    <a:pt x="5400" y="533"/>
                  </a:lnTo>
                  <a:lnTo>
                    <a:pt x="4660" y="0"/>
                  </a:lnTo>
                  <a:cubicBezTo>
                    <a:pt x="2048" y="152"/>
                    <a:pt x="0" y="1605"/>
                    <a:pt x="0" y="3375"/>
                  </a:cubicBezTo>
                  <a:cubicBezTo>
                    <a:pt x="0" y="4015"/>
                    <a:pt x="269" y="4614"/>
                    <a:pt x="735" y="5125"/>
                  </a:cubicBezTo>
                  <a:lnTo>
                    <a:pt x="1069" y="4417"/>
                  </a:lnTo>
                  <a:lnTo>
                    <a:pt x="2122" y="4573"/>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矩形 10"/>
            <p:cNvSpPr/>
            <p:nvPr/>
          </p:nvSpPr>
          <p:spPr>
            <a:xfrm rot="18000000">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a:t>
              </a: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2" name="组合 11"/>
          <p:cNvGrpSpPr/>
          <p:nvPr/>
        </p:nvGrpSpPr>
        <p:grpSpPr>
          <a:xfrm>
            <a:off x="2690813" y="1687288"/>
            <a:ext cx="3663950" cy="3902300"/>
            <a:chOff x="2690813" y="1687288"/>
            <a:chExt cx="3663950" cy="3902300"/>
          </a:xfrm>
        </p:grpSpPr>
        <p:sp>
          <p:nvSpPr>
            <p:cNvPr id="13" name="Freeform 18"/>
            <p:cNvSpPr>
              <a:spLocks/>
            </p:cNvSpPr>
            <p:nvPr/>
          </p:nvSpPr>
          <p:spPr bwMode="auto">
            <a:xfrm rot="271113">
              <a:off x="2690813" y="4140200"/>
              <a:ext cx="3663950" cy="1449388"/>
            </a:xfrm>
            <a:custGeom>
              <a:avLst/>
              <a:gdLst>
                <a:gd name="T0" fmla="*/ 7256 w 8680"/>
                <a:gd name="T1" fmla="*/ 0 h 2272"/>
                <a:gd name="T2" fmla="*/ 4190 w 8680"/>
                <a:gd name="T3" fmla="*/ 1201 h 2272"/>
                <a:gd name="T4" fmla="*/ 1420 w 8680"/>
                <a:gd name="T5" fmla="*/ 298 h 2272"/>
                <a:gd name="T6" fmla="*/ 326 w 8680"/>
                <a:gd name="T7" fmla="*/ 136 h 2272"/>
                <a:gd name="T8" fmla="*/ 0 w 8680"/>
                <a:gd name="T9" fmla="*/ 827 h 2272"/>
                <a:gd name="T10" fmla="*/ 4190 w 8680"/>
                <a:gd name="T11" fmla="*/ 2272 h 2272"/>
                <a:gd name="T12" fmla="*/ 8680 w 8680"/>
                <a:gd name="T13" fmla="*/ 509 h 2272"/>
                <a:gd name="T14" fmla="*/ 7574 w 8680"/>
                <a:gd name="T15" fmla="*/ 673 h 2272"/>
                <a:gd name="T16" fmla="*/ 7256 w 8680"/>
                <a:gd name="T17" fmla="*/ 0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0" h="2272">
                  <a:moveTo>
                    <a:pt x="7256" y="0"/>
                  </a:moveTo>
                  <a:cubicBezTo>
                    <a:pt x="6662" y="716"/>
                    <a:pt x="5512" y="1201"/>
                    <a:pt x="4190" y="1201"/>
                  </a:cubicBezTo>
                  <a:cubicBezTo>
                    <a:pt x="3062" y="1201"/>
                    <a:pt x="2059" y="847"/>
                    <a:pt x="1420" y="298"/>
                  </a:cubicBezTo>
                  <a:lnTo>
                    <a:pt x="326" y="136"/>
                  </a:lnTo>
                  <a:lnTo>
                    <a:pt x="0" y="827"/>
                  </a:lnTo>
                  <a:cubicBezTo>
                    <a:pt x="925" y="1701"/>
                    <a:pt x="2457" y="2272"/>
                    <a:pt x="4190" y="2272"/>
                  </a:cubicBezTo>
                  <a:cubicBezTo>
                    <a:pt x="6126" y="2272"/>
                    <a:pt x="7811" y="1559"/>
                    <a:pt x="8680" y="509"/>
                  </a:cubicBezTo>
                  <a:lnTo>
                    <a:pt x="7574" y="673"/>
                  </a:lnTo>
                  <a:lnTo>
                    <a:pt x="7256"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矩形 13"/>
            <p:cNvSpPr/>
            <p:nvPr/>
          </p:nvSpPr>
          <p:spPr>
            <a:xfrm rot="10800000">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a:t>
              </a: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90595406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2080" y="692696"/>
            <a:ext cx="8331292" cy="5162172"/>
            <a:chOff x="658721" y="806826"/>
            <a:chExt cx="8331292" cy="5162172"/>
          </a:xfrm>
        </p:grpSpPr>
        <p:grpSp>
          <p:nvGrpSpPr>
            <p:cNvPr id="3" name="Gruppieren 44"/>
            <p:cNvGrpSpPr/>
            <p:nvPr/>
          </p:nvGrpSpPr>
          <p:grpSpPr>
            <a:xfrm>
              <a:off x="2198652" y="806826"/>
              <a:ext cx="4787979" cy="5162172"/>
              <a:chOff x="4937131" y="2033588"/>
              <a:chExt cx="2782886" cy="3000375"/>
            </a:xfrm>
            <a:solidFill>
              <a:sysClr val="window" lastClr="FFFFFF">
                <a:lumMod val="65000"/>
              </a:sysClr>
            </a:solidFill>
            <a:effectLst>
              <a:outerShdw blurRad="635000" dist="50800" dir="6720000" algn="ctr" rotWithShape="0">
                <a:srgbClr val="000000">
                  <a:alpha val="80000"/>
                </a:srgbClr>
              </a:outerShdw>
            </a:effectLst>
            <a:scene3d>
              <a:camera prst="perspectiveFront" fov="5400000">
                <a:rot lat="18609801" lon="17965058" rev="3904819"/>
              </a:camera>
              <a:lightRig rig="threePt" dir="t"/>
            </a:scene3d>
          </p:grpSpPr>
          <p:sp>
            <p:nvSpPr>
              <p:cNvPr id="10" name="Freeform 50"/>
              <p:cNvSpPr>
                <a:spLocks/>
              </p:cNvSpPr>
              <p:nvPr/>
            </p:nvSpPr>
            <p:spPr bwMode="gray">
              <a:xfrm>
                <a:off x="4937131" y="2033588"/>
                <a:ext cx="1730375" cy="2087561"/>
              </a:xfrm>
              <a:custGeom>
                <a:avLst/>
                <a:gdLst>
                  <a:gd name="T0" fmla="*/ 2147483647 w 365"/>
                  <a:gd name="T1" fmla="*/ 1004079605 h 437"/>
                  <a:gd name="T2" fmla="*/ 2147483647 w 365"/>
                  <a:gd name="T3" fmla="*/ 502042191 h 437"/>
                  <a:gd name="T4" fmla="*/ 2147483647 w 365"/>
                  <a:gd name="T5" fmla="*/ 0 h 437"/>
                  <a:gd name="T6" fmla="*/ 2147483647 w 365"/>
                  <a:gd name="T7" fmla="*/ 981259729 h 437"/>
                  <a:gd name="T8" fmla="*/ 0 w 365"/>
                  <a:gd name="T9" fmla="*/ 2147483647 h 437"/>
                  <a:gd name="T10" fmla="*/ 404547466 w 365"/>
                  <a:gd name="T11" fmla="*/ 2147483647 h 437"/>
                  <a:gd name="T12" fmla="*/ 898989068 w 365"/>
                  <a:gd name="T13" fmla="*/ 2147483647 h 437"/>
                  <a:gd name="T14" fmla="*/ 2147483647 w 365"/>
                  <a:gd name="T15" fmla="*/ 2147483647 h 437"/>
                  <a:gd name="T16" fmla="*/ 2147483647 w 365"/>
                  <a:gd name="T17" fmla="*/ 2147483647 h 437"/>
                  <a:gd name="T18" fmla="*/ 2147483647 w 365"/>
                  <a:gd name="T19" fmla="*/ 2147483647 h 437"/>
                  <a:gd name="T20" fmla="*/ 2147483647 w 365"/>
                  <a:gd name="T21" fmla="*/ 2147483647 h 437"/>
                  <a:gd name="T22" fmla="*/ 2147483647 w 365"/>
                  <a:gd name="T23" fmla="*/ 2147483647 h 437"/>
                  <a:gd name="T24" fmla="*/ 2147483647 w 365"/>
                  <a:gd name="T25" fmla="*/ 2147483647 h 437"/>
                  <a:gd name="T26" fmla="*/ 2147483647 w 365"/>
                  <a:gd name="T27" fmla="*/ 2147483647 h 437"/>
                  <a:gd name="T28" fmla="*/ 2147483647 w 365"/>
                  <a:gd name="T29" fmla="*/ 1004079605 h 4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5"/>
                  <a:gd name="T46" fmla="*/ 0 h 437"/>
                  <a:gd name="T47" fmla="*/ 365 w 365"/>
                  <a:gd name="T48" fmla="*/ 437 h 4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5" h="437">
                    <a:moveTo>
                      <a:pt x="322" y="44"/>
                    </a:moveTo>
                    <a:cubicBezTo>
                      <a:pt x="304" y="22"/>
                      <a:pt x="304" y="22"/>
                      <a:pt x="304" y="22"/>
                    </a:cubicBezTo>
                    <a:cubicBezTo>
                      <a:pt x="286" y="0"/>
                      <a:pt x="286" y="0"/>
                      <a:pt x="286" y="0"/>
                    </a:cubicBezTo>
                    <a:cubicBezTo>
                      <a:pt x="286" y="43"/>
                      <a:pt x="286" y="43"/>
                      <a:pt x="286" y="43"/>
                    </a:cubicBezTo>
                    <a:cubicBezTo>
                      <a:pt x="127" y="46"/>
                      <a:pt x="0" y="176"/>
                      <a:pt x="0" y="335"/>
                    </a:cubicBezTo>
                    <a:cubicBezTo>
                      <a:pt x="0" y="371"/>
                      <a:pt x="6" y="405"/>
                      <a:pt x="18" y="437"/>
                    </a:cubicBezTo>
                    <a:cubicBezTo>
                      <a:pt x="40" y="377"/>
                      <a:pt x="40" y="377"/>
                      <a:pt x="40" y="377"/>
                    </a:cubicBezTo>
                    <a:cubicBezTo>
                      <a:pt x="115" y="389"/>
                      <a:pt x="115" y="389"/>
                      <a:pt x="115" y="389"/>
                    </a:cubicBezTo>
                    <a:cubicBezTo>
                      <a:pt x="100" y="342"/>
                      <a:pt x="105" y="289"/>
                      <a:pt x="132" y="242"/>
                    </a:cubicBezTo>
                    <a:cubicBezTo>
                      <a:pt x="165" y="185"/>
                      <a:pt x="224" y="152"/>
                      <a:pt x="286" y="149"/>
                    </a:cubicBezTo>
                    <a:cubicBezTo>
                      <a:pt x="286" y="191"/>
                      <a:pt x="286" y="191"/>
                      <a:pt x="286" y="191"/>
                    </a:cubicBezTo>
                    <a:cubicBezTo>
                      <a:pt x="304" y="169"/>
                      <a:pt x="304" y="169"/>
                      <a:pt x="304" y="169"/>
                    </a:cubicBezTo>
                    <a:cubicBezTo>
                      <a:pt x="319" y="151"/>
                      <a:pt x="319" y="151"/>
                      <a:pt x="319" y="151"/>
                    </a:cubicBezTo>
                    <a:cubicBezTo>
                      <a:pt x="365" y="96"/>
                      <a:pt x="365" y="96"/>
                      <a:pt x="365" y="96"/>
                    </a:cubicBezTo>
                    <a:lnTo>
                      <a:pt x="322" y="44"/>
                    </a:lnTo>
                    <a:close/>
                  </a:path>
                </a:pathLst>
              </a:custGeom>
              <a:grp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ysClr val="window" lastClr="FFFFFF"/>
                </a:contourClr>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1">
                  <a:ln>
                    <a:noFill/>
                  </a:ln>
                  <a:solidFill>
                    <a:sysClr val="windowText" lastClr="000000"/>
                  </a:solidFill>
                  <a:effectLst/>
                  <a:uLnTx/>
                  <a:uFillTx/>
                  <a:latin typeface="Impact" pitchFamily="34" charset="0"/>
                  <a:ea typeface="微软雅黑" pitchFamily="34" charset="-122"/>
                </a:endParaRPr>
              </a:p>
            </p:txBody>
          </p:sp>
          <p:sp>
            <p:nvSpPr>
              <p:cNvPr id="11" name="Freeform 51"/>
              <p:cNvSpPr>
                <a:spLocks/>
              </p:cNvSpPr>
              <p:nvPr/>
            </p:nvSpPr>
            <p:spPr bwMode="gray">
              <a:xfrm>
                <a:off x="4965707" y="3906838"/>
                <a:ext cx="2428874" cy="1127125"/>
              </a:xfrm>
              <a:custGeom>
                <a:avLst/>
                <a:gdLst>
                  <a:gd name="T0" fmla="*/ 2147483647 w 512"/>
                  <a:gd name="T1" fmla="*/ 2147483647 h 236"/>
                  <a:gd name="T2" fmla="*/ 2147483647 w 512"/>
                  <a:gd name="T3" fmla="*/ 1596682593 h 236"/>
                  <a:gd name="T4" fmla="*/ 2147483647 w 512"/>
                  <a:gd name="T5" fmla="*/ 2147483647 h 236"/>
                  <a:gd name="T6" fmla="*/ 2147483647 w 512"/>
                  <a:gd name="T7" fmla="*/ 958008541 h 236"/>
                  <a:gd name="T8" fmla="*/ 2147483647 w 512"/>
                  <a:gd name="T9" fmla="*/ 479004271 h 236"/>
                  <a:gd name="T10" fmla="*/ 2147483647 w 512"/>
                  <a:gd name="T11" fmla="*/ 364954533 h 236"/>
                  <a:gd name="T12" fmla="*/ 2147483647 w 512"/>
                  <a:gd name="T13" fmla="*/ 273714669 h 236"/>
                  <a:gd name="T14" fmla="*/ 967697791 w 512"/>
                  <a:gd name="T15" fmla="*/ 0 h 236"/>
                  <a:gd name="T16" fmla="*/ 450091344 w 512"/>
                  <a:gd name="T17" fmla="*/ 1459822909 h 236"/>
                  <a:gd name="T18" fmla="*/ 225045672 w 512"/>
                  <a:gd name="T19" fmla="*/ 2052876767 h 236"/>
                  <a:gd name="T20" fmla="*/ 0 w 512"/>
                  <a:gd name="T21" fmla="*/ 2147483647 h 236"/>
                  <a:gd name="T22" fmla="*/ 810162552 w 512"/>
                  <a:gd name="T23" fmla="*/ 2147483647 h 236"/>
                  <a:gd name="T24" fmla="*/ 2147483647 w 512"/>
                  <a:gd name="T25" fmla="*/ 2147483647 h 236"/>
                  <a:gd name="T26" fmla="*/ 2147483647 w 512"/>
                  <a:gd name="T27" fmla="*/ 2147483647 h 236"/>
                  <a:gd name="T28" fmla="*/ 2147483647 w 512"/>
                  <a:gd name="T29" fmla="*/ 2147483647 h 2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2"/>
                  <a:gd name="T46" fmla="*/ 0 h 236"/>
                  <a:gd name="T47" fmla="*/ 512 w 512"/>
                  <a:gd name="T48" fmla="*/ 236 h 2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2" h="236">
                    <a:moveTo>
                      <a:pt x="449" y="141"/>
                    </a:moveTo>
                    <a:cubicBezTo>
                      <a:pt x="422" y="70"/>
                      <a:pt x="422" y="70"/>
                      <a:pt x="422" y="70"/>
                    </a:cubicBezTo>
                    <a:cubicBezTo>
                      <a:pt x="365" y="132"/>
                      <a:pt x="270" y="148"/>
                      <a:pt x="194" y="104"/>
                    </a:cubicBezTo>
                    <a:cubicBezTo>
                      <a:pt x="166" y="89"/>
                      <a:pt x="145" y="67"/>
                      <a:pt x="129" y="42"/>
                    </a:cubicBezTo>
                    <a:cubicBezTo>
                      <a:pt x="165" y="21"/>
                      <a:pt x="165" y="21"/>
                      <a:pt x="165" y="21"/>
                    </a:cubicBezTo>
                    <a:cubicBezTo>
                      <a:pt x="137" y="16"/>
                      <a:pt x="137" y="16"/>
                      <a:pt x="137" y="16"/>
                    </a:cubicBezTo>
                    <a:cubicBezTo>
                      <a:pt x="114" y="12"/>
                      <a:pt x="114" y="12"/>
                      <a:pt x="114" y="12"/>
                    </a:cubicBezTo>
                    <a:cubicBezTo>
                      <a:pt x="43" y="0"/>
                      <a:pt x="43" y="0"/>
                      <a:pt x="43" y="0"/>
                    </a:cubicBezTo>
                    <a:cubicBezTo>
                      <a:pt x="20" y="64"/>
                      <a:pt x="20" y="64"/>
                      <a:pt x="20" y="64"/>
                    </a:cubicBezTo>
                    <a:cubicBezTo>
                      <a:pt x="10" y="90"/>
                      <a:pt x="10" y="90"/>
                      <a:pt x="10" y="90"/>
                    </a:cubicBezTo>
                    <a:cubicBezTo>
                      <a:pt x="0" y="116"/>
                      <a:pt x="0" y="116"/>
                      <a:pt x="0" y="116"/>
                    </a:cubicBezTo>
                    <a:cubicBezTo>
                      <a:pt x="36" y="96"/>
                      <a:pt x="36" y="96"/>
                      <a:pt x="36" y="96"/>
                    </a:cubicBezTo>
                    <a:cubicBezTo>
                      <a:pt x="88" y="180"/>
                      <a:pt x="181" y="236"/>
                      <a:pt x="287" y="236"/>
                    </a:cubicBezTo>
                    <a:cubicBezTo>
                      <a:pt x="377" y="236"/>
                      <a:pt x="458" y="195"/>
                      <a:pt x="512" y="130"/>
                    </a:cubicBezTo>
                    <a:lnTo>
                      <a:pt x="449" y="141"/>
                    </a:lnTo>
                    <a:close/>
                  </a:path>
                </a:pathLst>
              </a:custGeom>
              <a:solidFill>
                <a:srgbClr val="2676FF">
                  <a:lumMod val="75000"/>
                </a:srgbClr>
              </a:solid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ysClr val="window" lastClr="FFFFFF"/>
                </a:contourClr>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1">
                  <a:ln>
                    <a:noFill/>
                  </a:ln>
                  <a:solidFill>
                    <a:sysClr val="windowText" lastClr="000000"/>
                  </a:solidFill>
                  <a:effectLst/>
                  <a:uLnTx/>
                  <a:uFillTx/>
                  <a:latin typeface="Impact" pitchFamily="34" charset="0"/>
                  <a:ea typeface="微软雅黑" pitchFamily="34" charset="-122"/>
                </a:endParaRPr>
              </a:p>
            </p:txBody>
          </p:sp>
          <p:sp>
            <p:nvSpPr>
              <p:cNvPr id="12" name="Freeform 52"/>
              <p:cNvSpPr>
                <a:spLocks/>
              </p:cNvSpPr>
              <p:nvPr/>
            </p:nvSpPr>
            <p:spPr bwMode="gray">
              <a:xfrm>
                <a:off x="6521455" y="2259013"/>
                <a:ext cx="1198562" cy="2244725"/>
              </a:xfrm>
              <a:custGeom>
                <a:avLst/>
                <a:gdLst>
                  <a:gd name="T0" fmla="*/ 2147483647 w 252"/>
                  <a:gd name="T1" fmla="*/ 2147483647 h 470"/>
                  <a:gd name="T2" fmla="*/ 2147483647 w 252"/>
                  <a:gd name="T3" fmla="*/ 2147483647 h 470"/>
                  <a:gd name="T4" fmla="*/ 180973380 w 252"/>
                  <a:gd name="T5" fmla="*/ 0 h 470"/>
                  <a:gd name="T6" fmla="*/ 1108451094 w 252"/>
                  <a:gd name="T7" fmla="*/ 1117705898 h 470"/>
                  <a:gd name="T8" fmla="*/ 0 w 252"/>
                  <a:gd name="T9" fmla="*/ 2147483647 h 470"/>
                  <a:gd name="T10" fmla="*/ 1176312516 w 252"/>
                  <a:gd name="T11" fmla="*/ 2147483647 h 470"/>
                  <a:gd name="T12" fmla="*/ 2147483647 w 252"/>
                  <a:gd name="T13" fmla="*/ 2147483647 h 470"/>
                  <a:gd name="T14" fmla="*/ 1968062703 w 252"/>
                  <a:gd name="T15" fmla="*/ 2147483647 h 470"/>
                  <a:gd name="T16" fmla="*/ 2147483647 w 252"/>
                  <a:gd name="T17" fmla="*/ 2147483647 h 470"/>
                  <a:gd name="T18" fmla="*/ 2147483647 w 252"/>
                  <a:gd name="T19" fmla="*/ 2147483647 h 470"/>
                  <a:gd name="T20" fmla="*/ 2147483647 w 252"/>
                  <a:gd name="T21" fmla="*/ 2147483647 h 470"/>
                  <a:gd name="T22" fmla="*/ 2147483647 w 252"/>
                  <a:gd name="T23" fmla="*/ 2147483647 h 470"/>
                  <a:gd name="T24" fmla="*/ 2147483647 w 252"/>
                  <a:gd name="T25" fmla="*/ 2147483647 h 470"/>
                  <a:gd name="T26" fmla="*/ 2147483647 w 252"/>
                  <a:gd name="T27" fmla="*/ 2147483647 h 470"/>
                  <a:gd name="T28" fmla="*/ 2147483647 w 252"/>
                  <a:gd name="T29" fmla="*/ 2147483647 h 4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2"/>
                  <a:gd name="T46" fmla="*/ 0 h 470"/>
                  <a:gd name="T47" fmla="*/ 252 w 252"/>
                  <a:gd name="T48" fmla="*/ 470 h 4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2" h="470">
                    <a:moveTo>
                      <a:pt x="216" y="429"/>
                    </a:moveTo>
                    <a:cubicBezTo>
                      <a:pt x="238" y="387"/>
                      <a:pt x="251" y="339"/>
                      <a:pt x="251" y="288"/>
                    </a:cubicBezTo>
                    <a:cubicBezTo>
                      <a:pt x="251" y="144"/>
                      <a:pt x="146" y="23"/>
                      <a:pt x="8" y="0"/>
                    </a:cubicBezTo>
                    <a:cubicBezTo>
                      <a:pt x="49" y="49"/>
                      <a:pt x="49" y="49"/>
                      <a:pt x="49" y="49"/>
                    </a:cubicBezTo>
                    <a:cubicBezTo>
                      <a:pt x="0" y="107"/>
                      <a:pt x="0" y="107"/>
                      <a:pt x="0" y="107"/>
                    </a:cubicBezTo>
                    <a:cubicBezTo>
                      <a:pt x="18" y="111"/>
                      <a:pt x="35" y="118"/>
                      <a:pt x="52" y="127"/>
                    </a:cubicBezTo>
                    <a:cubicBezTo>
                      <a:pt x="139" y="177"/>
                      <a:pt x="170" y="287"/>
                      <a:pt x="123" y="375"/>
                    </a:cubicBezTo>
                    <a:cubicBezTo>
                      <a:pt x="87" y="354"/>
                      <a:pt x="87" y="354"/>
                      <a:pt x="87" y="354"/>
                    </a:cubicBezTo>
                    <a:cubicBezTo>
                      <a:pt x="97" y="381"/>
                      <a:pt x="97" y="381"/>
                      <a:pt x="97" y="381"/>
                    </a:cubicBezTo>
                    <a:cubicBezTo>
                      <a:pt x="105" y="403"/>
                      <a:pt x="105" y="403"/>
                      <a:pt x="105" y="403"/>
                    </a:cubicBezTo>
                    <a:cubicBezTo>
                      <a:pt x="130" y="470"/>
                      <a:pt x="130" y="470"/>
                      <a:pt x="130" y="470"/>
                    </a:cubicBezTo>
                    <a:cubicBezTo>
                      <a:pt x="197" y="459"/>
                      <a:pt x="197" y="459"/>
                      <a:pt x="197" y="459"/>
                    </a:cubicBezTo>
                    <a:cubicBezTo>
                      <a:pt x="224" y="454"/>
                      <a:pt x="224" y="454"/>
                      <a:pt x="224" y="454"/>
                    </a:cubicBezTo>
                    <a:cubicBezTo>
                      <a:pt x="252" y="450"/>
                      <a:pt x="252" y="450"/>
                      <a:pt x="252" y="450"/>
                    </a:cubicBezTo>
                    <a:lnTo>
                      <a:pt x="216" y="429"/>
                    </a:lnTo>
                    <a:close/>
                  </a:path>
                </a:pathLst>
              </a:custGeom>
              <a:grp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ysClr val="window" lastClr="FFFFFF"/>
                </a:contourClr>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1">
                  <a:ln>
                    <a:noFill/>
                  </a:ln>
                  <a:solidFill>
                    <a:sysClr val="windowText" lastClr="000000"/>
                  </a:solidFill>
                  <a:effectLst/>
                  <a:uLnTx/>
                  <a:uFillTx/>
                  <a:latin typeface="Impact" pitchFamily="34" charset="0"/>
                  <a:ea typeface="微软雅黑" pitchFamily="34" charset="-122"/>
                </a:endParaRPr>
              </a:p>
            </p:txBody>
          </p:sp>
        </p:grpSp>
        <p:sp>
          <p:nvSpPr>
            <p:cNvPr id="4" name="Rectangle 5"/>
            <p:cNvSpPr>
              <a:spLocks noChangeArrowheads="1"/>
            </p:cNvSpPr>
            <p:nvPr/>
          </p:nvSpPr>
          <p:spPr bwMode="gray">
            <a:xfrm>
              <a:off x="4578351" y="1876425"/>
              <a:ext cx="2081882"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000" tIns="108000" rIns="144000" bIns="72000"/>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1">
                  <a:ln>
                    <a:noFill/>
                  </a:ln>
                  <a:solidFill>
                    <a:srgbClr val="7D7D7D"/>
                  </a:solidFill>
                  <a:effectLst/>
                  <a:uLnTx/>
                  <a:uFillTx/>
                  <a:latin typeface="Impact" pitchFamily="34" charset="0"/>
                  <a:ea typeface="微软雅黑" pitchFamily="34" charset="-122"/>
                  <a:cs typeface="Arial" pitchFamily="34" charset="0"/>
                </a:rPr>
                <a:t>单击此处输入文字</a:t>
              </a:r>
              <a:endParaRPr kumimoji="0" lang="zh-CN" altLang="en-US" sz="1200" b="0" i="0" u="none" strike="noStrike" kern="0" cap="none" spc="0" normalizeH="0" baseline="0" noProof="0" dirty="0">
                <a:ln>
                  <a:noFill/>
                </a:ln>
                <a:solidFill>
                  <a:srgbClr val="7D7D7D"/>
                </a:solidFill>
                <a:effectLst/>
                <a:uLnTx/>
                <a:uFillTx/>
                <a:latin typeface="Impact" pitchFamily="34" charset="0"/>
                <a:ea typeface="微软雅黑" pitchFamily="34" charset="-122"/>
              </a:endParaRPr>
            </a:p>
          </p:txBody>
        </p:sp>
        <p:sp>
          <p:nvSpPr>
            <p:cNvPr id="5" name="Rectangle 5"/>
            <p:cNvSpPr>
              <a:spLocks noChangeArrowheads="1"/>
            </p:cNvSpPr>
            <p:nvPr/>
          </p:nvSpPr>
          <p:spPr bwMode="gray">
            <a:xfrm>
              <a:off x="6927850" y="4445000"/>
              <a:ext cx="206216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000" tIns="108000" rIns="144000" bIns="72000"/>
            <a:lstStyle/>
            <a:p>
              <a:pPr marL="0" marR="0" lvl="0" indent="0" algn="r" defTabSz="914400" eaLnBrk="1" fontAlgn="auto" latinLnBrk="0" hangingPunct="1">
                <a:lnSpc>
                  <a:spcPct val="95000"/>
                </a:lnSpc>
                <a:spcBef>
                  <a:spcPts val="0"/>
                </a:spcBef>
                <a:spcAft>
                  <a:spcPct val="40000"/>
                </a:spcAft>
                <a:buClr>
                  <a:srgbClr val="292929"/>
                </a:buClr>
                <a:buSzTx/>
                <a:buFontTx/>
                <a:buNone/>
                <a:tabLst/>
                <a:defRPr/>
              </a:pPr>
              <a:r>
                <a:rPr kumimoji="0" lang="zh-CN" altLang="en-US" sz="1200" b="0" i="0" u="none" strike="noStrike" kern="0" cap="none" spc="0" normalizeH="0" baseline="0" noProof="1">
                  <a:ln>
                    <a:noFill/>
                  </a:ln>
                  <a:solidFill>
                    <a:srgbClr val="7D7D7D"/>
                  </a:solidFill>
                  <a:effectLst/>
                  <a:uLnTx/>
                  <a:uFillTx/>
                  <a:latin typeface="Impact" pitchFamily="34" charset="0"/>
                  <a:ea typeface="微软雅黑" pitchFamily="34" charset="-122"/>
                  <a:cs typeface="Arial" pitchFamily="34" charset="0"/>
                </a:rPr>
                <a:t>单击此处输入文字</a:t>
              </a:r>
              <a:endParaRPr kumimoji="0" lang="zh-CN" altLang="en-US" sz="1200" b="1" i="0" u="none" strike="noStrike" kern="0" cap="none" spc="0" normalizeH="0" baseline="0" noProof="0" dirty="0">
                <a:ln>
                  <a:noFill/>
                </a:ln>
                <a:solidFill>
                  <a:srgbClr val="7D7D7D"/>
                </a:solidFill>
                <a:effectLst/>
                <a:uLnTx/>
                <a:uFillTx/>
                <a:latin typeface="Impact" pitchFamily="34" charset="0"/>
                <a:ea typeface="微软雅黑" pitchFamily="34" charset="-122"/>
              </a:endParaRPr>
            </a:p>
          </p:txBody>
        </p:sp>
        <p:sp>
          <p:nvSpPr>
            <p:cNvPr id="6" name="Rectangle 5"/>
            <p:cNvSpPr>
              <a:spLocks noChangeArrowheads="1"/>
            </p:cNvSpPr>
            <p:nvPr/>
          </p:nvSpPr>
          <p:spPr bwMode="gray">
            <a:xfrm>
              <a:off x="658721" y="3225800"/>
              <a:ext cx="184785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000" tIns="108000" rIns="144000" bIns="72000"/>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1" smtClean="0">
                  <a:ln>
                    <a:noFill/>
                  </a:ln>
                  <a:solidFill>
                    <a:srgbClr val="7D7D7D"/>
                  </a:solidFill>
                  <a:effectLst/>
                  <a:uLnTx/>
                  <a:uFillTx/>
                  <a:latin typeface="Impact" pitchFamily="34" charset="0"/>
                  <a:ea typeface="微软雅黑" pitchFamily="34" charset="-122"/>
                  <a:cs typeface="Arial" pitchFamily="34" charset="0"/>
                </a:rPr>
                <a:t>此处</a:t>
              </a:r>
              <a:r>
                <a:rPr kumimoji="0" lang="zh-CN" altLang="en-US" sz="1200" b="0" i="0" u="none" strike="noStrike" kern="0" cap="none" spc="0" normalizeH="0" baseline="0" noProof="1">
                  <a:ln>
                    <a:noFill/>
                  </a:ln>
                  <a:solidFill>
                    <a:srgbClr val="7D7D7D"/>
                  </a:solidFill>
                  <a:effectLst/>
                  <a:uLnTx/>
                  <a:uFillTx/>
                  <a:latin typeface="Impact" pitchFamily="34" charset="0"/>
                  <a:ea typeface="微软雅黑" pitchFamily="34" charset="-122"/>
                  <a:cs typeface="Arial" pitchFamily="34" charset="0"/>
                </a:rPr>
                <a:t>输入文字</a:t>
              </a:r>
              <a:endParaRPr kumimoji="0" lang="zh-CN" altLang="en-US" sz="1200" b="0" i="0" u="none" strike="noStrike" kern="0" cap="none" spc="0" normalizeH="0" baseline="0" noProof="0" dirty="0">
                <a:ln>
                  <a:noFill/>
                </a:ln>
                <a:solidFill>
                  <a:srgbClr val="7D7D7D"/>
                </a:solidFill>
                <a:effectLst/>
                <a:uLnTx/>
                <a:uFillTx/>
                <a:latin typeface="Impact" pitchFamily="34" charset="0"/>
                <a:ea typeface="微软雅黑" pitchFamily="34" charset="-122"/>
              </a:endParaRPr>
            </a:p>
          </p:txBody>
        </p:sp>
        <p:cxnSp>
          <p:nvCxnSpPr>
            <p:cNvPr id="7" name="Gerade Verbindung 17"/>
            <p:cNvCxnSpPr/>
            <p:nvPr/>
          </p:nvCxnSpPr>
          <p:spPr>
            <a:xfrm>
              <a:off x="725396" y="3251200"/>
              <a:ext cx="1954213" cy="0"/>
            </a:xfrm>
            <a:prstGeom prst="line">
              <a:avLst/>
            </a:prstGeom>
            <a:noFill/>
            <a:ln w="9525" cap="flat" cmpd="sng" algn="ctr">
              <a:solidFill>
                <a:sysClr val="window" lastClr="FFFFFF">
                  <a:lumMod val="50000"/>
                </a:sysClr>
              </a:solidFill>
              <a:prstDash val="dash"/>
            </a:ln>
            <a:effectLst/>
          </p:spPr>
        </p:cxnSp>
        <p:cxnSp>
          <p:nvCxnSpPr>
            <p:cNvPr id="8" name="Gerade Verbindung 18"/>
            <p:cNvCxnSpPr/>
            <p:nvPr/>
          </p:nvCxnSpPr>
          <p:spPr>
            <a:xfrm>
              <a:off x="7292975" y="4445000"/>
              <a:ext cx="1544638" cy="0"/>
            </a:xfrm>
            <a:prstGeom prst="line">
              <a:avLst/>
            </a:prstGeom>
            <a:noFill/>
            <a:ln w="9525" cap="flat" cmpd="sng" algn="ctr">
              <a:solidFill>
                <a:sysClr val="window" lastClr="FFFFFF">
                  <a:lumMod val="50000"/>
                </a:sysClr>
              </a:solidFill>
              <a:prstDash val="dash"/>
            </a:ln>
            <a:effectLst/>
          </p:spPr>
        </p:cxnSp>
        <p:cxnSp>
          <p:nvCxnSpPr>
            <p:cNvPr id="9" name="Gerade Verbindung 20"/>
            <p:cNvCxnSpPr/>
            <p:nvPr/>
          </p:nvCxnSpPr>
          <p:spPr>
            <a:xfrm rot="5400000" flipH="1" flipV="1">
              <a:off x="4137025" y="2368550"/>
              <a:ext cx="755650" cy="0"/>
            </a:xfrm>
            <a:prstGeom prst="line">
              <a:avLst/>
            </a:prstGeom>
            <a:noFill/>
            <a:ln w="9525" cap="flat" cmpd="sng" algn="ctr">
              <a:solidFill>
                <a:sysClr val="window" lastClr="FFFFFF">
                  <a:lumMod val="50000"/>
                </a:sysClr>
              </a:solidFill>
              <a:prstDash val="dash"/>
            </a:ln>
            <a:effectLst/>
          </p:spPr>
        </p:cxnSp>
      </p:grpSp>
    </p:spTree>
    <p:extLst>
      <p:ext uri="{BB962C8B-B14F-4D97-AF65-F5344CB8AC3E}">
        <p14:creationId xmlns:p14="http://schemas.microsoft.com/office/powerpoint/2010/main" val="221909591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3134"/>
          <p:cNvSpPr>
            <a:spLocks noChangeArrowheads="1"/>
          </p:cNvSpPr>
          <p:nvPr/>
        </p:nvSpPr>
        <p:spPr bwMode="auto">
          <a:xfrm>
            <a:off x="2843213" y="4508500"/>
            <a:ext cx="3802062" cy="901700"/>
          </a:xfrm>
          <a:prstGeom prst="ellipse">
            <a:avLst/>
          </a:prstGeom>
          <a:gradFill rotWithShape="0">
            <a:gsLst>
              <a:gs pos="0">
                <a:srgbClr val="767676"/>
              </a:gs>
              <a:gs pos="100000">
                <a:srgbClr val="FFFFFF"/>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Impact" pitchFamily="34" charset="0"/>
              <a:ea typeface="微软雅黑" pitchFamily="34" charset="-122"/>
            </a:endParaRPr>
          </a:p>
        </p:txBody>
      </p:sp>
      <p:sp>
        <p:nvSpPr>
          <p:cNvPr id="3" name="Line 1557"/>
          <p:cNvSpPr>
            <a:spLocks noChangeShapeType="1"/>
          </p:cNvSpPr>
          <p:nvPr/>
        </p:nvSpPr>
        <p:spPr bwMode="auto">
          <a:xfrm>
            <a:off x="1943100" y="5899150"/>
            <a:ext cx="1588"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 name="Line 1558"/>
          <p:cNvSpPr>
            <a:spLocks noChangeShapeType="1"/>
          </p:cNvSpPr>
          <p:nvPr/>
        </p:nvSpPr>
        <p:spPr bwMode="auto">
          <a:xfrm>
            <a:off x="1943100" y="5899150"/>
            <a:ext cx="1588"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5" name="Line 1561"/>
          <p:cNvSpPr>
            <a:spLocks noChangeShapeType="1"/>
          </p:cNvSpPr>
          <p:nvPr/>
        </p:nvSpPr>
        <p:spPr bwMode="auto">
          <a:xfrm>
            <a:off x="1730375" y="6061075"/>
            <a:ext cx="1588"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6" name="Line 1562"/>
          <p:cNvSpPr>
            <a:spLocks noChangeShapeType="1"/>
          </p:cNvSpPr>
          <p:nvPr/>
        </p:nvSpPr>
        <p:spPr bwMode="auto">
          <a:xfrm>
            <a:off x="1730375" y="6061075"/>
            <a:ext cx="1588"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7" name="Line 1574"/>
          <p:cNvSpPr>
            <a:spLocks noChangeShapeType="1"/>
          </p:cNvSpPr>
          <p:nvPr/>
        </p:nvSpPr>
        <p:spPr bwMode="auto">
          <a:xfrm>
            <a:off x="1717675" y="5915025"/>
            <a:ext cx="1588"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8" name="Line 1575"/>
          <p:cNvSpPr>
            <a:spLocks noChangeShapeType="1"/>
          </p:cNvSpPr>
          <p:nvPr/>
        </p:nvSpPr>
        <p:spPr bwMode="auto">
          <a:xfrm>
            <a:off x="1717675" y="5915025"/>
            <a:ext cx="1588"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9" name="Line 1598"/>
          <p:cNvSpPr>
            <a:spLocks noChangeShapeType="1"/>
          </p:cNvSpPr>
          <p:nvPr/>
        </p:nvSpPr>
        <p:spPr bwMode="auto">
          <a:xfrm>
            <a:off x="4899025" y="6134100"/>
            <a:ext cx="1588"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10" name="Line 1599"/>
          <p:cNvSpPr>
            <a:spLocks noChangeShapeType="1"/>
          </p:cNvSpPr>
          <p:nvPr/>
        </p:nvSpPr>
        <p:spPr bwMode="auto">
          <a:xfrm>
            <a:off x="4899025" y="6134100"/>
            <a:ext cx="1588"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11" name="Line 1602"/>
          <p:cNvSpPr>
            <a:spLocks noChangeShapeType="1"/>
          </p:cNvSpPr>
          <p:nvPr/>
        </p:nvSpPr>
        <p:spPr bwMode="auto">
          <a:xfrm>
            <a:off x="4873625" y="5981700"/>
            <a:ext cx="1588"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12" name="Line 1603"/>
          <p:cNvSpPr>
            <a:spLocks noChangeShapeType="1"/>
          </p:cNvSpPr>
          <p:nvPr/>
        </p:nvSpPr>
        <p:spPr bwMode="auto">
          <a:xfrm>
            <a:off x="4873625" y="5981700"/>
            <a:ext cx="1588"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13" name="Oval 3135"/>
          <p:cNvSpPr>
            <a:spLocks noChangeArrowheads="1"/>
          </p:cNvSpPr>
          <p:nvPr/>
        </p:nvSpPr>
        <p:spPr bwMode="auto">
          <a:xfrm>
            <a:off x="2625725" y="2693988"/>
            <a:ext cx="4249738" cy="2413000"/>
          </a:xfrm>
          <a:prstGeom prst="ellipse">
            <a:avLst/>
          </a:prstGeom>
          <a:solidFill>
            <a:srgbClr val="1F497D">
              <a:lumMod val="75000"/>
            </a:srgb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4" name="Arc 3136"/>
          <p:cNvSpPr>
            <a:spLocks/>
          </p:cNvSpPr>
          <p:nvPr/>
        </p:nvSpPr>
        <p:spPr bwMode="auto">
          <a:xfrm>
            <a:off x="2633663" y="2679700"/>
            <a:ext cx="2633662" cy="1636713"/>
          </a:xfrm>
          <a:custGeom>
            <a:avLst/>
            <a:gdLst>
              <a:gd name="T0" fmla="*/ 2147483647 w 27302"/>
              <a:gd name="T1" fmla="*/ 2147483647 h 32778"/>
              <a:gd name="T2" fmla="*/ 2147483647 w 27302"/>
              <a:gd name="T3" fmla="*/ 2147483647 h 32778"/>
              <a:gd name="T4" fmla="*/ 2147483647 w 27302"/>
              <a:gd name="T5" fmla="*/ 2147483647 h 32778"/>
              <a:gd name="T6" fmla="*/ 0 60000 65536"/>
              <a:gd name="T7" fmla="*/ 0 60000 65536"/>
              <a:gd name="T8" fmla="*/ 0 60000 65536"/>
            </a:gdLst>
            <a:ahLst/>
            <a:cxnLst>
              <a:cxn ang="T6">
                <a:pos x="T0" y="T1"/>
              </a:cxn>
              <a:cxn ang="T7">
                <a:pos x="T2" y="T3"/>
              </a:cxn>
              <a:cxn ang="T8">
                <a:pos x="T4" y="T5"/>
              </a:cxn>
            </a:cxnLst>
            <a:rect l="0" t="0" r="r" b="b"/>
            <a:pathLst>
              <a:path w="27302" h="32778" fill="none" extrusionOk="0">
                <a:moveTo>
                  <a:pt x="3117" y="32777"/>
                </a:moveTo>
                <a:cubicBezTo>
                  <a:pt x="1077" y="29406"/>
                  <a:pt x="0" y="25540"/>
                  <a:pt x="0" y="21600"/>
                </a:cubicBezTo>
                <a:cubicBezTo>
                  <a:pt x="0" y="9670"/>
                  <a:pt x="9670" y="0"/>
                  <a:pt x="21600" y="0"/>
                </a:cubicBezTo>
                <a:cubicBezTo>
                  <a:pt x="23526" y="-1"/>
                  <a:pt x="25443" y="257"/>
                  <a:pt x="27301" y="766"/>
                </a:cubicBezTo>
              </a:path>
              <a:path w="27302" h="32778" stroke="0" extrusionOk="0">
                <a:moveTo>
                  <a:pt x="3117" y="32777"/>
                </a:moveTo>
                <a:cubicBezTo>
                  <a:pt x="1077" y="29406"/>
                  <a:pt x="0" y="25540"/>
                  <a:pt x="0" y="21600"/>
                </a:cubicBezTo>
                <a:cubicBezTo>
                  <a:pt x="0" y="9670"/>
                  <a:pt x="9670" y="0"/>
                  <a:pt x="21600" y="0"/>
                </a:cubicBezTo>
                <a:cubicBezTo>
                  <a:pt x="23526" y="-1"/>
                  <a:pt x="25443" y="257"/>
                  <a:pt x="27301" y="766"/>
                </a:cubicBezTo>
                <a:lnTo>
                  <a:pt x="21600" y="21600"/>
                </a:lnTo>
                <a:lnTo>
                  <a:pt x="3117" y="32777"/>
                </a:lnTo>
                <a:close/>
              </a:path>
            </a:pathLst>
          </a:custGeom>
          <a:solidFill>
            <a:srgbClr val="2676FF">
              <a:lumMod val="20000"/>
              <a:lumOff val="80000"/>
            </a:srgb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5" name="Arc 3137"/>
          <p:cNvSpPr>
            <a:spLocks/>
          </p:cNvSpPr>
          <p:nvPr/>
        </p:nvSpPr>
        <p:spPr bwMode="auto">
          <a:xfrm>
            <a:off x="2843213" y="2852738"/>
            <a:ext cx="3954462" cy="2033587"/>
          </a:xfrm>
          <a:custGeom>
            <a:avLst/>
            <a:gdLst>
              <a:gd name="T0" fmla="*/ 2147483647 w 41465"/>
              <a:gd name="T1" fmla="*/ 0 h 41662"/>
              <a:gd name="T2" fmla="*/ 0 w 41465"/>
              <a:gd name="T3" fmla="*/ 2147483647 h 41662"/>
              <a:gd name="T4" fmla="*/ 2147483647 w 41465"/>
              <a:gd name="T5" fmla="*/ 2147483647 h 41662"/>
              <a:gd name="T6" fmla="*/ 0 60000 65536"/>
              <a:gd name="T7" fmla="*/ 0 60000 65536"/>
              <a:gd name="T8" fmla="*/ 0 60000 65536"/>
            </a:gdLst>
            <a:ahLst/>
            <a:cxnLst>
              <a:cxn ang="T6">
                <a:pos x="T0" y="T1"/>
              </a:cxn>
              <a:cxn ang="T7">
                <a:pos x="T2" y="T3"/>
              </a:cxn>
              <a:cxn ang="T8">
                <a:pos x="T4" y="T5"/>
              </a:cxn>
            </a:cxnLst>
            <a:rect l="0" t="0" r="r" b="b"/>
            <a:pathLst>
              <a:path w="41465" h="41662" fill="none" extrusionOk="0">
                <a:moveTo>
                  <a:pt x="27869" y="0"/>
                </a:moveTo>
                <a:cubicBezTo>
                  <a:pt x="36079" y="3275"/>
                  <a:pt x="41465" y="11222"/>
                  <a:pt x="41465" y="20062"/>
                </a:cubicBezTo>
                <a:cubicBezTo>
                  <a:pt x="41465" y="31991"/>
                  <a:pt x="31794" y="41662"/>
                  <a:pt x="19865" y="41662"/>
                </a:cubicBezTo>
                <a:cubicBezTo>
                  <a:pt x="11213" y="41662"/>
                  <a:pt x="3397" y="36500"/>
                  <a:pt x="0" y="28543"/>
                </a:cubicBezTo>
              </a:path>
              <a:path w="41465" h="41662" stroke="0" extrusionOk="0">
                <a:moveTo>
                  <a:pt x="27869" y="0"/>
                </a:moveTo>
                <a:cubicBezTo>
                  <a:pt x="36079" y="3275"/>
                  <a:pt x="41465" y="11222"/>
                  <a:pt x="41465" y="20062"/>
                </a:cubicBezTo>
                <a:cubicBezTo>
                  <a:pt x="41465" y="31991"/>
                  <a:pt x="31794" y="41662"/>
                  <a:pt x="19865" y="41662"/>
                </a:cubicBezTo>
                <a:cubicBezTo>
                  <a:pt x="11213" y="41662"/>
                  <a:pt x="3397" y="36500"/>
                  <a:pt x="0" y="28543"/>
                </a:cubicBezTo>
                <a:lnTo>
                  <a:pt x="19865" y="20062"/>
                </a:lnTo>
                <a:lnTo>
                  <a:pt x="27869" y="0"/>
                </a:lnTo>
                <a:close/>
              </a:path>
            </a:pathLst>
          </a:custGeom>
          <a:solidFill>
            <a:srgbClr val="2676FF">
              <a:lumMod val="60000"/>
              <a:lumOff val="40000"/>
            </a:srgb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6" name="Arc 3138"/>
          <p:cNvSpPr>
            <a:spLocks/>
          </p:cNvSpPr>
          <p:nvPr/>
        </p:nvSpPr>
        <p:spPr bwMode="auto">
          <a:xfrm>
            <a:off x="4764088" y="2682875"/>
            <a:ext cx="2103437" cy="1636713"/>
          </a:xfrm>
          <a:custGeom>
            <a:avLst/>
            <a:gdLst>
              <a:gd name="T0" fmla="*/ 2147483647 w 21600"/>
              <a:gd name="T1" fmla="*/ 0 h 33053"/>
              <a:gd name="T2" fmla="*/ 2147483647 w 21600"/>
              <a:gd name="T3" fmla="*/ 2147483647 h 33053"/>
              <a:gd name="T4" fmla="*/ 0 w 21600"/>
              <a:gd name="T5" fmla="*/ 2147483647 h 33053"/>
              <a:gd name="T6" fmla="*/ 0 60000 65536"/>
              <a:gd name="T7" fmla="*/ 0 60000 65536"/>
              <a:gd name="T8" fmla="*/ 0 60000 65536"/>
            </a:gdLst>
            <a:ahLst/>
            <a:cxnLst>
              <a:cxn ang="T6">
                <a:pos x="T0" y="T1"/>
              </a:cxn>
              <a:cxn ang="T7">
                <a:pos x="T2" y="T3"/>
              </a:cxn>
              <a:cxn ang="T8">
                <a:pos x="T4" y="T5"/>
              </a:cxn>
            </a:cxnLst>
            <a:rect l="0" t="0" r="r" b="b"/>
            <a:pathLst>
              <a:path w="21600" h="33053" fill="none" extrusionOk="0">
                <a:moveTo>
                  <a:pt x="2907" y="-1"/>
                </a:moveTo>
                <a:cubicBezTo>
                  <a:pt x="13614" y="1453"/>
                  <a:pt x="21600" y="10597"/>
                  <a:pt x="21600" y="21403"/>
                </a:cubicBezTo>
                <a:cubicBezTo>
                  <a:pt x="21600" y="25532"/>
                  <a:pt x="20416" y="29575"/>
                  <a:pt x="18188" y="33052"/>
                </a:cubicBezTo>
              </a:path>
              <a:path w="21600" h="33053" stroke="0" extrusionOk="0">
                <a:moveTo>
                  <a:pt x="2907" y="-1"/>
                </a:moveTo>
                <a:cubicBezTo>
                  <a:pt x="13614" y="1453"/>
                  <a:pt x="21600" y="10597"/>
                  <a:pt x="21600" y="21403"/>
                </a:cubicBezTo>
                <a:cubicBezTo>
                  <a:pt x="21600" y="25532"/>
                  <a:pt x="20416" y="29575"/>
                  <a:pt x="18188" y="33052"/>
                </a:cubicBezTo>
                <a:lnTo>
                  <a:pt x="0" y="21403"/>
                </a:lnTo>
                <a:lnTo>
                  <a:pt x="2907" y="-1"/>
                </a:lnTo>
                <a:close/>
              </a:path>
            </a:pathLst>
          </a:custGeom>
          <a:solidFill>
            <a:srgbClr val="2676FF">
              <a:lumMod val="75000"/>
            </a:srgb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7" name="Oval 3142"/>
          <p:cNvSpPr>
            <a:spLocks noChangeArrowheads="1"/>
          </p:cNvSpPr>
          <p:nvPr/>
        </p:nvSpPr>
        <p:spPr bwMode="auto">
          <a:xfrm>
            <a:off x="3806825" y="3357563"/>
            <a:ext cx="1906588" cy="784225"/>
          </a:xfrm>
          <a:prstGeom prst="ellipse">
            <a:avLst/>
          </a:prstGeom>
          <a:solidFill>
            <a:srgbClr val="1F497D">
              <a:lumMod val="75000"/>
            </a:srgb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8" name="Oval 3143"/>
          <p:cNvSpPr>
            <a:spLocks noChangeArrowheads="1"/>
          </p:cNvSpPr>
          <p:nvPr/>
        </p:nvSpPr>
        <p:spPr bwMode="auto">
          <a:xfrm>
            <a:off x="3849688" y="3486150"/>
            <a:ext cx="1831975" cy="654050"/>
          </a:xfrm>
          <a:prstGeom prst="ellipse">
            <a:avLst/>
          </a:prstGeom>
          <a:solidFill>
            <a:sysClr val="window" lastClr="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9" name="Rectangle 3226"/>
          <p:cNvSpPr>
            <a:spLocks noChangeArrowheads="1"/>
          </p:cNvSpPr>
          <p:nvPr/>
        </p:nvSpPr>
        <p:spPr bwMode="auto">
          <a:xfrm flipH="1">
            <a:off x="6731322" y="1700213"/>
            <a:ext cx="2089150" cy="1081087"/>
          </a:xfrm>
          <a:prstGeom prst="rect">
            <a:avLst/>
          </a:prstGeom>
          <a:gradFill>
            <a:gsLst>
              <a:gs pos="100000">
                <a:srgbClr val="2676FF">
                  <a:lumMod val="60000"/>
                  <a:lumOff val="40000"/>
                </a:srgbClr>
              </a:gs>
              <a:gs pos="0">
                <a:srgbClr val="2676FF"/>
              </a:gs>
            </a:gsLst>
            <a:lin ang="16200000" scaled="0"/>
          </a:gradFill>
          <a:ln w="3175" cap="flat" cmpd="sng" algn="ctr">
            <a:solidFill>
              <a:srgbClr val="89CC40">
                <a:lumMod val="60000"/>
                <a:lumOff val="40000"/>
              </a:srgbClr>
            </a:solidFill>
            <a:prstDash val="solid"/>
          </a:ln>
          <a:effectLst/>
        </p:spPr>
        <p:txBody>
          <a:bodyPr vert="horz"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文本</a:t>
            </a:r>
            <a:r>
              <a:rPr kumimoji="0" lang="en-US" altLang="zh-CN" sz="3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a:t>
            </a: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 name="Oval 3227"/>
          <p:cNvSpPr>
            <a:spLocks noChangeArrowheads="1"/>
          </p:cNvSpPr>
          <p:nvPr/>
        </p:nvSpPr>
        <p:spPr bwMode="auto">
          <a:xfrm flipH="1">
            <a:off x="6229350" y="1700213"/>
            <a:ext cx="1081088" cy="1081087"/>
          </a:xfrm>
          <a:prstGeom prst="ellipse">
            <a:avLst/>
          </a:prstGeom>
          <a:solidFill>
            <a:sysClr val="window" lastClr="FFFFFF"/>
          </a:solidFill>
          <a:ln>
            <a:noFill/>
          </a:ln>
          <a:effectLst/>
          <a:extLst>
            <a:ext uri="{91240B29-F687-4F45-9708-019B960494DF}">
              <a14:hiddenLine xmlns:a14="http://schemas.microsoft.com/office/drawing/2010/main" w="19050" algn="ctr">
                <a:solidFill>
                  <a:srgbClr val="333333"/>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1" name="Rectangle 3201"/>
          <p:cNvSpPr>
            <a:spLocks noChangeArrowheads="1"/>
          </p:cNvSpPr>
          <p:nvPr/>
        </p:nvSpPr>
        <p:spPr bwMode="auto">
          <a:xfrm>
            <a:off x="250825" y="2492375"/>
            <a:ext cx="2089150" cy="1081088"/>
          </a:xfrm>
          <a:prstGeom prst="rect">
            <a:avLst/>
          </a:prstGeom>
          <a:gradFill>
            <a:gsLst>
              <a:gs pos="100000">
                <a:srgbClr val="2676FF">
                  <a:lumMod val="60000"/>
                  <a:lumOff val="40000"/>
                </a:srgbClr>
              </a:gs>
              <a:gs pos="0">
                <a:srgbClr val="2676FF"/>
              </a:gs>
            </a:gsLst>
            <a:lin ang="16200000" scaled="0"/>
          </a:gradFill>
          <a:ln w="3175" cap="flat" cmpd="sng" algn="ctr">
            <a:solidFill>
              <a:srgbClr val="89CC40">
                <a:lumMod val="60000"/>
                <a:lumOff val="40000"/>
              </a:srgbClr>
            </a:solidFill>
            <a:prstDash val="solid"/>
          </a:ln>
          <a:effectLst/>
        </p:spPr>
        <p:txBody>
          <a:bodyPr vert="horz"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r>
              <a:rPr kumimoji="0" lang="en-US" altLang="zh-CN" sz="3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1</a:t>
            </a: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2" name="Oval 3221"/>
          <p:cNvSpPr>
            <a:spLocks noChangeArrowheads="1"/>
          </p:cNvSpPr>
          <p:nvPr/>
        </p:nvSpPr>
        <p:spPr bwMode="auto">
          <a:xfrm>
            <a:off x="1619250" y="2492375"/>
            <a:ext cx="1081088" cy="1081088"/>
          </a:xfrm>
          <a:prstGeom prst="ellipse">
            <a:avLst/>
          </a:prstGeom>
          <a:solidFill>
            <a:sysClr val="window" lastClr="FFFFFF"/>
          </a:solidFill>
          <a:ln>
            <a:noFill/>
          </a:ln>
          <a:effectLst/>
          <a:extLst>
            <a:ext uri="{91240B29-F687-4F45-9708-019B960494DF}">
              <a14:hiddenLine xmlns:a14="http://schemas.microsoft.com/office/drawing/2010/main" w="19050" algn="ctr">
                <a:solidFill>
                  <a:srgbClr val="333333"/>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3" name="Rectangle 3243"/>
          <p:cNvSpPr>
            <a:spLocks noChangeArrowheads="1"/>
          </p:cNvSpPr>
          <p:nvPr/>
        </p:nvSpPr>
        <p:spPr bwMode="auto">
          <a:xfrm flipH="1">
            <a:off x="3330575" y="5373688"/>
            <a:ext cx="2393950" cy="1081087"/>
          </a:xfrm>
          <a:prstGeom prst="rect">
            <a:avLst/>
          </a:prstGeom>
          <a:gradFill>
            <a:gsLst>
              <a:gs pos="100000">
                <a:srgbClr val="2676FF">
                  <a:lumMod val="60000"/>
                  <a:lumOff val="40000"/>
                </a:srgbClr>
              </a:gs>
              <a:gs pos="0">
                <a:srgbClr val="2676FF"/>
              </a:gs>
            </a:gsLst>
            <a:lin ang="16200000" scaled="0"/>
          </a:gradFill>
          <a:ln w="3175" cap="flat" cmpd="sng" algn="ctr">
            <a:solidFill>
              <a:srgbClr val="89CC40">
                <a:lumMod val="60000"/>
                <a:lumOff val="40000"/>
              </a:srgbClr>
            </a:solidFill>
            <a:prstDash val="solid"/>
          </a:ln>
          <a:effectLst/>
        </p:spPr>
        <p:txBody>
          <a:bodyPr vert="horz"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文本</a:t>
            </a:r>
            <a:r>
              <a:rPr kumimoji="0" lang="en-US" altLang="zh-CN" sz="3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a:t>
            </a: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4" name="Oval 3250"/>
          <p:cNvSpPr>
            <a:spLocks noChangeArrowheads="1"/>
          </p:cNvSpPr>
          <p:nvPr/>
        </p:nvSpPr>
        <p:spPr bwMode="auto">
          <a:xfrm flipH="1">
            <a:off x="2978150" y="5373688"/>
            <a:ext cx="1081088" cy="1081087"/>
          </a:xfrm>
          <a:prstGeom prst="ellipse">
            <a:avLst/>
          </a:prstGeom>
          <a:solidFill>
            <a:sysClr val="window" lastClr="FFFFFF"/>
          </a:solidFill>
          <a:ln>
            <a:noFill/>
          </a:ln>
          <a:effectLst/>
          <a:extLst>
            <a:ext uri="{91240B29-F687-4F45-9708-019B960494DF}">
              <a14:hiddenLine xmlns:a14="http://schemas.microsoft.com/office/drawing/2010/main" w="31750" algn="ctr">
                <a:solidFill>
                  <a:srgbClr val="D60093"/>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5" name="Oval 3265"/>
          <p:cNvSpPr>
            <a:spLocks noChangeArrowheads="1"/>
          </p:cNvSpPr>
          <p:nvPr/>
        </p:nvSpPr>
        <p:spPr bwMode="auto">
          <a:xfrm>
            <a:off x="3348038" y="3141663"/>
            <a:ext cx="574675" cy="215900"/>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6" name="Oval 3266"/>
          <p:cNvSpPr>
            <a:spLocks noChangeArrowheads="1"/>
          </p:cNvSpPr>
          <p:nvPr/>
        </p:nvSpPr>
        <p:spPr bwMode="auto">
          <a:xfrm>
            <a:off x="3995738" y="4394200"/>
            <a:ext cx="574675" cy="215900"/>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7" name="Oval 3267"/>
          <p:cNvSpPr>
            <a:spLocks noChangeArrowheads="1"/>
          </p:cNvSpPr>
          <p:nvPr/>
        </p:nvSpPr>
        <p:spPr bwMode="auto">
          <a:xfrm>
            <a:off x="5157788" y="2968625"/>
            <a:ext cx="574675" cy="215900"/>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nvGrpSpPr>
          <p:cNvPr id="28" name="Group 3255"/>
          <p:cNvGrpSpPr>
            <a:grpSpLocks/>
          </p:cNvGrpSpPr>
          <p:nvPr/>
        </p:nvGrpSpPr>
        <p:grpSpPr bwMode="auto">
          <a:xfrm>
            <a:off x="2124075" y="2492375"/>
            <a:ext cx="1511300" cy="720725"/>
            <a:chOff x="1338" y="1570"/>
            <a:chExt cx="952" cy="454"/>
          </a:xfrm>
        </p:grpSpPr>
        <p:sp>
          <p:nvSpPr>
            <p:cNvPr id="29" name="Line 3253"/>
            <p:cNvSpPr>
              <a:spLocks noChangeShapeType="1"/>
            </p:cNvSpPr>
            <p:nvPr/>
          </p:nvSpPr>
          <p:spPr bwMode="auto">
            <a:xfrm>
              <a:off x="1338" y="1570"/>
              <a:ext cx="589" cy="0"/>
            </a:xfrm>
            <a:prstGeom prst="line">
              <a:avLst/>
            </a:prstGeom>
            <a:noFill/>
            <a:ln w="19050" cap="rnd">
              <a:solidFill>
                <a:srgbClr val="33333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Impact" pitchFamily="34" charset="0"/>
                <a:ea typeface="微软雅黑" pitchFamily="34" charset="-122"/>
              </a:endParaRPr>
            </a:p>
          </p:txBody>
        </p:sp>
        <p:sp>
          <p:nvSpPr>
            <p:cNvPr id="30" name="Line 3254"/>
            <p:cNvSpPr>
              <a:spLocks noChangeShapeType="1"/>
            </p:cNvSpPr>
            <p:nvPr/>
          </p:nvSpPr>
          <p:spPr bwMode="auto">
            <a:xfrm>
              <a:off x="1927" y="1570"/>
              <a:ext cx="363" cy="454"/>
            </a:xfrm>
            <a:prstGeom prst="line">
              <a:avLst/>
            </a:prstGeom>
            <a:noFill/>
            <a:ln w="19050" cap="rnd">
              <a:solidFill>
                <a:srgbClr val="33333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Impact" pitchFamily="34" charset="0"/>
                <a:ea typeface="微软雅黑" pitchFamily="34" charset="-122"/>
              </a:endParaRPr>
            </a:p>
          </p:txBody>
        </p:sp>
      </p:grpSp>
      <p:grpSp>
        <p:nvGrpSpPr>
          <p:cNvPr id="31" name="Group 3258"/>
          <p:cNvGrpSpPr>
            <a:grpSpLocks/>
          </p:cNvGrpSpPr>
          <p:nvPr/>
        </p:nvGrpSpPr>
        <p:grpSpPr bwMode="auto">
          <a:xfrm flipH="1">
            <a:off x="5435600" y="1700213"/>
            <a:ext cx="1152525" cy="1368425"/>
            <a:chOff x="1338" y="1570"/>
            <a:chExt cx="952" cy="454"/>
          </a:xfrm>
        </p:grpSpPr>
        <p:sp>
          <p:nvSpPr>
            <p:cNvPr id="32" name="Line 3259"/>
            <p:cNvSpPr>
              <a:spLocks noChangeShapeType="1"/>
            </p:cNvSpPr>
            <p:nvPr/>
          </p:nvSpPr>
          <p:spPr bwMode="auto">
            <a:xfrm>
              <a:off x="1338" y="1570"/>
              <a:ext cx="589" cy="0"/>
            </a:xfrm>
            <a:prstGeom prst="line">
              <a:avLst/>
            </a:prstGeom>
            <a:noFill/>
            <a:ln w="19050" cap="rnd">
              <a:solidFill>
                <a:srgbClr val="33333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Impact" pitchFamily="34" charset="0"/>
                <a:ea typeface="微软雅黑" pitchFamily="34" charset="-122"/>
              </a:endParaRPr>
            </a:p>
          </p:txBody>
        </p:sp>
        <p:sp>
          <p:nvSpPr>
            <p:cNvPr id="33" name="Line 3260"/>
            <p:cNvSpPr>
              <a:spLocks noChangeShapeType="1"/>
            </p:cNvSpPr>
            <p:nvPr/>
          </p:nvSpPr>
          <p:spPr bwMode="auto">
            <a:xfrm>
              <a:off x="1927" y="1570"/>
              <a:ext cx="363" cy="454"/>
            </a:xfrm>
            <a:prstGeom prst="line">
              <a:avLst/>
            </a:prstGeom>
            <a:noFill/>
            <a:ln w="19050" cap="rnd">
              <a:solidFill>
                <a:srgbClr val="33333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Impact" pitchFamily="34" charset="0"/>
                <a:ea typeface="微软雅黑" pitchFamily="34" charset="-122"/>
              </a:endParaRPr>
            </a:p>
          </p:txBody>
        </p:sp>
      </p:grpSp>
      <p:grpSp>
        <p:nvGrpSpPr>
          <p:cNvPr id="34" name="Group 3261"/>
          <p:cNvGrpSpPr>
            <a:grpSpLocks/>
          </p:cNvGrpSpPr>
          <p:nvPr/>
        </p:nvGrpSpPr>
        <p:grpSpPr bwMode="auto">
          <a:xfrm flipH="1">
            <a:off x="3132138" y="4508500"/>
            <a:ext cx="1152525" cy="1368425"/>
            <a:chOff x="1338" y="1570"/>
            <a:chExt cx="952" cy="454"/>
          </a:xfrm>
        </p:grpSpPr>
        <p:sp>
          <p:nvSpPr>
            <p:cNvPr id="35" name="Line 3262"/>
            <p:cNvSpPr>
              <a:spLocks noChangeShapeType="1"/>
            </p:cNvSpPr>
            <p:nvPr/>
          </p:nvSpPr>
          <p:spPr bwMode="auto">
            <a:xfrm>
              <a:off x="1338" y="1570"/>
              <a:ext cx="589" cy="0"/>
            </a:xfrm>
            <a:prstGeom prst="line">
              <a:avLst/>
            </a:prstGeom>
            <a:noFill/>
            <a:ln w="19050" cap="rnd">
              <a:solidFill>
                <a:srgbClr val="33333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Impact" pitchFamily="34" charset="0"/>
                <a:ea typeface="微软雅黑" pitchFamily="34" charset="-122"/>
              </a:endParaRPr>
            </a:p>
          </p:txBody>
        </p:sp>
        <p:sp>
          <p:nvSpPr>
            <p:cNvPr id="36" name="Line 3263"/>
            <p:cNvSpPr>
              <a:spLocks noChangeShapeType="1"/>
            </p:cNvSpPr>
            <p:nvPr/>
          </p:nvSpPr>
          <p:spPr bwMode="auto">
            <a:xfrm>
              <a:off x="1927" y="1570"/>
              <a:ext cx="363" cy="454"/>
            </a:xfrm>
            <a:prstGeom prst="line">
              <a:avLst/>
            </a:prstGeom>
            <a:noFill/>
            <a:ln w="19050" cap="rnd">
              <a:solidFill>
                <a:srgbClr val="33333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Impact" pitchFamily="34" charset="0"/>
                <a:ea typeface="微软雅黑" pitchFamily="34" charset="-122"/>
              </a:endParaRPr>
            </a:p>
          </p:txBody>
        </p:sp>
      </p:grpSp>
      <p:sp>
        <p:nvSpPr>
          <p:cNvPr id="37" name="Oval 3"/>
          <p:cNvSpPr>
            <a:spLocks noChangeArrowheads="1"/>
          </p:cNvSpPr>
          <p:nvPr/>
        </p:nvSpPr>
        <p:spPr bwMode="blackWhite">
          <a:xfrm>
            <a:off x="1619250" y="2431305"/>
            <a:ext cx="1202749" cy="1203227"/>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30%</a:t>
            </a:r>
            <a:endParaRPr kumimoji="0" lang="zh-CN" altLang="en-US" sz="18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8" name="Oval 3"/>
          <p:cNvSpPr>
            <a:spLocks noChangeArrowheads="1"/>
          </p:cNvSpPr>
          <p:nvPr/>
        </p:nvSpPr>
        <p:spPr bwMode="blackWhite">
          <a:xfrm>
            <a:off x="2917319" y="5299124"/>
            <a:ext cx="1202749" cy="1203227"/>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37%</a:t>
            </a:r>
            <a:endParaRPr kumimoji="0" lang="zh-CN" altLang="en-US" sz="18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9" name="Oval 3"/>
          <p:cNvSpPr>
            <a:spLocks noChangeArrowheads="1"/>
          </p:cNvSpPr>
          <p:nvPr/>
        </p:nvSpPr>
        <p:spPr bwMode="blackWhite">
          <a:xfrm>
            <a:off x="6168519" y="1639142"/>
            <a:ext cx="1202749" cy="1203227"/>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33%</a:t>
            </a:r>
            <a:endParaRPr kumimoji="0" lang="zh-CN" altLang="en-US" sz="18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89351446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15344" y="1455738"/>
            <a:ext cx="4913313" cy="3946525"/>
            <a:chOff x="1907704" y="1928813"/>
            <a:chExt cx="4913313" cy="3946525"/>
          </a:xfrm>
        </p:grpSpPr>
        <p:pic>
          <p:nvPicPr>
            <p:cNvPr id="3"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1907704" y="5407025"/>
              <a:ext cx="4913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Ellipse 14"/>
            <p:cNvSpPr>
              <a:spLocks noChangeArrowheads="1"/>
            </p:cNvSpPr>
            <p:nvPr/>
          </p:nvSpPr>
          <p:spPr bwMode="gray">
            <a:xfrm>
              <a:off x="2482379" y="1928813"/>
              <a:ext cx="3500438" cy="3500437"/>
            </a:xfrm>
            <a:prstGeom prst="ellipse">
              <a:avLst/>
            </a:prstGeom>
            <a:gradFill rotWithShape="1">
              <a:gsLst>
                <a:gs pos="0">
                  <a:srgbClr val="2676FF"/>
                </a:gs>
                <a:gs pos="50000">
                  <a:srgbClr val="2676FF">
                    <a:lumMod val="60000"/>
                    <a:lumOff val="40000"/>
                  </a:srgbClr>
                </a:gs>
                <a:gs pos="100000">
                  <a:srgbClr val="2676FF"/>
                </a:gs>
              </a:gsLst>
              <a:lin ang="5400000" scaled="1"/>
            </a:gradFill>
            <a:ln>
              <a:noFill/>
            </a:ln>
            <a:effectLs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sp>
          <p:nvSpPr>
            <p:cNvPr id="5" name="Rectangle 12"/>
            <p:cNvSpPr>
              <a:spLocks noChangeArrowheads="1"/>
            </p:cNvSpPr>
            <p:nvPr/>
          </p:nvSpPr>
          <p:spPr bwMode="gray">
            <a:xfrm>
              <a:off x="4236567" y="3673475"/>
              <a:ext cx="0"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Rectangle 13"/>
            <p:cNvSpPr>
              <a:spLocks noChangeArrowheads="1"/>
            </p:cNvSpPr>
            <p:nvPr/>
          </p:nvSpPr>
          <p:spPr bwMode="gray">
            <a:xfrm>
              <a:off x="4231804" y="3673475"/>
              <a:ext cx="158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Rectangle 14"/>
            <p:cNvSpPr>
              <a:spLocks noChangeArrowheads="1"/>
            </p:cNvSpPr>
            <p:nvPr/>
          </p:nvSpPr>
          <p:spPr bwMode="gray">
            <a:xfrm>
              <a:off x="4236567" y="3673475"/>
              <a:ext cx="0"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8" name="Group 15"/>
            <p:cNvGrpSpPr>
              <a:grpSpLocks/>
            </p:cNvGrpSpPr>
            <p:nvPr/>
          </p:nvGrpSpPr>
          <p:grpSpPr bwMode="auto">
            <a:xfrm>
              <a:off x="2869729" y="2316163"/>
              <a:ext cx="2725738" cy="2720975"/>
              <a:chOff x="3126" y="1459"/>
              <a:chExt cx="1717" cy="1714"/>
            </a:xfrm>
          </p:grpSpPr>
          <p:grpSp>
            <p:nvGrpSpPr>
              <p:cNvPr id="24" name="Group 16"/>
              <p:cNvGrpSpPr>
                <a:grpSpLocks/>
              </p:cNvGrpSpPr>
              <p:nvPr/>
            </p:nvGrpSpPr>
            <p:grpSpPr bwMode="auto">
              <a:xfrm>
                <a:off x="3126" y="1465"/>
                <a:ext cx="1717" cy="1708"/>
                <a:chOff x="6583" y="940"/>
                <a:chExt cx="2027" cy="2017"/>
              </a:xfrm>
            </p:grpSpPr>
            <p:sp>
              <p:nvSpPr>
                <p:cNvPr id="29" name="Freeform 17"/>
                <p:cNvSpPr>
                  <a:spLocks/>
                </p:cNvSpPr>
                <p:nvPr/>
              </p:nvSpPr>
              <p:spPr bwMode="gray">
                <a:xfrm>
                  <a:off x="6840" y="1946"/>
                  <a:ext cx="1512" cy="1011"/>
                </a:xfrm>
                <a:custGeom>
                  <a:avLst/>
                  <a:gdLst>
                    <a:gd name="T0" fmla="*/ 409 w 640"/>
                    <a:gd name="T1" fmla="*/ 185 h 428"/>
                    <a:gd name="T2" fmla="*/ 321 w 640"/>
                    <a:gd name="T3" fmla="*/ 0 h 428"/>
                    <a:gd name="T4" fmla="*/ 234 w 640"/>
                    <a:gd name="T5" fmla="*/ 183 h 428"/>
                    <a:gd name="T6" fmla="*/ 205 w 640"/>
                    <a:gd name="T7" fmla="*/ 142 h 428"/>
                    <a:gd name="T8" fmla="*/ 0 w 640"/>
                    <a:gd name="T9" fmla="*/ 285 h 428"/>
                    <a:gd name="T10" fmla="*/ 320 w 640"/>
                    <a:gd name="T11" fmla="*/ 428 h 428"/>
                    <a:gd name="T12" fmla="*/ 640 w 640"/>
                    <a:gd name="T13" fmla="*/ 284 h 428"/>
                    <a:gd name="T14" fmla="*/ 438 w 640"/>
                    <a:gd name="T15" fmla="*/ 143 h 428"/>
                    <a:gd name="T16" fmla="*/ 409 w 640"/>
                    <a:gd name="T17" fmla="*/ 185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0" h="428">
                      <a:moveTo>
                        <a:pt x="409" y="185"/>
                      </a:moveTo>
                      <a:cubicBezTo>
                        <a:pt x="321" y="0"/>
                        <a:pt x="321" y="0"/>
                        <a:pt x="321" y="0"/>
                      </a:cubicBezTo>
                      <a:cubicBezTo>
                        <a:pt x="234" y="183"/>
                        <a:pt x="234" y="183"/>
                        <a:pt x="234" y="183"/>
                      </a:cubicBezTo>
                      <a:cubicBezTo>
                        <a:pt x="205" y="142"/>
                        <a:pt x="205" y="142"/>
                        <a:pt x="205" y="142"/>
                      </a:cubicBezTo>
                      <a:cubicBezTo>
                        <a:pt x="0" y="285"/>
                        <a:pt x="0" y="285"/>
                        <a:pt x="0" y="285"/>
                      </a:cubicBezTo>
                      <a:cubicBezTo>
                        <a:pt x="79" y="372"/>
                        <a:pt x="193" y="428"/>
                        <a:pt x="320" y="428"/>
                      </a:cubicBezTo>
                      <a:cubicBezTo>
                        <a:pt x="447" y="428"/>
                        <a:pt x="561" y="372"/>
                        <a:pt x="640" y="284"/>
                      </a:cubicBezTo>
                      <a:cubicBezTo>
                        <a:pt x="438" y="143"/>
                        <a:pt x="438" y="143"/>
                        <a:pt x="438" y="143"/>
                      </a:cubicBezTo>
                      <a:lnTo>
                        <a:pt x="409" y="185"/>
                      </a:lnTo>
                      <a:close/>
                    </a:path>
                  </a:pathLst>
                </a:custGeom>
                <a:gradFill rotWithShape="1">
                  <a:gsLst>
                    <a:gs pos="0">
                      <a:srgbClr val="B8B8B8"/>
                    </a:gs>
                    <a:gs pos="50000">
                      <a:srgbClr val="E2E2E2"/>
                    </a:gs>
                    <a:gs pos="100000">
                      <a:srgbClr val="B8B8B8"/>
                    </a:gs>
                  </a:gsLst>
                  <a:lin ang="2700000" scaled="1"/>
                </a:gradFill>
                <a:ln w="14351" cap="flat" cmpd="sng">
                  <a:solidFill>
                    <a:srgbClr val="D5D5D5"/>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0" name="Freeform 18"/>
                <p:cNvSpPr>
                  <a:spLocks/>
                </p:cNvSpPr>
                <p:nvPr/>
              </p:nvSpPr>
              <p:spPr bwMode="gray">
                <a:xfrm>
                  <a:off x="7599" y="940"/>
                  <a:ext cx="1011" cy="1481"/>
                </a:xfrm>
                <a:custGeom>
                  <a:avLst/>
                  <a:gdLst>
                    <a:gd name="T0" fmla="*/ 100 w 428"/>
                    <a:gd name="T1" fmla="*/ 248 h 627"/>
                    <a:gd name="T2" fmla="*/ 0 w 428"/>
                    <a:gd name="T3" fmla="*/ 424 h 627"/>
                    <a:gd name="T4" fmla="*/ 0 w 428"/>
                    <a:gd name="T5" fmla="*/ 424 h 627"/>
                    <a:gd name="T6" fmla="*/ 0 w 428"/>
                    <a:gd name="T7" fmla="*/ 424 h 627"/>
                    <a:gd name="T8" fmla="*/ 204 w 428"/>
                    <a:gd name="T9" fmla="*/ 445 h 627"/>
                    <a:gd name="T10" fmla="*/ 175 w 428"/>
                    <a:gd name="T11" fmla="*/ 486 h 627"/>
                    <a:gd name="T12" fmla="*/ 377 w 428"/>
                    <a:gd name="T13" fmla="*/ 627 h 627"/>
                    <a:gd name="T14" fmla="*/ 428 w 428"/>
                    <a:gd name="T15" fmla="*/ 425 h 627"/>
                    <a:gd name="T16" fmla="*/ 50 w 428"/>
                    <a:gd name="T17" fmla="*/ 0 h 627"/>
                    <a:gd name="T18" fmla="*/ 50 w 428"/>
                    <a:gd name="T19" fmla="*/ 248 h 627"/>
                    <a:gd name="T20" fmla="*/ 100 w 428"/>
                    <a:gd name="T21" fmla="*/ 248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8" h="627">
                      <a:moveTo>
                        <a:pt x="100" y="248"/>
                      </a:moveTo>
                      <a:cubicBezTo>
                        <a:pt x="0" y="424"/>
                        <a:pt x="0" y="424"/>
                        <a:pt x="0" y="424"/>
                      </a:cubicBezTo>
                      <a:cubicBezTo>
                        <a:pt x="0" y="424"/>
                        <a:pt x="0" y="424"/>
                        <a:pt x="0" y="424"/>
                      </a:cubicBezTo>
                      <a:cubicBezTo>
                        <a:pt x="0" y="424"/>
                        <a:pt x="0" y="424"/>
                        <a:pt x="0" y="424"/>
                      </a:cubicBezTo>
                      <a:cubicBezTo>
                        <a:pt x="204" y="445"/>
                        <a:pt x="204" y="445"/>
                        <a:pt x="204" y="445"/>
                      </a:cubicBezTo>
                      <a:cubicBezTo>
                        <a:pt x="175" y="486"/>
                        <a:pt x="175" y="486"/>
                        <a:pt x="175" y="486"/>
                      </a:cubicBezTo>
                      <a:cubicBezTo>
                        <a:pt x="377" y="627"/>
                        <a:pt x="377" y="627"/>
                        <a:pt x="377" y="627"/>
                      </a:cubicBezTo>
                      <a:cubicBezTo>
                        <a:pt x="409" y="567"/>
                        <a:pt x="428" y="498"/>
                        <a:pt x="428" y="425"/>
                      </a:cubicBezTo>
                      <a:cubicBezTo>
                        <a:pt x="428" y="206"/>
                        <a:pt x="262" y="25"/>
                        <a:pt x="50" y="0"/>
                      </a:cubicBezTo>
                      <a:cubicBezTo>
                        <a:pt x="50" y="248"/>
                        <a:pt x="50" y="248"/>
                        <a:pt x="50" y="248"/>
                      </a:cubicBezTo>
                      <a:lnTo>
                        <a:pt x="100" y="248"/>
                      </a:lnTo>
                      <a:close/>
                    </a:path>
                  </a:pathLst>
                </a:custGeom>
                <a:gradFill rotWithShape="1">
                  <a:gsLst>
                    <a:gs pos="0">
                      <a:srgbClr val="B8B8B8"/>
                    </a:gs>
                    <a:gs pos="50000">
                      <a:srgbClr val="E2E2E2"/>
                    </a:gs>
                    <a:gs pos="100000">
                      <a:srgbClr val="B8B8B8"/>
                    </a:gs>
                  </a:gsLst>
                  <a:lin ang="2700000" scaled="1"/>
                </a:gradFill>
                <a:ln w="14351" cap="flat" cmpd="sng">
                  <a:solidFill>
                    <a:srgbClr val="D5D5D5"/>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1" name="Freeform 19"/>
                <p:cNvSpPr>
                  <a:spLocks/>
                </p:cNvSpPr>
                <p:nvPr/>
              </p:nvSpPr>
              <p:spPr bwMode="gray">
                <a:xfrm>
                  <a:off x="6583" y="940"/>
                  <a:ext cx="1013" cy="1484"/>
                </a:xfrm>
                <a:custGeom>
                  <a:avLst/>
                  <a:gdLst>
                    <a:gd name="T0" fmla="*/ 227 w 429"/>
                    <a:gd name="T1" fmla="*/ 443 h 628"/>
                    <a:gd name="T2" fmla="*/ 429 w 429"/>
                    <a:gd name="T3" fmla="*/ 424 h 628"/>
                    <a:gd name="T4" fmla="*/ 328 w 429"/>
                    <a:gd name="T5" fmla="*/ 248 h 628"/>
                    <a:gd name="T6" fmla="*/ 379 w 429"/>
                    <a:gd name="T7" fmla="*/ 248 h 628"/>
                    <a:gd name="T8" fmla="*/ 379 w 429"/>
                    <a:gd name="T9" fmla="*/ 0 h 628"/>
                    <a:gd name="T10" fmla="*/ 0 w 429"/>
                    <a:gd name="T11" fmla="*/ 425 h 628"/>
                    <a:gd name="T12" fmla="*/ 51 w 429"/>
                    <a:gd name="T13" fmla="*/ 628 h 628"/>
                    <a:gd name="T14" fmla="*/ 256 w 429"/>
                    <a:gd name="T15" fmla="*/ 485 h 628"/>
                    <a:gd name="T16" fmla="*/ 227 w 429"/>
                    <a:gd name="T17" fmla="*/ 443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9" h="628">
                      <a:moveTo>
                        <a:pt x="227" y="443"/>
                      </a:moveTo>
                      <a:cubicBezTo>
                        <a:pt x="429" y="424"/>
                        <a:pt x="429" y="424"/>
                        <a:pt x="429" y="424"/>
                      </a:cubicBezTo>
                      <a:cubicBezTo>
                        <a:pt x="328" y="248"/>
                        <a:pt x="328" y="248"/>
                        <a:pt x="328" y="248"/>
                      </a:cubicBezTo>
                      <a:cubicBezTo>
                        <a:pt x="379" y="248"/>
                        <a:pt x="379" y="248"/>
                        <a:pt x="379" y="248"/>
                      </a:cubicBezTo>
                      <a:cubicBezTo>
                        <a:pt x="379" y="0"/>
                        <a:pt x="379" y="0"/>
                        <a:pt x="379" y="0"/>
                      </a:cubicBezTo>
                      <a:cubicBezTo>
                        <a:pt x="166" y="25"/>
                        <a:pt x="0" y="205"/>
                        <a:pt x="0" y="425"/>
                      </a:cubicBezTo>
                      <a:cubicBezTo>
                        <a:pt x="0" y="499"/>
                        <a:pt x="19" y="568"/>
                        <a:pt x="51" y="628"/>
                      </a:cubicBezTo>
                      <a:cubicBezTo>
                        <a:pt x="256" y="485"/>
                        <a:pt x="256" y="485"/>
                        <a:pt x="256" y="485"/>
                      </a:cubicBezTo>
                      <a:lnTo>
                        <a:pt x="227" y="443"/>
                      </a:lnTo>
                      <a:close/>
                    </a:path>
                  </a:pathLst>
                </a:custGeom>
                <a:gradFill rotWithShape="1">
                  <a:gsLst>
                    <a:gs pos="0">
                      <a:srgbClr val="B8B8B8"/>
                    </a:gs>
                    <a:gs pos="50000">
                      <a:srgbClr val="E2E2E2"/>
                    </a:gs>
                    <a:gs pos="100000">
                      <a:srgbClr val="B8B8B8"/>
                    </a:gs>
                  </a:gsLst>
                  <a:lin ang="2700000" scaled="1"/>
                </a:gradFill>
                <a:ln w="14351" cap="flat" cmpd="sng">
                  <a:solidFill>
                    <a:srgbClr val="D5D5D5"/>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25" name="Group 20"/>
              <p:cNvGrpSpPr>
                <a:grpSpLocks/>
              </p:cNvGrpSpPr>
              <p:nvPr/>
            </p:nvGrpSpPr>
            <p:grpSpPr bwMode="auto">
              <a:xfrm>
                <a:off x="3228" y="1459"/>
                <a:ext cx="1513" cy="1429"/>
                <a:chOff x="6703" y="933"/>
                <a:chExt cx="1786" cy="1687"/>
              </a:xfrm>
            </p:grpSpPr>
            <p:sp>
              <p:nvSpPr>
                <p:cNvPr id="26" name="Freeform 21"/>
                <p:cNvSpPr>
                  <a:spLocks/>
                </p:cNvSpPr>
                <p:nvPr/>
              </p:nvSpPr>
              <p:spPr bwMode="gray">
                <a:xfrm>
                  <a:off x="7358" y="933"/>
                  <a:ext cx="477" cy="1009"/>
                </a:xfrm>
                <a:custGeom>
                  <a:avLst/>
                  <a:gdLst>
                    <a:gd name="T0" fmla="*/ 0 w 202"/>
                    <a:gd name="T1" fmla="*/ 251 h 427"/>
                    <a:gd name="T2" fmla="*/ 101 w 202"/>
                    <a:gd name="T3" fmla="*/ 427 h 427"/>
                    <a:gd name="T4" fmla="*/ 101 w 202"/>
                    <a:gd name="T5" fmla="*/ 427 h 427"/>
                    <a:gd name="T6" fmla="*/ 101 w 202"/>
                    <a:gd name="T7" fmla="*/ 427 h 427"/>
                    <a:gd name="T8" fmla="*/ 102 w 202"/>
                    <a:gd name="T9" fmla="*/ 427 h 427"/>
                    <a:gd name="T10" fmla="*/ 102 w 202"/>
                    <a:gd name="T11" fmla="*/ 427 h 427"/>
                    <a:gd name="T12" fmla="*/ 202 w 202"/>
                    <a:gd name="T13" fmla="*/ 251 h 427"/>
                    <a:gd name="T14" fmla="*/ 152 w 202"/>
                    <a:gd name="T15" fmla="*/ 251 h 427"/>
                    <a:gd name="T16" fmla="*/ 152 w 202"/>
                    <a:gd name="T17" fmla="*/ 3 h 427"/>
                    <a:gd name="T18" fmla="*/ 101 w 202"/>
                    <a:gd name="T19" fmla="*/ 0 h 427"/>
                    <a:gd name="T20" fmla="*/ 51 w 202"/>
                    <a:gd name="T21" fmla="*/ 3 h 427"/>
                    <a:gd name="T22" fmla="*/ 51 w 202"/>
                    <a:gd name="T23" fmla="*/ 251 h 427"/>
                    <a:gd name="T24" fmla="*/ 0 w 202"/>
                    <a:gd name="T25" fmla="*/ 251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2" h="427">
                      <a:moveTo>
                        <a:pt x="0" y="251"/>
                      </a:moveTo>
                      <a:cubicBezTo>
                        <a:pt x="101" y="427"/>
                        <a:pt x="101" y="427"/>
                        <a:pt x="101" y="427"/>
                      </a:cubicBezTo>
                      <a:cubicBezTo>
                        <a:pt x="101" y="427"/>
                        <a:pt x="101" y="427"/>
                        <a:pt x="101" y="427"/>
                      </a:cubicBezTo>
                      <a:cubicBezTo>
                        <a:pt x="101" y="427"/>
                        <a:pt x="101" y="427"/>
                        <a:pt x="101" y="427"/>
                      </a:cubicBezTo>
                      <a:cubicBezTo>
                        <a:pt x="102" y="427"/>
                        <a:pt x="102" y="427"/>
                        <a:pt x="102" y="427"/>
                      </a:cubicBezTo>
                      <a:cubicBezTo>
                        <a:pt x="102" y="427"/>
                        <a:pt x="102" y="427"/>
                        <a:pt x="102" y="427"/>
                      </a:cubicBezTo>
                      <a:cubicBezTo>
                        <a:pt x="202" y="251"/>
                        <a:pt x="202" y="251"/>
                        <a:pt x="202" y="251"/>
                      </a:cubicBezTo>
                      <a:cubicBezTo>
                        <a:pt x="152" y="251"/>
                        <a:pt x="152" y="251"/>
                        <a:pt x="152" y="251"/>
                      </a:cubicBezTo>
                      <a:cubicBezTo>
                        <a:pt x="152" y="3"/>
                        <a:pt x="152" y="3"/>
                        <a:pt x="152" y="3"/>
                      </a:cubicBezTo>
                      <a:cubicBezTo>
                        <a:pt x="135" y="1"/>
                        <a:pt x="118" y="0"/>
                        <a:pt x="101" y="0"/>
                      </a:cubicBezTo>
                      <a:cubicBezTo>
                        <a:pt x="84" y="0"/>
                        <a:pt x="67" y="1"/>
                        <a:pt x="51" y="3"/>
                      </a:cubicBezTo>
                      <a:cubicBezTo>
                        <a:pt x="51" y="251"/>
                        <a:pt x="51" y="251"/>
                        <a:pt x="51" y="251"/>
                      </a:cubicBezTo>
                      <a:lnTo>
                        <a:pt x="0" y="251"/>
                      </a:lnTo>
                      <a:close/>
                    </a:path>
                  </a:pathLst>
                </a:custGeom>
                <a:solidFill>
                  <a:srgbClr val="5F5F5F"/>
                </a:solidFill>
                <a:ln>
                  <a:noFill/>
                </a:ln>
                <a:effectLst/>
                <a:extLst>
                  <a:ext uri="{91240B29-F687-4F45-9708-019B960494DF}">
                    <a14:hiddenLine xmlns:a14="http://schemas.microsoft.com/office/drawing/2010/main" w="25400"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7" name="Freeform 22"/>
                <p:cNvSpPr>
                  <a:spLocks/>
                </p:cNvSpPr>
                <p:nvPr/>
              </p:nvSpPr>
              <p:spPr bwMode="gray">
                <a:xfrm>
                  <a:off x="6703" y="1942"/>
                  <a:ext cx="896" cy="678"/>
                </a:xfrm>
                <a:custGeom>
                  <a:avLst/>
                  <a:gdLst>
                    <a:gd name="T0" fmla="*/ 292 w 379"/>
                    <a:gd name="T1" fmla="*/ 185 h 287"/>
                    <a:gd name="T2" fmla="*/ 379 w 379"/>
                    <a:gd name="T3" fmla="*/ 2 h 287"/>
                    <a:gd name="T4" fmla="*/ 378 w 379"/>
                    <a:gd name="T5" fmla="*/ 1 h 287"/>
                    <a:gd name="T6" fmla="*/ 378 w 379"/>
                    <a:gd name="T7" fmla="*/ 1 h 287"/>
                    <a:gd name="T8" fmla="*/ 378 w 379"/>
                    <a:gd name="T9" fmla="*/ 0 h 287"/>
                    <a:gd name="T10" fmla="*/ 176 w 379"/>
                    <a:gd name="T11" fmla="*/ 19 h 287"/>
                    <a:gd name="T12" fmla="*/ 205 w 379"/>
                    <a:gd name="T13" fmla="*/ 61 h 287"/>
                    <a:gd name="T14" fmla="*/ 0 w 379"/>
                    <a:gd name="T15" fmla="*/ 204 h 287"/>
                    <a:gd name="T16" fmla="*/ 58 w 379"/>
                    <a:gd name="T17" fmla="*/ 287 h 287"/>
                    <a:gd name="T18" fmla="*/ 263 w 379"/>
                    <a:gd name="T19" fmla="*/ 144 h 287"/>
                    <a:gd name="T20" fmla="*/ 292 w 379"/>
                    <a:gd name="T21" fmla="*/ 18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9" h="287">
                      <a:moveTo>
                        <a:pt x="292" y="185"/>
                      </a:moveTo>
                      <a:cubicBezTo>
                        <a:pt x="379" y="2"/>
                        <a:pt x="379" y="2"/>
                        <a:pt x="379" y="2"/>
                      </a:cubicBezTo>
                      <a:cubicBezTo>
                        <a:pt x="378" y="1"/>
                        <a:pt x="378" y="1"/>
                        <a:pt x="378" y="1"/>
                      </a:cubicBezTo>
                      <a:cubicBezTo>
                        <a:pt x="378" y="1"/>
                        <a:pt x="378" y="1"/>
                        <a:pt x="378" y="1"/>
                      </a:cubicBezTo>
                      <a:cubicBezTo>
                        <a:pt x="378" y="0"/>
                        <a:pt x="378" y="0"/>
                        <a:pt x="378" y="0"/>
                      </a:cubicBezTo>
                      <a:cubicBezTo>
                        <a:pt x="176" y="19"/>
                        <a:pt x="176" y="19"/>
                        <a:pt x="176" y="19"/>
                      </a:cubicBezTo>
                      <a:cubicBezTo>
                        <a:pt x="205" y="61"/>
                        <a:pt x="205" y="61"/>
                        <a:pt x="205" y="61"/>
                      </a:cubicBezTo>
                      <a:cubicBezTo>
                        <a:pt x="0" y="204"/>
                        <a:pt x="0" y="204"/>
                        <a:pt x="0" y="204"/>
                      </a:cubicBezTo>
                      <a:cubicBezTo>
                        <a:pt x="16" y="234"/>
                        <a:pt x="36" y="262"/>
                        <a:pt x="58" y="287"/>
                      </a:cubicBezTo>
                      <a:cubicBezTo>
                        <a:pt x="263" y="144"/>
                        <a:pt x="263" y="144"/>
                        <a:pt x="263" y="144"/>
                      </a:cubicBezTo>
                      <a:lnTo>
                        <a:pt x="292" y="185"/>
                      </a:lnTo>
                      <a:close/>
                    </a:path>
                  </a:pathLst>
                </a:custGeom>
                <a:solidFill>
                  <a:srgbClr val="5F5F5F"/>
                </a:solidFill>
                <a:ln>
                  <a:noFill/>
                </a:ln>
                <a:effectLst/>
                <a:extLst>
                  <a:ext uri="{91240B29-F687-4F45-9708-019B960494DF}">
                    <a14:hiddenLine xmlns:a14="http://schemas.microsoft.com/office/drawing/2010/main" w="25400"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8" name="Freeform 23"/>
                <p:cNvSpPr>
                  <a:spLocks/>
                </p:cNvSpPr>
                <p:nvPr/>
              </p:nvSpPr>
              <p:spPr bwMode="gray">
                <a:xfrm>
                  <a:off x="7599" y="1942"/>
                  <a:ext cx="890" cy="675"/>
                </a:xfrm>
                <a:custGeom>
                  <a:avLst/>
                  <a:gdLst>
                    <a:gd name="T0" fmla="*/ 175 w 377"/>
                    <a:gd name="T1" fmla="*/ 62 h 286"/>
                    <a:gd name="T2" fmla="*/ 204 w 377"/>
                    <a:gd name="T3" fmla="*/ 21 h 286"/>
                    <a:gd name="T4" fmla="*/ 0 w 377"/>
                    <a:gd name="T5" fmla="*/ 0 h 286"/>
                    <a:gd name="T6" fmla="*/ 0 w 377"/>
                    <a:gd name="T7" fmla="*/ 2 h 286"/>
                    <a:gd name="T8" fmla="*/ 88 w 377"/>
                    <a:gd name="T9" fmla="*/ 187 h 286"/>
                    <a:gd name="T10" fmla="*/ 117 w 377"/>
                    <a:gd name="T11" fmla="*/ 145 h 286"/>
                    <a:gd name="T12" fmla="*/ 319 w 377"/>
                    <a:gd name="T13" fmla="*/ 286 h 286"/>
                    <a:gd name="T14" fmla="*/ 377 w 377"/>
                    <a:gd name="T15" fmla="*/ 203 h 286"/>
                    <a:gd name="T16" fmla="*/ 175 w 377"/>
                    <a:gd name="T17" fmla="*/ 6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6">
                      <a:moveTo>
                        <a:pt x="175" y="62"/>
                      </a:moveTo>
                      <a:cubicBezTo>
                        <a:pt x="204" y="21"/>
                        <a:pt x="204" y="21"/>
                        <a:pt x="204" y="21"/>
                      </a:cubicBezTo>
                      <a:cubicBezTo>
                        <a:pt x="0" y="0"/>
                        <a:pt x="0" y="0"/>
                        <a:pt x="0" y="0"/>
                      </a:cubicBezTo>
                      <a:cubicBezTo>
                        <a:pt x="0" y="2"/>
                        <a:pt x="0" y="2"/>
                        <a:pt x="0" y="2"/>
                      </a:cubicBezTo>
                      <a:cubicBezTo>
                        <a:pt x="88" y="187"/>
                        <a:pt x="88" y="187"/>
                        <a:pt x="88" y="187"/>
                      </a:cubicBezTo>
                      <a:cubicBezTo>
                        <a:pt x="117" y="145"/>
                        <a:pt x="117" y="145"/>
                        <a:pt x="117" y="145"/>
                      </a:cubicBezTo>
                      <a:cubicBezTo>
                        <a:pt x="319" y="286"/>
                        <a:pt x="319" y="286"/>
                        <a:pt x="319" y="286"/>
                      </a:cubicBezTo>
                      <a:cubicBezTo>
                        <a:pt x="341" y="261"/>
                        <a:pt x="361" y="233"/>
                        <a:pt x="377" y="203"/>
                      </a:cubicBezTo>
                      <a:lnTo>
                        <a:pt x="175" y="62"/>
                      </a:lnTo>
                      <a:close/>
                    </a:path>
                  </a:pathLst>
                </a:custGeom>
                <a:solidFill>
                  <a:srgbClr val="5F5F5F"/>
                </a:solidFill>
                <a:ln>
                  <a:noFill/>
                </a:ln>
                <a:effectLst/>
                <a:extLst>
                  <a:ext uri="{91240B29-F687-4F45-9708-019B960494DF}">
                    <a14:hiddenLine xmlns:a14="http://schemas.microsoft.com/office/drawing/2010/main" w="25400"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sp>
          <p:nvSpPr>
            <p:cNvPr id="9" name="Freeform 24"/>
            <p:cNvSpPr>
              <a:spLocks/>
            </p:cNvSpPr>
            <p:nvPr/>
          </p:nvSpPr>
          <p:spPr bwMode="gray">
            <a:xfrm>
              <a:off x="4231804" y="3673475"/>
              <a:ext cx="4763" cy="0"/>
            </a:xfrm>
            <a:custGeom>
              <a:avLst/>
              <a:gdLst>
                <a:gd name="T0" fmla="*/ 0 w 3"/>
                <a:gd name="T1" fmla="*/ 0 w 3"/>
                <a:gd name="T2" fmla="*/ 3 w 3"/>
                <a:gd name="T3" fmla="*/ 0 w 3"/>
              </a:gdLst>
              <a:ahLst/>
              <a:cxnLst>
                <a:cxn ang="0">
                  <a:pos x="T0" y="0"/>
                </a:cxn>
                <a:cxn ang="0">
                  <a:pos x="T1" y="0"/>
                </a:cxn>
                <a:cxn ang="0">
                  <a:pos x="T2" y="0"/>
                </a:cxn>
                <a:cxn ang="0">
                  <a:pos x="T3" y="0"/>
                </a:cxn>
              </a:cxnLst>
              <a:rect l="0" t="0" r="r" b="b"/>
              <a:pathLst>
                <a:path w="3">
                  <a:moveTo>
                    <a:pt x="0" y="0"/>
                  </a:moveTo>
                  <a:lnTo>
                    <a:pt x="0" y="0"/>
                  </a:lnTo>
                  <a:lnTo>
                    <a:pt x="3"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Freeform 25"/>
            <p:cNvSpPr>
              <a:spLocks/>
            </p:cNvSpPr>
            <p:nvPr/>
          </p:nvSpPr>
          <p:spPr bwMode="gray">
            <a:xfrm>
              <a:off x="4231804" y="3673475"/>
              <a:ext cx="4763" cy="4763"/>
            </a:xfrm>
            <a:custGeom>
              <a:avLst/>
              <a:gdLst>
                <a:gd name="T0" fmla="*/ 0 w 3"/>
                <a:gd name="T1" fmla="*/ 2 h 4"/>
                <a:gd name="T2" fmla="*/ 3 w 3"/>
                <a:gd name="T3" fmla="*/ 4 h 4"/>
                <a:gd name="T4" fmla="*/ 3 w 3"/>
                <a:gd name="T5" fmla="*/ 0 h 4"/>
                <a:gd name="T6" fmla="*/ 3 w 3"/>
                <a:gd name="T7" fmla="*/ 0 h 4"/>
                <a:gd name="T8" fmla="*/ 0 w 3"/>
                <a:gd name="T9" fmla="*/ 2 h 4"/>
              </a:gdLst>
              <a:ahLst/>
              <a:cxnLst>
                <a:cxn ang="0">
                  <a:pos x="T0" y="T1"/>
                </a:cxn>
                <a:cxn ang="0">
                  <a:pos x="T2" y="T3"/>
                </a:cxn>
                <a:cxn ang="0">
                  <a:pos x="T4" y="T5"/>
                </a:cxn>
                <a:cxn ang="0">
                  <a:pos x="T6" y="T7"/>
                </a:cxn>
                <a:cxn ang="0">
                  <a:pos x="T8" y="T9"/>
                </a:cxn>
              </a:cxnLst>
              <a:rect l="0" t="0" r="r" b="b"/>
              <a:pathLst>
                <a:path w="3" h="4">
                  <a:moveTo>
                    <a:pt x="0" y="2"/>
                  </a:moveTo>
                  <a:lnTo>
                    <a:pt x="3" y="4"/>
                  </a:lnTo>
                  <a:lnTo>
                    <a:pt x="3" y="0"/>
                  </a:lnTo>
                  <a:lnTo>
                    <a:pt x="3"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1" name="Freeform 26"/>
            <p:cNvSpPr>
              <a:spLocks/>
            </p:cNvSpPr>
            <p:nvPr/>
          </p:nvSpPr>
          <p:spPr bwMode="gray">
            <a:xfrm>
              <a:off x="4231804" y="3673475"/>
              <a:ext cx="4763" cy="1588"/>
            </a:xfrm>
            <a:custGeom>
              <a:avLst/>
              <a:gdLst>
                <a:gd name="T0" fmla="*/ 3 w 3"/>
                <a:gd name="T1" fmla="*/ 0 h 2"/>
                <a:gd name="T2" fmla="*/ 0 w 3"/>
                <a:gd name="T3" fmla="*/ 0 h 2"/>
                <a:gd name="T4" fmla="*/ 0 w 3"/>
                <a:gd name="T5" fmla="*/ 2 h 2"/>
                <a:gd name="T6" fmla="*/ 3 w 3"/>
                <a:gd name="T7" fmla="*/ 0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0"/>
                  </a:lnTo>
                  <a:lnTo>
                    <a:pt x="0" y="2"/>
                  </a:lnTo>
                  <a:lnTo>
                    <a:pt x="3" y="0"/>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2" name="WordArt 30"/>
            <p:cNvSpPr>
              <a:spLocks noChangeArrowheads="1" noChangeShapeType="1" noTextEdit="1"/>
            </p:cNvSpPr>
            <p:nvPr/>
          </p:nvSpPr>
          <p:spPr bwMode="gray">
            <a:xfrm rot="197664">
              <a:off x="3109442" y="2141538"/>
              <a:ext cx="2332037" cy="14478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73098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smtClean="0">
                  <a:ln>
                    <a:noFill/>
                  </a:ln>
                  <a:solidFill>
                    <a:srgbClr val="FFFFFF"/>
                  </a:solidFill>
                  <a:effectLst/>
                  <a:uLnTx/>
                  <a:uFillTx/>
                  <a:latin typeface="微软雅黑" pitchFamily="34" charset="-122"/>
                  <a:ea typeface="微软雅黑" pitchFamily="34" charset="-122"/>
                </a:rPr>
                <a:t>     这里输入文本      </a:t>
              </a:r>
              <a:endParaRPr kumimoji="0" lang="zh-CN" altLang="en-US" sz="1400" b="0" i="0" u="none" strike="noStrike" kern="1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3" name="WordArt 33"/>
            <p:cNvSpPr>
              <a:spLocks noChangeArrowheads="1" noChangeShapeType="1" noTextEdit="1"/>
            </p:cNvSpPr>
            <p:nvPr/>
          </p:nvSpPr>
          <p:spPr bwMode="gray">
            <a:xfrm rot="10641449">
              <a:off x="3134842" y="3773488"/>
              <a:ext cx="2270125" cy="14478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75510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smtClean="0">
                  <a:ln>
                    <a:noFill/>
                  </a:ln>
                  <a:solidFill>
                    <a:srgbClr val="FFFFFF"/>
                  </a:solidFill>
                  <a:effectLst/>
                  <a:uLnTx/>
                  <a:uFillTx/>
                  <a:latin typeface="微软雅黑" pitchFamily="34" charset="-122"/>
                  <a:ea typeface="微软雅黑" pitchFamily="34" charset="-122"/>
                </a:rPr>
                <a:t>        这里输入文本       </a:t>
              </a:r>
              <a:endParaRPr kumimoji="0" lang="zh-CN" altLang="en-US" sz="1400" b="0" i="0" u="none" strike="noStrike" kern="10" cap="none" spc="0" normalizeH="0" baseline="0" noProof="0" dirty="0">
                <a:ln>
                  <a:noFill/>
                </a:ln>
                <a:solidFill>
                  <a:srgbClr val="FFFFFF"/>
                </a:solidFill>
                <a:effectLst/>
                <a:uLnTx/>
                <a:uFillTx/>
                <a:latin typeface="微软雅黑" pitchFamily="34" charset="-122"/>
                <a:ea typeface="微软雅黑" pitchFamily="34" charset="-122"/>
              </a:endParaRPr>
            </a:p>
          </p:txBody>
        </p:sp>
        <p:grpSp>
          <p:nvGrpSpPr>
            <p:cNvPr id="14" name="Group 29"/>
            <p:cNvGrpSpPr>
              <a:grpSpLocks/>
            </p:cNvGrpSpPr>
            <p:nvPr/>
          </p:nvGrpSpPr>
          <p:grpSpPr bwMode="auto">
            <a:xfrm>
              <a:off x="2982442" y="3232151"/>
              <a:ext cx="2520950" cy="1458913"/>
              <a:chOff x="3197" y="2036"/>
              <a:chExt cx="1588" cy="919"/>
            </a:xfrm>
          </p:grpSpPr>
          <p:sp>
            <p:nvSpPr>
              <p:cNvPr id="21" name="Text Box 19"/>
              <p:cNvSpPr txBox="1">
                <a:spLocks noChangeArrowheads="1"/>
              </p:cNvSpPr>
              <p:nvPr/>
            </p:nvSpPr>
            <p:spPr bwMode="gray">
              <a:xfrm>
                <a:off x="3197" y="2036"/>
                <a:ext cx="54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Arial" charset="0"/>
                  </a:rPr>
                  <a:t>输入文本</a:t>
                </a:r>
                <a:endParaRPr kumimoji="0" lang="en-US" sz="1200" b="0" i="0" u="none" strike="noStrike" kern="0" cap="none" spc="0" normalizeH="0" baseline="0" noProof="0" dirty="0">
                  <a:ln>
                    <a:noFill/>
                  </a:ln>
                  <a:solidFill>
                    <a:sysClr val="windowText" lastClr="000000"/>
                  </a:solidFill>
                  <a:effectLst/>
                  <a:uLnTx/>
                  <a:uFillTx/>
                  <a:latin typeface="微软雅黑" pitchFamily="34" charset="-122"/>
                  <a:cs typeface="Arial" charset="0"/>
                </a:endParaRPr>
              </a:p>
            </p:txBody>
          </p:sp>
          <p:sp>
            <p:nvSpPr>
              <p:cNvPr id="22" name="Text Box 19"/>
              <p:cNvSpPr txBox="1">
                <a:spLocks noChangeArrowheads="1"/>
              </p:cNvSpPr>
              <p:nvPr/>
            </p:nvSpPr>
            <p:spPr bwMode="gray">
              <a:xfrm>
                <a:off x="4243" y="2036"/>
                <a:ext cx="54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Arial" charset="0"/>
                  </a:rPr>
                  <a:t>输入文本</a:t>
                </a:r>
                <a:endParaRPr kumimoji="0" lang="en-US" sz="1200" b="0" i="0" u="none" strike="noStrike" kern="0" cap="none" spc="0" normalizeH="0" baseline="0" noProof="0" dirty="0">
                  <a:ln>
                    <a:noFill/>
                  </a:ln>
                  <a:solidFill>
                    <a:sysClr val="windowText" lastClr="000000"/>
                  </a:solidFill>
                  <a:effectLst/>
                  <a:uLnTx/>
                  <a:uFillTx/>
                  <a:latin typeface="微软雅黑" pitchFamily="34" charset="-122"/>
                  <a:cs typeface="Arial" charset="0"/>
                </a:endParaRPr>
              </a:p>
            </p:txBody>
          </p:sp>
          <p:sp>
            <p:nvSpPr>
              <p:cNvPr id="23" name="Text Box 19"/>
              <p:cNvSpPr txBox="1">
                <a:spLocks noChangeArrowheads="1"/>
              </p:cNvSpPr>
              <p:nvPr/>
            </p:nvSpPr>
            <p:spPr bwMode="gray">
              <a:xfrm>
                <a:off x="3718" y="2839"/>
                <a:ext cx="54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Arial" charset="0"/>
                  </a:rPr>
                  <a:t>输入文本</a:t>
                </a:r>
                <a:endParaRPr kumimoji="0" lang="en-US" sz="1200" b="0" i="0" u="none" strike="noStrike" kern="0" cap="none" spc="0" normalizeH="0" baseline="0" noProof="0" dirty="0">
                  <a:ln>
                    <a:noFill/>
                  </a:ln>
                  <a:solidFill>
                    <a:sysClr val="windowText" lastClr="000000"/>
                  </a:solidFill>
                  <a:effectLst/>
                  <a:uLnTx/>
                  <a:uFillTx/>
                  <a:latin typeface="微软雅黑" pitchFamily="34" charset="-122"/>
                  <a:cs typeface="Arial" charset="0"/>
                </a:endParaRPr>
              </a:p>
            </p:txBody>
          </p:sp>
        </p:grpSp>
        <p:grpSp>
          <p:nvGrpSpPr>
            <p:cNvPr id="15" name="Group 33"/>
            <p:cNvGrpSpPr>
              <a:grpSpLocks/>
            </p:cNvGrpSpPr>
            <p:nvPr/>
          </p:nvGrpSpPr>
          <p:grpSpPr bwMode="auto">
            <a:xfrm>
              <a:off x="3800004" y="3221038"/>
              <a:ext cx="885825" cy="882650"/>
              <a:chOff x="2500" y="2024"/>
              <a:chExt cx="558" cy="556"/>
            </a:xfrm>
          </p:grpSpPr>
          <p:grpSp>
            <p:nvGrpSpPr>
              <p:cNvPr id="16" name="Group 34"/>
              <p:cNvGrpSpPr>
                <a:grpSpLocks/>
              </p:cNvGrpSpPr>
              <p:nvPr/>
            </p:nvGrpSpPr>
            <p:grpSpPr bwMode="auto">
              <a:xfrm>
                <a:off x="2500" y="2024"/>
                <a:ext cx="558" cy="556"/>
                <a:chOff x="3851" y="2040"/>
                <a:chExt cx="558" cy="556"/>
              </a:xfrm>
            </p:grpSpPr>
            <p:sp>
              <p:nvSpPr>
                <p:cNvPr id="18" name="Oval 103"/>
                <p:cNvSpPr>
                  <a:spLocks noChangeArrowheads="1"/>
                </p:cNvSpPr>
                <p:nvPr/>
              </p:nvSpPr>
              <p:spPr bwMode="gray">
                <a:xfrm>
                  <a:off x="3851" y="2040"/>
                  <a:ext cx="558" cy="556"/>
                </a:xfrm>
                <a:prstGeom prst="ellipse">
                  <a:avLst/>
                </a:prstGeom>
                <a:solidFill>
                  <a:srgbClr val="AEAEAE"/>
                </a:solidFill>
                <a:ln w="9525">
                  <a:solidFill>
                    <a:sysClr val="window" lastClr="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19" name="Oval 104"/>
                <p:cNvSpPr>
                  <a:spLocks noChangeArrowheads="1"/>
                </p:cNvSpPr>
                <p:nvPr/>
              </p:nvSpPr>
              <p:spPr bwMode="gray">
                <a:xfrm>
                  <a:off x="3865" y="2045"/>
                  <a:ext cx="529" cy="527"/>
                </a:xfrm>
                <a:prstGeom prst="ellipse">
                  <a:avLst/>
                </a:prstGeom>
                <a:gradFill rotWithShape="1">
                  <a:gsLst>
                    <a:gs pos="0">
                      <a:srgbClr val="FFFFFF"/>
                    </a:gs>
                    <a:gs pos="100000">
                      <a:srgbClr val="C9C9C9"/>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pic>
              <p:nvPicPr>
                <p:cNvPr id="20" name="Picture 10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3977" y="2048"/>
                  <a:ext cx="305"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 Box 19"/>
              <p:cNvSpPr txBox="1">
                <a:spLocks noChangeArrowheads="1"/>
              </p:cNvSpPr>
              <p:nvPr/>
            </p:nvSpPr>
            <p:spPr bwMode="gray">
              <a:xfrm>
                <a:off x="2506" y="2221"/>
                <a:ext cx="54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Arial" charset="0"/>
                  </a:rPr>
                  <a:t>文本</a:t>
                </a:r>
                <a:endParaRPr kumimoji="0" lang="de-DE" altLang="zh-CN" sz="1600" b="0" i="0" u="none" strike="noStrike" kern="0" cap="none" spc="0" normalizeH="0" baseline="0" noProof="1">
                  <a:ln>
                    <a:noFill/>
                  </a:ln>
                  <a:solidFill>
                    <a:sysClr val="windowText" lastClr="000000"/>
                  </a:solidFill>
                  <a:effectLst/>
                  <a:uLnTx/>
                  <a:uFillTx/>
                  <a:latin typeface="微软雅黑" pitchFamily="34" charset="-122"/>
                  <a:ea typeface="微软雅黑" pitchFamily="34" charset="-122"/>
                  <a:cs typeface="Arial" charset="0"/>
                </a:endParaRPr>
              </a:p>
            </p:txBody>
          </p:sp>
        </p:grpSp>
      </p:grpSp>
    </p:spTree>
    <p:extLst>
      <p:ext uri="{BB962C8B-B14F-4D97-AF65-F5344CB8AC3E}">
        <p14:creationId xmlns:p14="http://schemas.microsoft.com/office/powerpoint/2010/main" val="77040279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510976" y="1800615"/>
            <a:ext cx="8122048" cy="3804049"/>
            <a:chOff x="510976" y="1800615"/>
            <a:chExt cx="8122048" cy="3804049"/>
          </a:xfrm>
        </p:grpSpPr>
        <p:sp>
          <p:nvSpPr>
            <p:cNvPr id="3" name="椭圆 2"/>
            <p:cNvSpPr/>
            <p:nvPr/>
          </p:nvSpPr>
          <p:spPr bwMode="auto">
            <a:xfrm>
              <a:off x="3666801" y="2524405"/>
              <a:ext cx="1810399" cy="1809190"/>
            </a:xfrm>
            <a:prstGeom prst="ellipse">
              <a:avLst/>
            </a:pr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4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nvGrpSpPr>
            <p:cNvPr id="4" name="组合 56"/>
            <p:cNvGrpSpPr/>
            <p:nvPr/>
          </p:nvGrpSpPr>
          <p:grpSpPr>
            <a:xfrm>
              <a:off x="3978585" y="2840222"/>
              <a:ext cx="1186830" cy="1177557"/>
              <a:chOff x="2764135" y="3525070"/>
              <a:chExt cx="2890242" cy="2867659"/>
            </a:xfrm>
          </p:grpSpPr>
          <p:sp>
            <p:nvSpPr>
              <p:cNvPr id="17" name="未知"/>
              <p:cNvSpPr>
                <a:spLocks/>
              </p:cNvSpPr>
              <p:nvPr/>
            </p:nvSpPr>
            <p:spPr bwMode="auto">
              <a:xfrm>
                <a:off x="2764135" y="3526398"/>
                <a:ext cx="1447776" cy="2150415"/>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gradFill>
                <a:gsLst>
                  <a:gs pos="0">
                    <a:srgbClr val="2676FF">
                      <a:lumMod val="40000"/>
                      <a:lumOff val="60000"/>
                    </a:srgbClr>
                  </a:gs>
                  <a:gs pos="50000">
                    <a:srgbClr val="2676FF"/>
                  </a:gs>
                  <a:gs pos="100000">
                    <a:srgbClr val="2676FF">
                      <a:lumMod val="75000"/>
                    </a:srgbClr>
                  </a:gs>
                </a:gsLst>
                <a:lin ang="5400000" scaled="0"/>
              </a:gradFill>
              <a:ln w="9525" cap="rnd">
                <a:solidFill>
                  <a:srgbClr val="2676FF">
                    <a:lumMod val="40000"/>
                    <a:lumOff val="60000"/>
                  </a:srgbClr>
                </a:solidFill>
                <a:prstDash val="solid"/>
                <a:round/>
                <a:headEnd/>
                <a:tailEnd/>
              </a:ln>
              <a:scene3d>
                <a:camera prst="orthographicFront"/>
                <a:lightRig rig="threePt" dir="t"/>
              </a:scene3d>
              <a:sp3d>
                <a:bevelT w="361950"/>
              </a:sp3d>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8" name="未知"/>
              <p:cNvSpPr>
                <a:spLocks/>
              </p:cNvSpPr>
              <p:nvPr/>
            </p:nvSpPr>
            <p:spPr bwMode="auto">
              <a:xfrm>
                <a:off x="4214570" y="3525070"/>
                <a:ext cx="1439807" cy="215041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Lst>
                <a:ah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gradFill>
                <a:gsLst>
                  <a:gs pos="0">
                    <a:srgbClr val="2676FF">
                      <a:lumMod val="40000"/>
                      <a:lumOff val="60000"/>
                    </a:srgbClr>
                  </a:gs>
                  <a:gs pos="50000">
                    <a:srgbClr val="2676FF"/>
                  </a:gs>
                  <a:gs pos="100000">
                    <a:srgbClr val="2676FF">
                      <a:lumMod val="75000"/>
                    </a:srgbClr>
                  </a:gs>
                </a:gsLst>
                <a:lin ang="5400000" scaled="0"/>
              </a:gradFill>
              <a:ln w="9525" cap="rnd">
                <a:solidFill>
                  <a:srgbClr val="2676FF">
                    <a:lumMod val="40000"/>
                    <a:lumOff val="60000"/>
                  </a:srgbClr>
                </a:solidFill>
                <a:prstDash val="solid"/>
                <a:round/>
                <a:headEnd/>
                <a:tailEnd/>
              </a:ln>
              <a:scene3d>
                <a:camera prst="orthographicFront"/>
                <a:lightRig rig="threePt" dir="t"/>
              </a:scene3d>
              <a:sp3d>
                <a:bevelT w="361950"/>
              </a:sp3d>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 name="未知"/>
              <p:cNvSpPr>
                <a:spLocks/>
              </p:cNvSpPr>
              <p:nvPr/>
            </p:nvSpPr>
            <p:spPr bwMode="auto">
              <a:xfrm>
                <a:off x="2960716" y="4963547"/>
                <a:ext cx="2494426" cy="1429182"/>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gradFill>
                <a:gsLst>
                  <a:gs pos="0">
                    <a:srgbClr val="2676FF">
                      <a:lumMod val="40000"/>
                      <a:lumOff val="60000"/>
                    </a:srgbClr>
                  </a:gs>
                  <a:gs pos="50000">
                    <a:srgbClr val="2676FF"/>
                  </a:gs>
                  <a:gs pos="100000">
                    <a:srgbClr val="2676FF">
                      <a:lumMod val="75000"/>
                    </a:srgbClr>
                  </a:gs>
                </a:gsLst>
                <a:lin ang="5400000" scaled="0"/>
              </a:gradFill>
              <a:ln w="9525" cap="rnd">
                <a:solidFill>
                  <a:srgbClr val="2676FF">
                    <a:lumMod val="40000"/>
                    <a:lumOff val="60000"/>
                  </a:srgbClr>
                </a:solidFill>
                <a:prstDash val="solid"/>
                <a:round/>
                <a:headEnd/>
                <a:tailEnd/>
              </a:ln>
              <a:scene3d>
                <a:camera prst="orthographicFront"/>
                <a:lightRig rig="threePt" dir="t"/>
              </a:scene3d>
              <a:sp3d>
                <a:bevelT w="361950"/>
              </a:sp3d>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5" name="等腰三角形 4"/>
            <p:cNvSpPr/>
            <p:nvPr/>
          </p:nvSpPr>
          <p:spPr>
            <a:xfrm rot="5400000">
              <a:off x="4562073" y="2072855"/>
              <a:ext cx="342914" cy="295615"/>
            </a:xfrm>
            <a:prstGeom prst="triangle">
              <a:avLst/>
            </a:prstGeom>
            <a:solidFill>
              <a:sysClr val="window" lastClr="FFFFFF">
                <a:lumMod val="85000"/>
              </a:sysClr>
            </a:solidFill>
            <a:ln w="2540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 name="等腰三角形 5"/>
            <p:cNvSpPr/>
            <p:nvPr/>
          </p:nvSpPr>
          <p:spPr>
            <a:xfrm rot="19888256">
              <a:off x="3266759" y="3770426"/>
              <a:ext cx="342914" cy="295615"/>
            </a:xfrm>
            <a:prstGeom prst="triangle">
              <a:avLst/>
            </a:prstGeom>
            <a:solidFill>
              <a:sysClr val="window" lastClr="FFFFFF">
                <a:lumMod val="85000"/>
              </a:sysClr>
            </a:solidFill>
            <a:ln w="2540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7" name="等腰三角形 6"/>
            <p:cNvSpPr/>
            <p:nvPr/>
          </p:nvSpPr>
          <p:spPr>
            <a:xfrm rot="12599598">
              <a:off x="5379390" y="4025561"/>
              <a:ext cx="342914" cy="295615"/>
            </a:xfrm>
            <a:prstGeom prst="triangle">
              <a:avLst/>
            </a:prstGeom>
            <a:solidFill>
              <a:sysClr val="window" lastClr="FFFFFF">
                <a:lumMod val="85000"/>
              </a:sysClr>
            </a:solidFill>
            <a:ln w="2540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 name="TextBox 7"/>
            <p:cNvSpPr txBox="1"/>
            <p:nvPr/>
          </p:nvSpPr>
          <p:spPr>
            <a:xfrm>
              <a:off x="6256760" y="2771636"/>
              <a:ext cx="2376264"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单击此处输入文本</a:t>
              </a:r>
              <a:endParaRPr kumimoji="0" lang="zh-CN" altLang="en-US" sz="1800" b="1"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9" name="TextBox 8"/>
            <p:cNvSpPr txBox="1"/>
            <p:nvPr/>
          </p:nvSpPr>
          <p:spPr>
            <a:xfrm>
              <a:off x="3383868" y="5235332"/>
              <a:ext cx="237626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单击此处输入文本</a:t>
              </a:r>
              <a:endParaRPr kumimoji="0" lang="zh-CN" altLang="en-US" sz="1800" b="1"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10" name="TextBox 9"/>
            <p:cNvSpPr txBox="1"/>
            <p:nvPr/>
          </p:nvSpPr>
          <p:spPr>
            <a:xfrm>
              <a:off x="510976" y="2771636"/>
              <a:ext cx="2376264" cy="369332"/>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单击此处输入文本</a:t>
              </a:r>
              <a:endParaRPr kumimoji="0" lang="zh-CN" altLang="en-US" sz="1800" b="1"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grpSp>
          <p:nvGrpSpPr>
            <p:cNvPr id="11" name="组合 57"/>
            <p:cNvGrpSpPr/>
            <p:nvPr/>
          </p:nvGrpSpPr>
          <p:grpSpPr>
            <a:xfrm>
              <a:off x="2943615" y="1800615"/>
              <a:ext cx="3256771" cy="3256771"/>
              <a:chOff x="1403648" y="260648"/>
              <a:chExt cx="6336704" cy="6336704"/>
            </a:xfrm>
          </p:grpSpPr>
          <p:sp>
            <p:nvSpPr>
              <p:cNvPr id="12" name="同心圆 11"/>
              <p:cNvSpPr/>
              <p:nvPr/>
            </p:nvSpPr>
            <p:spPr>
              <a:xfrm>
                <a:off x="1403648" y="260648"/>
                <a:ext cx="6336704" cy="6336704"/>
              </a:xfrm>
              <a:prstGeom prst="donu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grpSp>
            <p:nvGrpSpPr>
              <p:cNvPr id="13" name="组合 59"/>
              <p:cNvGrpSpPr/>
              <p:nvPr/>
            </p:nvGrpSpPr>
            <p:grpSpPr>
              <a:xfrm>
                <a:off x="1835697" y="260648"/>
                <a:ext cx="5472607" cy="4752528"/>
                <a:chOff x="1835697" y="260648"/>
                <a:chExt cx="5472607" cy="4752528"/>
              </a:xfrm>
            </p:grpSpPr>
            <p:cxnSp>
              <p:nvCxnSpPr>
                <p:cNvPr id="14" name="直接连接符 13"/>
                <p:cNvCxnSpPr>
                  <a:stCxn id="17" idx="3"/>
                </p:cNvCxnSpPr>
                <p:nvPr/>
              </p:nvCxnSpPr>
              <p:spPr>
                <a:xfrm>
                  <a:off x="4574122" y="3434289"/>
                  <a:ext cx="2734182" cy="1578887"/>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rgbClr val="2676FF">
                      <a:lumMod val="40000"/>
                      <a:lumOff val="60000"/>
                    </a:srgbClr>
                  </a:solidFill>
                  <a:prstDash val="solid"/>
                  <a:round/>
                  <a:headEnd/>
                  <a:tailEnd/>
                </a:ln>
              </p:spPr>
            </p:cxnSp>
            <p:cxnSp>
              <p:nvCxnSpPr>
                <p:cNvPr id="15" name="直接连接符 14"/>
                <p:cNvCxnSpPr>
                  <a:stCxn id="18" idx="3"/>
                  <a:endCxn id="12" idx="0"/>
                </p:cNvCxnSpPr>
                <p:nvPr/>
              </p:nvCxnSpPr>
              <p:spPr>
                <a:xfrm flipH="1" flipV="1">
                  <a:off x="4572000" y="260648"/>
                  <a:ext cx="4245" cy="3172580"/>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rgbClr val="2676FF">
                      <a:lumMod val="40000"/>
                      <a:lumOff val="60000"/>
                    </a:srgbClr>
                  </a:solidFill>
                  <a:prstDash val="solid"/>
                  <a:round/>
                  <a:headEnd/>
                  <a:tailEnd/>
                </a:ln>
              </p:spPr>
            </p:cxnSp>
            <p:cxnSp>
              <p:nvCxnSpPr>
                <p:cNvPr id="16" name="直接连接符 15"/>
                <p:cNvCxnSpPr>
                  <a:stCxn id="18" idx="3"/>
                </p:cNvCxnSpPr>
                <p:nvPr/>
              </p:nvCxnSpPr>
              <p:spPr>
                <a:xfrm flipH="1">
                  <a:off x="1835697" y="3433227"/>
                  <a:ext cx="2740550" cy="1579949"/>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rgbClr val="2676FF">
                      <a:lumMod val="40000"/>
                      <a:lumOff val="60000"/>
                    </a:srgbClr>
                  </a:solidFill>
                  <a:prstDash val="solid"/>
                  <a:round/>
                  <a:headEnd/>
                  <a:tailEnd/>
                </a:ln>
              </p:spPr>
            </p:cxnSp>
          </p:grpSp>
        </p:grpSp>
      </p:grpSp>
    </p:spTree>
    <p:extLst>
      <p:ext uri="{BB962C8B-B14F-4D97-AF65-F5344CB8AC3E}">
        <p14:creationId xmlns:p14="http://schemas.microsoft.com/office/powerpoint/2010/main" val="328755482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7"/>
          <p:cNvSpPr/>
          <p:nvPr/>
        </p:nvSpPr>
        <p:spPr bwMode="auto">
          <a:xfrm>
            <a:off x="3597622" y="2520950"/>
            <a:ext cx="1893887" cy="1895475"/>
          </a:xfrm>
          <a:custGeom>
            <a:avLst/>
            <a:gdLst/>
            <a:ahLst/>
            <a:cxnLst/>
            <a:rect l="l" t="t" r="r" b="b"/>
            <a:pathLst>
              <a:path w="1894102" h="1894102">
                <a:moveTo>
                  <a:pt x="962135" y="131602"/>
                </a:moveTo>
                <a:cubicBezTo>
                  <a:pt x="948912" y="131358"/>
                  <a:pt x="935757" y="131429"/>
                  <a:pt x="922707" y="132862"/>
                </a:cubicBezTo>
                <a:cubicBezTo>
                  <a:pt x="908046" y="132233"/>
                  <a:pt x="893510" y="133046"/>
                  <a:pt x="879078" y="134256"/>
                </a:cubicBezTo>
                <a:cubicBezTo>
                  <a:pt x="866187" y="135300"/>
                  <a:pt x="853380" y="136663"/>
                  <a:pt x="840796" y="139337"/>
                </a:cubicBezTo>
                <a:cubicBezTo>
                  <a:pt x="826288" y="140190"/>
                  <a:pt x="812028" y="142438"/>
                  <a:pt x="797898" y="145073"/>
                </a:cubicBezTo>
                <a:cubicBezTo>
                  <a:pt x="785275" y="147387"/>
                  <a:pt x="772756" y="150012"/>
                  <a:pt x="760573" y="153896"/>
                </a:cubicBezTo>
                <a:cubicBezTo>
                  <a:pt x="746555" y="156150"/>
                  <a:pt x="732899" y="159732"/>
                  <a:pt x="719391" y="163674"/>
                </a:cubicBezTo>
                <a:cubicBezTo>
                  <a:pt x="707035" y="167241"/>
                  <a:pt x="694803" y="171111"/>
                  <a:pt x="683016" y="176187"/>
                </a:cubicBezTo>
                <a:cubicBezTo>
                  <a:pt x="669680" y="179717"/>
                  <a:pt x="656808" y="184498"/>
                  <a:pt x="644103" y="189615"/>
                </a:cubicBezTo>
                <a:cubicBezTo>
                  <a:pt x="619819" y="199312"/>
                  <a:pt x="596114" y="210169"/>
                  <a:pt x="574801" y="225492"/>
                </a:cubicBezTo>
                <a:cubicBezTo>
                  <a:pt x="549351" y="234345"/>
                  <a:pt x="526329" y="247724"/>
                  <a:pt x="504071" y="262196"/>
                </a:cubicBezTo>
                <a:cubicBezTo>
                  <a:pt x="482435" y="276174"/>
                  <a:pt x="461520" y="291180"/>
                  <a:pt x="443692" y="310054"/>
                </a:cubicBezTo>
                <a:cubicBezTo>
                  <a:pt x="420567" y="323577"/>
                  <a:pt x="400581" y="341031"/>
                  <a:pt x="381513" y="359437"/>
                </a:cubicBezTo>
                <a:cubicBezTo>
                  <a:pt x="363154" y="377054"/>
                  <a:pt x="345642" y="395551"/>
                  <a:pt x="331846" y="417279"/>
                </a:cubicBezTo>
                <a:cubicBezTo>
                  <a:pt x="311547" y="435097"/>
                  <a:pt x="295058" y="456228"/>
                  <a:pt x="279653" y="478183"/>
                </a:cubicBezTo>
                <a:cubicBezTo>
                  <a:pt x="264903" y="499073"/>
                  <a:pt x="251140" y="520711"/>
                  <a:pt x="241714" y="544910"/>
                </a:cubicBezTo>
                <a:cubicBezTo>
                  <a:pt x="225028" y="566410"/>
                  <a:pt x="212785" y="590538"/>
                  <a:pt x="201763" y="615337"/>
                </a:cubicBezTo>
                <a:cubicBezTo>
                  <a:pt x="196523" y="627034"/>
                  <a:pt x="191574" y="638889"/>
                  <a:pt x="187814" y="651239"/>
                </a:cubicBezTo>
                <a:cubicBezTo>
                  <a:pt x="181931" y="663626"/>
                  <a:pt x="177275" y="676527"/>
                  <a:pt x="172959" y="689583"/>
                </a:cubicBezTo>
                <a:cubicBezTo>
                  <a:pt x="168757" y="702167"/>
                  <a:pt x="164872" y="714895"/>
                  <a:pt x="162261" y="728023"/>
                </a:cubicBezTo>
                <a:cubicBezTo>
                  <a:pt x="157659" y="740809"/>
                  <a:pt x="154341" y="753998"/>
                  <a:pt x="151367" y="767318"/>
                </a:cubicBezTo>
                <a:cubicBezTo>
                  <a:pt x="148353" y="780634"/>
                  <a:pt x="145684" y="794080"/>
                  <a:pt x="144364" y="807818"/>
                </a:cubicBezTo>
                <a:cubicBezTo>
                  <a:pt x="141050" y="820991"/>
                  <a:pt x="139076" y="834453"/>
                  <a:pt x="137453" y="848022"/>
                </a:cubicBezTo>
                <a:cubicBezTo>
                  <a:pt x="135768" y="861767"/>
                  <a:pt x="134444" y="875622"/>
                  <a:pt x="134523" y="889650"/>
                </a:cubicBezTo>
                <a:cubicBezTo>
                  <a:pt x="132515" y="903257"/>
                  <a:pt x="131896" y="917033"/>
                  <a:pt x="131621" y="930896"/>
                </a:cubicBezTo>
                <a:lnTo>
                  <a:pt x="131662" y="930897"/>
                </a:lnTo>
                <a:lnTo>
                  <a:pt x="131606" y="931700"/>
                </a:lnTo>
                <a:cubicBezTo>
                  <a:pt x="131604" y="931789"/>
                  <a:pt x="131603" y="931877"/>
                  <a:pt x="131615" y="931966"/>
                </a:cubicBezTo>
                <a:lnTo>
                  <a:pt x="131601" y="931966"/>
                </a:lnTo>
                <a:lnTo>
                  <a:pt x="132904" y="972749"/>
                </a:lnTo>
                <a:cubicBezTo>
                  <a:pt x="132287" y="987038"/>
                  <a:pt x="133093" y="1001205"/>
                  <a:pt x="134263" y="1015272"/>
                </a:cubicBezTo>
                <a:cubicBezTo>
                  <a:pt x="135339" y="1028351"/>
                  <a:pt x="136730" y="1041344"/>
                  <a:pt x="139443" y="1054110"/>
                </a:cubicBezTo>
                <a:cubicBezTo>
                  <a:pt x="140286" y="1068429"/>
                  <a:pt x="142514" y="1082503"/>
                  <a:pt x="145105" y="1096453"/>
                </a:cubicBezTo>
                <a:cubicBezTo>
                  <a:pt x="147441" y="1109101"/>
                  <a:pt x="150076" y="1121647"/>
                  <a:pt x="153973" y="1133856"/>
                </a:cubicBezTo>
                <a:cubicBezTo>
                  <a:pt x="156226" y="1147846"/>
                  <a:pt x="159806" y="1161475"/>
                  <a:pt x="163732" y="1174959"/>
                </a:cubicBezTo>
                <a:cubicBezTo>
                  <a:pt x="167281" y="1187191"/>
                  <a:pt x="171114" y="1199304"/>
                  <a:pt x="176148" y="1210975"/>
                </a:cubicBezTo>
                <a:cubicBezTo>
                  <a:pt x="179728" y="1224460"/>
                  <a:pt x="184565" y="1237478"/>
                  <a:pt x="189729" y="1250332"/>
                </a:cubicBezTo>
                <a:cubicBezTo>
                  <a:pt x="199309" y="1274247"/>
                  <a:pt x="209999" y="1297605"/>
                  <a:pt x="225124" y="1318594"/>
                </a:cubicBezTo>
                <a:cubicBezTo>
                  <a:pt x="234118" y="1344370"/>
                  <a:pt x="247669" y="1367704"/>
                  <a:pt x="262318" y="1390267"/>
                </a:cubicBezTo>
                <a:cubicBezTo>
                  <a:pt x="275995" y="1411377"/>
                  <a:pt x="290632" y="1431812"/>
                  <a:pt x="309095" y="1449204"/>
                </a:cubicBezTo>
                <a:cubicBezTo>
                  <a:pt x="322954" y="1472827"/>
                  <a:pt x="340790" y="1493283"/>
                  <a:pt x="359603" y="1512798"/>
                </a:cubicBezTo>
                <a:cubicBezTo>
                  <a:pt x="376676" y="1530544"/>
                  <a:pt x="394556" y="1547512"/>
                  <a:pt x="415621" y="1560836"/>
                </a:cubicBezTo>
                <a:cubicBezTo>
                  <a:pt x="434009" y="1581710"/>
                  <a:pt x="455769" y="1598731"/>
                  <a:pt x="478386" y="1614623"/>
                </a:cubicBezTo>
                <a:cubicBezTo>
                  <a:pt x="498487" y="1628777"/>
                  <a:pt x="519268" y="1642038"/>
                  <a:pt x="542565" y="1651057"/>
                </a:cubicBezTo>
                <a:cubicBezTo>
                  <a:pt x="564845" y="1668281"/>
                  <a:pt x="589813" y="1681001"/>
                  <a:pt x="615493" y="1692427"/>
                </a:cubicBezTo>
                <a:cubicBezTo>
                  <a:pt x="626257" y="1697229"/>
                  <a:pt x="637148" y="1701798"/>
                  <a:pt x="648513" y="1705232"/>
                </a:cubicBezTo>
                <a:cubicBezTo>
                  <a:pt x="661870" y="1711538"/>
                  <a:pt x="675767" y="1716579"/>
                  <a:pt x="689839" y="1721242"/>
                </a:cubicBezTo>
                <a:cubicBezTo>
                  <a:pt x="701402" y="1725086"/>
                  <a:pt x="713083" y="1728673"/>
                  <a:pt x="725144" y="1731042"/>
                </a:cubicBezTo>
                <a:cubicBezTo>
                  <a:pt x="738957" y="1735979"/>
                  <a:pt x="753198" y="1739587"/>
                  <a:pt x="767587" y="1742809"/>
                </a:cubicBezTo>
                <a:cubicBezTo>
                  <a:pt x="779864" y="1745571"/>
                  <a:pt x="792248" y="1748050"/>
                  <a:pt x="804910" y="1749238"/>
                </a:cubicBezTo>
                <a:cubicBezTo>
                  <a:pt x="819125" y="1752779"/>
                  <a:pt x="833650" y="1754935"/>
                  <a:pt x="848299" y="1756696"/>
                </a:cubicBezTo>
                <a:cubicBezTo>
                  <a:pt x="861058" y="1758243"/>
                  <a:pt x="873911" y="1759490"/>
                  <a:pt x="886927" y="1759389"/>
                </a:cubicBezTo>
                <a:lnTo>
                  <a:pt x="931431" y="1762491"/>
                </a:lnTo>
                <a:cubicBezTo>
                  <a:pt x="931479" y="1762492"/>
                  <a:pt x="931528" y="1762493"/>
                  <a:pt x="931576" y="1762487"/>
                </a:cubicBezTo>
                <a:cubicBezTo>
                  <a:pt x="931617" y="1762494"/>
                  <a:pt x="931658" y="1762494"/>
                  <a:pt x="931699" y="1762495"/>
                </a:cubicBezTo>
                <a:lnTo>
                  <a:pt x="969504" y="1761300"/>
                </a:lnTo>
                <a:cubicBezTo>
                  <a:pt x="984798" y="1761938"/>
                  <a:pt x="999962" y="1761108"/>
                  <a:pt x="1015013" y="1759860"/>
                </a:cubicBezTo>
                <a:cubicBezTo>
                  <a:pt x="1027432" y="1758843"/>
                  <a:pt x="1039774" y="1757541"/>
                  <a:pt x="1051902" y="1754952"/>
                </a:cubicBezTo>
                <a:cubicBezTo>
                  <a:pt x="1066879" y="1754058"/>
                  <a:pt x="1081604" y="1751750"/>
                  <a:pt x="1096194" y="1749045"/>
                </a:cubicBezTo>
                <a:cubicBezTo>
                  <a:pt x="1108472" y="1746781"/>
                  <a:pt x="1120654" y="1744236"/>
                  <a:pt x="1132507" y="1740448"/>
                </a:cubicBezTo>
                <a:cubicBezTo>
                  <a:pt x="1146867" y="1738130"/>
                  <a:pt x="1160862" y="1734469"/>
                  <a:pt x="1174704" y="1730443"/>
                </a:cubicBezTo>
                <a:cubicBezTo>
                  <a:pt x="1186796" y="1726940"/>
                  <a:pt x="1198771" y="1723158"/>
                  <a:pt x="1210309" y="1718183"/>
                </a:cubicBezTo>
                <a:cubicBezTo>
                  <a:pt x="1223936" y="1714566"/>
                  <a:pt x="1237093" y="1709686"/>
                  <a:pt x="1250084" y="1704472"/>
                </a:cubicBezTo>
                <a:cubicBezTo>
                  <a:pt x="1274145" y="1694842"/>
                  <a:pt x="1297644" y="1684090"/>
                  <a:pt x="1318765" y="1668888"/>
                </a:cubicBezTo>
                <a:cubicBezTo>
                  <a:pt x="1344401" y="1659960"/>
                  <a:pt x="1367602" y="1646488"/>
                  <a:pt x="1390041" y="1631930"/>
                </a:cubicBezTo>
                <a:cubicBezTo>
                  <a:pt x="1411545" y="1618008"/>
                  <a:pt x="1432349" y="1603089"/>
                  <a:pt x="1450077" y="1584312"/>
                </a:cubicBezTo>
                <a:cubicBezTo>
                  <a:pt x="1473318" y="1570712"/>
                  <a:pt x="1493415" y="1553172"/>
                  <a:pt x="1512603" y="1534687"/>
                </a:cubicBezTo>
                <a:cubicBezTo>
                  <a:pt x="1530889" y="1517105"/>
                  <a:pt x="1548351" y="1498667"/>
                  <a:pt x="1562102" y="1477002"/>
                </a:cubicBezTo>
                <a:cubicBezTo>
                  <a:pt x="1582455" y="1459131"/>
                  <a:pt x="1598995" y="1437941"/>
                  <a:pt x="1614466" y="1415939"/>
                </a:cubicBezTo>
                <a:cubicBezTo>
                  <a:pt x="1629190" y="1395043"/>
                  <a:pt x="1642948" y="1373414"/>
                  <a:pt x="1652369" y="1349224"/>
                </a:cubicBezTo>
                <a:cubicBezTo>
                  <a:pt x="1669046" y="1327741"/>
                  <a:pt x="1681282" y="1303632"/>
                  <a:pt x="1692315" y="1278860"/>
                </a:cubicBezTo>
                <a:cubicBezTo>
                  <a:pt x="1697561" y="1267110"/>
                  <a:pt x="1702531" y="1255209"/>
                  <a:pt x="1706308" y="1242811"/>
                </a:cubicBezTo>
                <a:cubicBezTo>
                  <a:pt x="1712182" y="1230442"/>
                  <a:pt x="1716831" y="1217560"/>
                  <a:pt x="1721154" y="1204527"/>
                </a:cubicBezTo>
                <a:cubicBezTo>
                  <a:pt x="1725359" y="1191893"/>
                  <a:pt x="1729257" y="1179118"/>
                  <a:pt x="1731878" y="1165943"/>
                </a:cubicBezTo>
                <a:cubicBezTo>
                  <a:pt x="1736466" y="1153201"/>
                  <a:pt x="1739771" y="1140057"/>
                  <a:pt x="1742747" y="1126787"/>
                </a:cubicBezTo>
                <a:cubicBezTo>
                  <a:pt x="1745761" y="1113411"/>
                  <a:pt x="1748440" y="1099907"/>
                  <a:pt x="1749767" y="1086111"/>
                </a:cubicBezTo>
                <a:cubicBezTo>
                  <a:pt x="1753068" y="1072993"/>
                  <a:pt x="1755033" y="1059588"/>
                  <a:pt x="1756662" y="1046079"/>
                </a:cubicBezTo>
                <a:cubicBezTo>
                  <a:pt x="1758337" y="1032309"/>
                  <a:pt x="1759662" y="1018430"/>
                  <a:pt x="1759583" y="1004378"/>
                </a:cubicBezTo>
                <a:lnTo>
                  <a:pt x="1762485" y="962938"/>
                </a:lnTo>
                <a:cubicBezTo>
                  <a:pt x="1762486" y="962893"/>
                  <a:pt x="1762487" y="962848"/>
                  <a:pt x="1762481" y="962802"/>
                </a:cubicBezTo>
                <a:cubicBezTo>
                  <a:pt x="1762489" y="962758"/>
                  <a:pt x="1762489" y="962714"/>
                  <a:pt x="1762490" y="962670"/>
                </a:cubicBezTo>
                <a:lnTo>
                  <a:pt x="1761226" y="922271"/>
                </a:lnTo>
                <a:cubicBezTo>
                  <a:pt x="1761855" y="907853"/>
                  <a:pt x="1761055" y="893558"/>
                  <a:pt x="1759883" y="879363"/>
                </a:cubicBezTo>
                <a:cubicBezTo>
                  <a:pt x="1758809" y="866205"/>
                  <a:pt x="1757416" y="853134"/>
                  <a:pt x="1754697" y="840290"/>
                </a:cubicBezTo>
                <a:cubicBezTo>
                  <a:pt x="1753871" y="826049"/>
                  <a:pt x="1751662" y="812052"/>
                  <a:pt x="1749095" y="798177"/>
                </a:cubicBezTo>
                <a:cubicBezTo>
                  <a:pt x="1746714" y="785242"/>
                  <a:pt x="1744021" y="772413"/>
                  <a:pt x="1740052" y="759927"/>
                </a:cubicBezTo>
                <a:cubicBezTo>
                  <a:pt x="1737861" y="746221"/>
                  <a:pt x="1734356" y="732872"/>
                  <a:pt x="1730519" y="719660"/>
                </a:cubicBezTo>
                <a:cubicBezTo>
                  <a:pt x="1726834" y="706926"/>
                  <a:pt x="1722841" y="694320"/>
                  <a:pt x="1717623" y="682168"/>
                </a:cubicBezTo>
                <a:cubicBezTo>
                  <a:pt x="1714196" y="669180"/>
                  <a:pt x="1709536" y="656650"/>
                  <a:pt x="1704573" y="644271"/>
                </a:cubicBezTo>
                <a:cubicBezTo>
                  <a:pt x="1694679" y="619525"/>
                  <a:pt x="1683597" y="595374"/>
                  <a:pt x="1668011" y="573646"/>
                </a:cubicBezTo>
                <a:cubicBezTo>
                  <a:pt x="1659361" y="548682"/>
                  <a:pt x="1646233" y="526124"/>
                  <a:pt x="1632077" y="504289"/>
                </a:cubicBezTo>
                <a:cubicBezTo>
                  <a:pt x="1617700" y="482066"/>
                  <a:pt x="1602260" y="460590"/>
                  <a:pt x="1582906" y="442252"/>
                </a:cubicBezTo>
                <a:cubicBezTo>
                  <a:pt x="1569771" y="419714"/>
                  <a:pt x="1552766" y="400279"/>
                  <a:pt x="1534875" y="381695"/>
                </a:cubicBezTo>
                <a:cubicBezTo>
                  <a:pt x="1516642" y="362718"/>
                  <a:pt x="1497486" y="344627"/>
                  <a:pt x="1475052" y="330326"/>
                </a:cubicBezTo>
                <a:cubicBezTo>
                  <a:pt x="1457840" y="310646"/>
                  <a:pt x="1437379" y="294722"/>
                  <a:pt x="1416161" y="279792"/>
                </a:cubicBezTo>
                <a:cubicBezTo>
                  <a:pt x="1394458" y="264489"/>
                  <a:pt x="1371963" y="250226"/>
                  <a:pt x="1346867" y="240394"/>
                </a:cubicBezTo>
                <a:cubicBezTo>
                  <a:pt x="1326194" y="224278"/>
                  <a:pt x="1302959" y="212530"/>
                  <a:pt x="1279110" y="201899"/>
                </a:cubicBezTo>
                <a:cubicBezTo>
                  <a:pt x="1266436" y="196234"/>
                  <a:pt x="1253586" y="190892"/>
                  <a:pt x="1240220" y="186788"/>
                </a:cubicBezTo>
                <a:cubicBezTo>
                  <a:pt x="1228778" y="181324"/>
                  <a:pt x="1216848" y="177040"/>
                  <a:pt x="1204790" y="173036"/>
                </a:cubicBezTo>
                <a:cubicBezTo>
                  <a:pt x="1191228" y="168517"/>
                  <a:pt x="1177502" y="164350"/>
                  <a:pt x="1163361" y="161506"/>
                </a:cubicBezTo>
                <a:cubicBezTo>
                  <a:pt x="1151548" y="157225"/>
                  <a:pt x="1139357" y="154178"/>
                  <a:pt x="1127057" y="151415"/>
                </a:cubicBezTo>
                <a:cubicBezTo>
                  <a:pt x="1112768" y="148191"/>
                  <a:pt x="1098333" y="145348"/>
                  <a:pt x="1083594" y="143900"/>
                </a:cubicBezTo>
                <a:cubicBezTo>
                  <a:pt x="1071389" y="140803"/>
                  <a:pt x="1058916" y="138992"/>
                  <a:pt x="1046353" y="137473"/>
                </a:cubicBezTo>
                <a:cubicBezTo>
                  <a:pt x="1031679" y="135684"/>
                  <a:pt x="1016881" y="134290"/>
                  <a:pt x="1001900" y="134345"/>
                </a:cubicBezTo>
                <a:lnTo>
                  <a:pt x="963205" y="131622"/>
                </a:lnTo>
                <a:lnTo>
                  <a:pt x="963205" y="131635"/>
                </a:lnTo>
                <a:cubicBezTo>
                  <a:pt x="963116" y="131620"/>
                  <a:pt x="963027" y="131618"/>
                  <a:pt x="962937" y="131616"/>
                </a:cubicBezTo>
                <a:lnTo>
                  <a:pt x="962135" y="131641"/>
                </a:lnTo>
                <a:close/>
                <a:moveTo>
                  <a:pt x="947051" y="0"/>
                </a:moveTo>
                <a:cubicBezTo>
                  <a:pt x="1470093" y="0"/>
                  <a:pt x="1894102" y="424009"/>
                  <a:pt x="1894102" y="947051"/>
                </a:cubicBezTo>
                <a:cubicBezTo>
                  <a:pt x="1894102" y="1470093"/>
                  <a:pt x="1470093" y="1894102"/>
                  <a:pt x="947051" y="1894102"/>
                </a:cubicBezTo>
                <a:cubicBezTo>
                  <a:pt x="424009" y="1894102"/>
                  <a:pt x="0" y="1470093"/>
                  <a:pt x="0" y="947051"/>
                </a:cubicBezTo>
                <a:cubicBezTo>
                  <a:pt x="0" y="424009"/>
                  <a:pt x="424009" y="0"/>
                  <a:pt x="947051" y="0"/>
                </a:cubicBezTo>
                <a:close/>
              </a:path>
            </a:pathLst>
          </a:cu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 name="饼形 2"/>
          <p:cNvSpPr/>
          <p:nvPr/>
        </p:nvSpPr>
        <p:spPr bwMode="auto">
          <a:xfrm flipH="1">
            <a:off x="3883372" y="2754313"/>
            <a:ext cx="1408112" cy="1408112"/>
          </a:xfrm>
          <a:prstGeom prst="pie">
            <a:avLst>
              <a:gd name="adj1" fmla="val 8764609"/>
              <a:gd name="adj2" fmla="val 16200000"/>
            </a:avLst>
          </a:prstGeom>
          <a:gradFill>
            <a:gsLst>
              <a:gs pos="100000">
                <a:srgbClr val="2676FF">
                  <a:lumMod val="20000"/>
                  <a:lumOff val="80000"/>
                </a:srgbClr>
              </a:gs>
              <a:gs pos="0">
                <a:srgbClr val="2676FF">
                  <a:lumMod val="60000"/>
                  <a:lumOff val="40000"/>
                </a:srgbClr>
              </a:gs>
            </a:gsLst>
            <a:lin ang="16200000" scaled="0"/>
          </a:gradFill>
          <a:ln w="3175" cap="rnd">
            <a:solidFill>
              <a:srgbClr val="2676FF">
                <a:lumMod val="40000"/>
                <a:lumOff val="60000"/>
              </a:srgbClr>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 name="饼形 3"/>
          <p:cNvSpPr/>
          <p:nvPr/>
        </p:nvSpPr>
        <p:spPr bwMode="auto">
          <a:xfrm>
            <a:off x="3823047" y="2754313"/>
            <a:ext cx="1408112" cy="1408112"/>
          </a:xfrm>
          <a:prstGeom prst="pie">
            <a:avLst>
              <a:gd name="adj1" fmla="val 8764609"/>
              <a:gd name="adj2" fmla="val 16200000"/>
            </a:avLst>
          </a:prstGeom>
          <a:gradFill>
            <a:gsLst>
              <a:gs pos="100000">
                <a:sysClr val="window" lastClr="FFFFFF">
                  <a:lumMod val="95000"/>
                </a:sysClr>
              </a:gs>
              <a:gs pos="0">
                <a:sysClr val="window" lastClr="FFFFFF">
                  <a:lumMod val="85000"/>
                </a:sysClr>
              </a:gs>
            </a:gsLst>
            <a:lin ang="16200000" scaled="0"/>
          </a:gradFill>
          <a:ln w="9525" cap="rnd">
            <a:solidFill>
              <a:srgbClr val="E6E6E6"/>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 name="饼形 4"/>
          <p:cNvSpPr/>
          <p:nvPr/>
        </p:nvSpPr>
        <p:spPr bwMode="auto">
          <a:xfrm rot="14624043">
            <a:off x="3846065" y="2801144"/>
            <a:ext cx="1408113" cy="1406525"/>
          </a:xfrm>
          <a:prstGeom prst="pie">
            <a:avLst>
              <a:gd name="adj1" fmla="val 9042387"/>
              <a:gd name="adj2" fmla="val 15665782"/>
            </a:avLst>
          </a:prstGeom>
          <a:gradFill>
            <a:gsLst>
              <a:gs pos="100000">
                <a:sysClr val="window" lastClr="FFFFFF">
                  <a:lumMod val="95000"/>
                </a:sysClr>
              </a:gs>
              <a:gs pos="0">
                <a:sysClr val="window" lastClr="FFFFFF">
                  <a:lumMod val="85000"/>
                </a:sysClr>
              </a:gs>
            </a:gsLst>
            <a:lin ang="16200000" scaled="0"/>
          </a:gradFill>
          <a:ln w="9525" cap="rnd">
            <a:solidFill>
              <a:srgbClr val="E6E6E6"/>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6" name="矩形 16"/>
          <p:cNvSpPr/>
          <p:nvPr/>
        </p:nvSpPr>
        <p:spPr bwMode="auto">
          <a:xfrm>
            <a:off x="2837209" y="3792538"/>
            <a:ext cx="3021013" cy="1412875"/>
          </a:xfrm>
          <a:custGeom>
            <a:avLst/>
            <a:gdLst/>
            <a:ahLst/>
            <a:cxnLst/>
            <a:rect l="l" t="t" r="r" b="b"/>
            <a:pathLst>
              <a:path w="3020915" h="1412509">
                <a:moveTo>
                  <a:pt x="254867" y="0"/>
                </a:moveTo>
                <a:lnTo>
                  <a:pt x="917279" y="135601"/>
                </a:lnTo>
                <a:lnTo>
                  <a:pt x="718548" y="250338"/>
                </a:lnTo>
                <a:cubicBezTo>
                  <a:pt x="921354" y="585616"/>
                  <a:pt x="1283686" y="793336"/>
                  <a:pt x="1678050" y="799182"/>
                </a:cubicBezTo>
                <a:cubicBezTo>
                  <a:pt x="1999936" y="803955"/>
                  <a:pt x="2304477" y="673665"/>
                  <a:pt x="2521617" y="446826"/>
                </a:cubicBezTo>
                <a:lnTo>
                  <a:pt x="2660215" y="863782"/>
                </a:lnTo>
                <a:lnTo>
                  <a:pt x="3020915" y="805096"/>
                </a:lnTo>
                <a:cubicBezTo>
                  <a:pt x="2686819" y="1194632"/>
                  <a:pt x="2192864" y="1420082"/>
                  <a:pt x="1668961" y="1412315"/>
                </a:cubicBezTo>
                <a:cubicBezTo>
                  <a:pt x="1058454" y="1403264"/>
                  <a:pt x="497985" y="1078865"/>
                  <a:pt x="186156" y="557715"/>
                </a:cubicBezTo>
                <a:lnTo>
                  <a:pt x="0" y="665192"/>
                </a:lnTo>
                <a:close/>
              </a:path>
            </a:pathLst>
          </a:cu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7" name="空心弧 2"/>
          <p:cNvSpPr/>
          <p:nvPr/>
        </p:nvSpPr>
        <p:spPr bwMode="auto">
          <a:xfrm>
            <a:off x="2775297" y="1479550"/>
            <a:ext cx="2179637" cy="2560638"/>
          </a:xfrm>
          <a:custGeom>
            <a:avLst/>
            <a:gdLst/>
            <a:ahLst/>
            <a:cxnLst/>
            <a:rect l="l" t="t" r="r" b="b"/>
            <a:pathLst>
              <a:path w="2178691" h="2559691">
                <a:moveTo>
                  <a:pt x="1730051" y="0"/>
                </a:moveTo>
                <a:lnTo>
                  <a:pt x="2178691" y="553317"/>
                </a:lnTo>
                <a:lnTo>
                  <a:pt x="1730051" y="1059182"/>
                </a:lnTo>
                <a:lnTo>
                  <a:pt x="1730051" y="829708"/>
                </a:lnTo>
                <a:cubicBezTo>
                  <a:pt x="1338289" y="837704"/>
                  <a:pt x="977232" y="1047633"/>
                  <a:pt x="774987" y="1386239"/>
                </a:cubicBezTo>
                <a:cubicBezTo>
                  <a:pt x="612137" y="1658889"/>
                  <a:pt x="571561" y="1982643"/>
                  <a:pt x="655351" y="2280701"/>
                </a:cubicBezTo>
                <a:lnTo>
                  <a:pt x="240428" y="2195433"/>
                </a:lnTo>
                <a:lnTo>
                  <a:pt x="102357" y="2559691"/>
                </a:lnTo>
                <a:cubicBezTo>
                  <a:pt x="-72792" y="2071988"/>
                  <a:pt x="-22582" y="1525729"/>
                  <a:pt x="248543" y="1071801"/>
                </a:cubicBezTo>
                <a:cubicBezTo>
                  <a:pt x="561635" y="547612"/>
                  <a:pt x="1122808" y="224431"/>
                  <a:pt x="1730051" y="214954"/>
                </a:cubicBezTo>
                <a:close/>
              </a:path>
            </a:pathLst>
          </a:custGeom>
          <a:gradFill>
            <a:gsLst>
              <a:gs pos="100000">
                <a:sysClr val="window" lastClr="FFFFFF">
                  <a:lumMod val="95000"/>
                </a:sysClr>
              </a:gs>
              <a:gs pos="0">
                <a:sysClr val="window" lastClr="FFFFFF">
                  <a:lumMod val="85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8" name="矩形 13"/>
          <p:cNvSpPr/>
          <p:nvPr/>
        </p:nvSpPr>
        <p:spPr bwMode="auto">
          <a:xfrm>
            <a:off x="4808884" y="1727200"/>
            <a:ext cx="1492250" cy="2805113"/>
          </a:xfrm>
          <a:custGeom>
            <a:avLst/>
            <a:gdLst/>
            <a:ahLst/>
            <a:cxnLst/>
            <a:rect l="l" t="t" r="r" b="b"/>
            <a:pathLst>
              <a:path w="1491073" h="2804657">
                <a:moveTo>
                  <a:pt x="40954" y="0"/>
                </a:moveTo>
                <a:cubicBezTo>
                  <a:pt x="555548" y="90517"/>
                  <a:pt x="1008543" y="408467"/>
                  <a:pt x="1268114" y="873858"/>
                </a:cubicBezTo>
                <a:cubicBezTo>
                  <a:pt x="1565529" y="1407098"/>
                  <a:pt x="1564825" y="2054679"/>
                  <a:pt x="1269411" y="2585305"/>
                </a:cubicBezTo>
                <a:lnTo>
                  <a:pt x="1455567" y="2692782"/>
                </a:lnTo>
                <a:lnTo>
                  <a:pt x="752060" y="2804657"/>
                </a:lnTo>
                <a:lnTo>
                  <a:pt x="538288" y="2163191"/>
                </a:lnTo>
                <a:lnTo>
                  <a:pt x="737019" y="2277928"/>
                </a:lnTo>
                <a:cubicBezTo>
                  <a:pt x="925975" y="1934654"/>
                  <a:pt x="924699" y="1517005"/>
                  <a:pt x="732581" y="1172553"/>
                </a:cubicBezTo>
                <a:cubicBezTo>
                  <a:pt x="574882" y="889811"/>
                  <a:pt x="307656" y="690561"/>
                  <a:pt x="0" y="619588"/>
                </a:cubicBezTo>
                <a:lnTo>
                  <a:pt x="284972" y="298761"/>
                </a:lnTo>
                <a:close/>
              </a:path>
            </a:pathLst>
          </a:custGeom>
          <a:gradFill>
            <a:gsLst>
              <a:gs pos="30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b"/>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9" name="TextBox 8"/>
          <p:cNvSpPr txBox="1"/>
          <p:nvPr/>
        </p:nvSpPr>
        <p:spPr>
          <a:xfrm>
            <a:off x="1121023" y="1992308"/>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0" name="TextBox 9"/>
          <p:cNvSpPr txBox="1"/>
          <p:nvPr/>
        </p:nvSpPr>
        <p:spPr>
          <a:xfrm>
            <a:off x="2107842" y="5013176"/>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1" name="TextBox 10"/>
          <p:cNvSpPr txBox="1"/>
          <p:nvPr/>
        </p:nvSpPr>
        <p:spPr>
          <a:xfrm>
            <a:off x="5930279" y="2433662"/>
            <a:ext cx="2170113"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cxnSp>
        <p:nvCxnSpPr>
          <p:cNvPr id="12" name="直接连接符 11"/>
          <p:cNvCxnSpPr/>
          <p:nvPr/>
        </p:nvCxnSpPr>
        <p:spPr>
          <a:xfrm>
            <a:off x="5561731" y="2420888"/>
            <a:ext cx="2520280" cy="0"/>
          </a:xfrm>
          <a:prstGeom prst="line">
            <a:avLst/>
          </a:prstGeom>
          <a:noFill/>
          <a:ln w="9525" cap="flat" cmpd="sng" algn="ctr">
            <a:solidFill>
              <a:srgbClr val="A9A9A9"/>
            </a:solidFill>
            <a:prstDash val="solid"/>
            <a:headEnd type="oval" w="med" len="med"/>
            <a:tailEnd type="oval" w="med" len="med"/>
          </a:ln>
          <a:effectLst/>
        </p:spPr>
      </p:cxnSp>
      <p:cxnSp>
        <p:nvCxnSpPr>
          <p:cNvPr id="13" name="直接连接符 12"/>
          <p:cNvCxnSpPr/>
          <p:nvPr/>
        </p:nvCxnSpPr>
        <p:spPr>
          <a:xfrm>
            <a:off x="2107842" y="5013176"/>
            <a:ext cx="2157745" cy="0"/>
          </a:xfrm>
          <a:prstGeom prst="line">
            <a:avLst/>
          </a:prstGeom>
          <a:noFill/>
          <a:ln w="9525" cap="flat" cmpd="sng" algn="ctr">
            <a:solidFill>
              <a:srgbClr val="A9A9A9"/>
            </a:solidFill>
            <a:prstDash val="solid"/>
            <a:headEnd type="oval" w="med" len="med"/>
            <a:tailEnd type="oval" w="med" len="med"/>
          </a:ln>
          <a:effectLst/>
        </p:spPr>
      </p:cxnSp>
      <p:cxnSp>
        <p:nvCxnSpPr>
          <p:cNvPr id="14" name="直接连接符 13"/>
          <p:cNvCxnSpPr/>
          <p:nvPr/>
        </p:nvCxnSpPr>
        <p:spPr>
          <a:xfrm>
            <a:off x="1121023" y="1992308"/>
            <a:ext cx="2744092" cy="0"/>
          </a:xfrm>
          <a:prstGeom prst="line">
            <a:avLst/>
          </a:prstGeom>
          <a:noFill/>
          <a:ln w="9525" cap="flat" cmpd="sng" algn="ctr">
            <a:solidFill>
              <a:srgbClr val="A9A9A9"/>
            </a:solidFill>
            <a:prstDash val="solid"/>
            <a:headEnd type="oval" w="med" len="med"/>
            <a:tailEnd type="oval" w="med" len="med"/>
          </a:ln>
          <a:effectLst/>
        </p:spPr>
      </p:cxnSp>
    </p:spTree>
    <p:extLst>
      <p:ext uri="{BB962C8B-B14F-4D97-AF65-F5344CB8AC3E}">
        <p14:creationId xmlns:p14="http://schemas.microsoft.com/office/powerpoint/2010/main" val="426264896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8"/>
          <p:cNvGrpSpPr/>
          <p:nvPr/>
        </p:nvGrpSpPr>
        <p:grpSpPr>
          <a:xfrm>
            <a:off x="1690200" y="1080000"/>
            <a:ext cx="5763600" cy="4698000"/>
            <a:chOff x="2359025" y="1627188"/>
            <a:chExt cx="4422775" cy="3605212"/>
          </a:xfrm>
        </p:grpSpPr>
        <p:sp>
          <p:nvSpPr>
            <p:cNvPr id="3" name="Oval 3"/>
            <p:cNvSpPr>
              <a:spLocks noChangeArrowheads="1"/>
            </p:cNvSpPr>
            <p:nvPr/>
          </p:nvSpPr>
          <p:spPr bwMode="auto">
            <a:xfrm rot="10800000" flipV="1">
              <a:off x="2359025" y="4797425"/>
              <a:ext cx="4422775" cy="434975"/>
            </a:xfrm>
            <a:prstGeom prst="ellipse">
              <a:avLst/>
            </a:prstGeom>
            <a:gradFill rotWithShape="1">
              <a:gsLst>
                <a:gs pos="0">
                  <a:srgbClr val="000000">
                    <a:alpha val="39999"/>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 name="未知"/>
            <p:cNvSpPr>
              <a:spLocks/>
            </p:cNvSpPr>
            <p:nvPr/>
          </p:nvSpPr>
          <p:spPr bwMode="auto">
            <a:xfrm>
              <a:off x="4576763" y="1627188"/>
              <a:ext cx="1720850" cy="257016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Lst>
              <a:ah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gradFill rotWithShape="1">
              <a:gsLst>
                <a:gs pos="0">
                  <a:srgbClr val="2676FF">
                    <a:lumMod val="60000"/>
                    <a:lumOff val="40000"/>
                  </a:srgbClr>
                </a:gs>
                <a:gs pos="100000">
                  <a:srgbClr val="2676FF"/>
                </a:gs>
              </a:gsLst>
              <a:lin ang="5400000" scaled="1"/>
            </a:gradFill>
            <a:ln w="19050" cap="flat" cmpd="sng">
              <a:solidFill>
                <a:srgbClr val="FFFFFF"/>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未知"/>
            <p:cNvSpPr>
              <a:spLocks/>
            </p:cNvSpPr>
            <p:nvPr/>
          </p:nvSpPr>
          <p:spPr bwMode="auto">
            <a:xfrm>
              <a:off x="3078163" y="3346450"/>
              <a:ext cx="2981325" cy="1708150"/>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gradFill rotWithShape="1">
              <a:gsLst>
                <a:gs pos="0">
                  <a:srgbClr val="2676FF">
                    <a:lumMod val="60000"/>
                    <a:lumOff val="40000"/>
                  </a:srgbClr>
                </a:gs>
                <a:gs pos="100000">
                  <a:srgbClr val="2676FF"/>
                </a:gs>
              </a:gsLst>
              <a:lin ang="5400000" scaled="1"/>
            </a:gradFill>
            <a:ln w="19050" cap="flat" cmpd="sng">
              <a:solidFill>
                <a:srgbClr val="FFFFFF"/>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未知"/>
            <p:cNvSpPr>
              <a:spLocks/>
            </p:cNvSpPr>
            <p:nvPr/>
          </p:nvSpPr>
          <p:spPr bwMode="auto">
            <a:xfrm>
              <a:off x="2843213" y="1628775"/>
              <a:ext cx="1730375" cy="2570163"/>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gradFill rotWithShape="1">
              <a:gsLst>
                <a:gs pos="0">
                  <a:srgbClr val="2676FF">
                    <a:lumMod val="60000"/>
                    <a:lumOff val="40000"/>
                  </a:srgbClr>
                </a:gs>
                <a:gs pos="100000">
                  <a:srgbClr val="2676FF"/>
                </a:gs>
              </a:gsLst>
              <a:lin ang="5400000" scaled="1"/>
            </a:gradFill>
            <a:ln w="19050" cap="flat" cmpd="sng">
              <a:solidFill>
                <a:srgbClr val="FFFFFF"/>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AutoShape 7"/>
            <p:cNvSpPr>
              <a:spLocks noChangeArrowheads="1"/>
            </p:cNvSpPr>
            <p:nvPr/>
          </p:nvSpPr>
          <p:spPr bwMode="auto">
            <a:xfrm rot="6300000">
              <a:off x="3136900" y="3851276"/>
              <a:ext cx="388937" cy="392112"/>
            </a:xfrm>
            <a:prstGeom prst="rtTriangle">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AutoShape 8"/>
            <p:cNvSpPr>
              <a:spLocks noChangeArrowheads="1"/>
            </p:cNvSpPr>
            <p:nvPr/>
          </p:nvSpPr>
          <p:spPr bwMode="auto">
            <a:xfrm rot="13500000">
              <a:off x="4383088" y="1722437"/>
              <a:ext cx="388938" cy="392113"/>
            </a:xfrm>
            <a:prstGeom prst="rtTriangle">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AutoShape 9"/>
            <p:cNvSpPr>
              <a:spLocks noChangeArrowheads="1"/>
            </p:cNvSpPr>
            <p:nvPr/>
          </p:nvSpPr>
          <p:spPr bwMode="auto">
            <a:xfrm rot="20700000">
              <a:off x="5622925" y="3860800"/>
              <a:ext cx="388938" cy="392113"/>
            </a:xfrm>
            <a:prstGeom prst="rtTriangle">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0" name="Group 10"/>
            <p:cNvGrpSpPr>
              <a:grpSpLocks/>
            </p:cNvGrpSpPr>
            <p:nvPr/>
          </p:nvGrpSpPr>
          <p:grpSpPr bwMode="auto">
            <a:xfrm rot="650306">
              <a:off x="3417888" y="2179638"/>
              <a:ext cx="2336800" cy="2330450"/>
              <a:chOff x="0" y="0"/>
              <a:chExt cx="1136" cy="1134"/>
            </a:xfrm>
          </p:grpSpPr>
          <p:sp>
            <p:nvSpPr>
              <p:cNvPr id="16" name="Oval 11"/>
              <p:cNvSpPr>
                <a:spLocks noChangeArrowheads="1"/>
              </p:cNvSpPr>
              <p:nvPr/>
            </p:nvSpPr>
            <p:spPr bwMode="auto">
              <a:xfrm>
                <a:off x="0" y="0"/>
                <a:ext cx="1136" cy="1134"/>
              </a:xfrm>
              <a:prstGeom prst="ellipse">
                <a:avLst/>
              </a:prstGeom>
              <a:gradFill rotWithShape="1">
                <a:gsLst>
                  <a:gs pos="0">
                    <a:srgbClr val="C0C0C0"/>
                  </a:gs>
                  <a:gs pos="50000">
                    <a:srgbClr val="FFFFFF"/>
                  </a:gs>
                  <a:gs pos="100000">
                    <a:srgbClr val="C0C0C0"/>
                  </a:gs>
                </a:gsLst>
                <a:lin ang="2700000" scaled="1"/>
              </a:gradFill>
              <a:ln w="9525" cmpd="sng">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Oval 12"/>
              <p:cNvSpPr>
                <a:spLocks noChangeArrowheads="1"/>
              </p:cNvSpPr>
              <p:nvPr/>
            </p:nvSpPr>
            <p:spPr bwMode="auto">
              <a:xfrm>
                <a:off x="64" y="62"/>
                <a:ext cx="1008" cy="1010"/>
              </a:xfrm>
              <a:prstGeom prst="ellipse">
                <a:avLst/>
              </a:prstGeom>
              <a:gradFill flip="none" rotWithShape="1">
                <a:gsLst>
                  <a:gs pos="0">
                    <a:srgbClr val="2676FF">
                      <a:lumMod val="60000"/>
                      <a:lumOff val="40000"/>
                    </a:srgbClr>
                  </a:gs>
                  <a:gs pos="100000">
                    <a:srgbClr val="2676FF"/>
                  </a:gs>
                </a:gsLst>
                <a:path path="shape">
                  <a:fillToRect l="50000" t="50000" r="50000" b="50000"/>
                </a:path>
                <a:tileRect/>
              </a:gradFill>
              <a:ln w="9525" cmpd="sng">
                <a:solidFill>
                  <a:srgbClr val="2676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11" name="WordArt 13"/>
            <p:cNvSpPr>
              <a:spLocks noChangeArrowheads="1" noChangeShapeType="1"/>
            </p:cNvSpPr>
            <p:nvPr/>
          </p:nvSpPr>
          <p:spPr bwMode="auto">
            <a:xfrm rot="3536091">
              <a:off x="5360987" y="2632076"/>
              <a:ext cx="873125" cy="14605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rgbClr val="FFFFFF"/>
                  </a:solidFill>
                  <a:effectLst/>
                  <a:uLnTx/>
                  <a:uFillTx/>
                  <a:latin typeface="微软雅黑" pitchFamily="34" charset="-122"/>
                  <a:ea typeface="微软雅黑" pitchFamily="34" charset="-122"/>
                </a:rPr>
                <a:t>此处添加内容</a:t>
              </a:r>
            </a:p>
          </p:txBody>
        </p:sp>
        <p:sp>
          <p:nvSpPr>
            <p:cNvPr id="12" name="WordArt 14"/>
            <p:cNvSpPr>
              <a:spLocks noChangeArrowheads="1" noChangeShapeType="1"/>
            </p:cNvSpPr>
            <p:nvPr/>
          </p:nvSpPr>
          <p:spPr bwMode="auto">
            <a:xfrm rot="18000000">
              <a:off x="2982912" y="2632076"/>
              <a:ext cx="873125" cy="14605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rgbClr val="FFFFFF"/>
                  </a:solidFill>
                  <a:effectLst/>
                  <a:uLnTx/>
                  <a:uFillTx/>
                  <a:latin typeface="微软雅黑" pitchFamily="34" charset="-122"/>
                  <a:ea typeface="微软雅黑" pitchFamily="34" charset="-122"/>
                </a:rPr>
                <a:t>此处添加内容</a:t>
              </a:r>
            </a:p>
          </p:txBody>
        </p:sp>
        <p:sp>
          <p:nvSpPr>
            <p:cNvPr id="13" name="WordArt 15"/>
            <p:cNvSpPr>
              <a:spLocks noChangeArrowheads="1" noChangeShapeType="1"/>
            </p:cNvSpPr>
            <p:nvPr/>
          </p:nvSpPr>
          <p:spPr bwMode="auto">
            <a:xfrm>
              <a:off x="4130675" y="4581525"/>
              <a:ext cx="873125" cy="14605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rgbClr val="FFFFFF"/>
                  </a:solidFill>
                  <a:effectLst/>
                  <a:uLnTx/>
                  <a:uFillTx/>
                  <a:latin typeface="微软雅黑" pitchFamily="34" charset="-122"/>
                  <a:ea typeface="微软雅黑" pitchFamily="34" charset="-122"/>
                </a:rPr>
                <a:t>此处添加内容</a:t>
              </a:r>
            </a:p>
          </p:txBody>
        </p:sp>
        <p:sp>
          <p:nvSpPr>
            <p:cNvPr id="14" name="未知"/>
            <p:cNvSpPr>
              <a:spLocks/>
            </p:cNvSpPr>
            <p:nvPr/>
          </p:nvSpPr>
          <p:spPr bwMode="auto">
            <a:xfrm>
              <a:off x="3713163" y="2341665"/>
              <a:ext cx="1738312" cy="835025"/>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FF0000">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WordArt 17"/>
            <p:cNvSpPr>
              <a:spLocks noChangeArrowheads="1" noChangeShapeType="1"/>
            </p:cNvSpPr>
            <p:nvPr/>
          </p:nvSpPr>
          <p:spPr bwMode="auto">
            <a:xfrm>
              <a:off x="4117975" y="3127375"/>
              <a:ext cx="958850" cy="47625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w="9525" cmpd="sng">
                    <a:solidFill>
                      <a:srgbClr val="FFFFFF"/>
                    </a:solidFill>
                    <a:round/>
                    <a:headEnd/>
                    <a:tailEnd/>
                  </a:ln>
                  <a:solidFill>
                    <a:srgbClr val="FFFFFF"/>
                  </a:solidFill>
                  <a:effectLst/>
                  <a:uLnTx/>
                  <a:uFillTx/>
                  <a:latin typeface="微软雅黑" pitchFamily="34" charset="-122"/>
                  <a:ea typeface="微软雅黑" pitchFamily="34" charset="-122"/>
                </a:rPr>
                <a:t>点击添加</a:t>
              </a:r>
              <a:endParaRPr kumimoji="0" lang="zh-CN" altLang="en-US" sz="2400" b="0" i="0" u="none" strike="noStrike" kern="0" cap="none" spc="0" normalizeH="0" baseline="0" noProof="0" dirty="0">
                <a:ln w="9525" cmpd="sng">
                  <a:solidFill>
                    <a:srgbClr val="FFFFFF"/>
                  </a:solidFill>
                  <a:round/>
                  <a:headEnd/>
                  <a:tailEnd/>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w="9525" cmpd="sng">
                    <a:solidFill>
                      <a:srgbClr val="FFFFFF"/>
                    </a:solidFill>
                    <a:round/>
                    <a:headEnd/>
                    <a:tailEnd/>
                  </a:ln>
                  <a:solidFill>
                    <a:srgbClr val="FFFFFF"/>
                  </a:solidFill>
                  <a:effectLst/>
                  <a:uLnTx/>
                  <a:uFillTx/>
                  <a:latin typeface="微软雅黑" pitchFamily="34" charset="-122"/>
                  <a:ea typeface="微软雅黑" pitchFamily="34" charset="-122"/>
                </a:rPr>
                <a:t>标题文字</a:t>
              </a:r>
            </a:p>
          </p:txBody>
        </p:sp>
      </p:grpSp>
    </p:spTree>
    <p:extLst>
      <p:ext uri="{BB962C8B-B14F-4D97-AF65-F5344CB8AC3E}">
        <p14:creationId xmlns:p14="http://schemas.microsoft.com/office/powerpoint/2010/main" val="18392255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207" y="1222375"/>
            <a:ext cx="8891587" cy="4413250"/>
            <a:chOff x="52388" y="1101725"/>
            <a:chExt cx="8891587" cy="4413250"/>
          </a:xfrm>
        </p:grpSpPr>
        <p:sp>
          <p:nvSpPr>
            <p:cNvPr id="3" name="矩形 7"/>
            <p:cNvSpPr/>
            <p:nvPr/>
          </p:nvSpPr>
          <p:spPr bwMode="auto">
            <a:xfrm>
              <a:off x="52388" y="1101725"/>
              <a:ext cx="2833687" cy="4413250"/>
            </a:xfrm>
            <a:custGeom>
              <a:avLst/>
              <a:gdLst/>
              <a:ahLst/>
              <a:cxnLst/>
              <a:rect l="l" t="t" r="r" b="b"/>
              <a:pathLst>
                <a:path w="2834580" h="4412896">
                  <a:moveTo>
                    <a:pt x="0" y="0"/>
                  </a:moveTo>
                  <a:lnTo>
                    <a:pt x="2834580" y="0"/>
                  </a:lnTo>
                  <a:lnTo>
                    <a:pt x="2834580" y="1456644"/>
                  </a:lnTo>
                  <a:cubicBezTo>
                    <a:pt x="2455532" y="1496302"/>
                    <a:pt x="2160116" y="1816877"/>
                    <a:pt x="2160116" y="2206448"/>
                  </a:cubicBezTo>
                  <a:cubicBezTo>
                    <a:pt x="2160116" y="2596020"/>
                    <a:pt x="2455532" y="2916594"/>
                    <a:pt x="2834580" y="2956252"/>
                  </a:cubicBezTo>
                  <a:lnTo>
                    <a:pt x="2834580" y="4412896"/>
                  </a:lnTo>
                  <a:lnTo>
                    <a:pt x="0" y="4412896"/>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rIns="72000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点击</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8"/>
            <p:cNvSpPr/>
            <p:nvPr/>
          </p:nvSpPr>
          <p:spPr bwMode="auto">
            <a:xfrm>
              <a:off x="3046413" y="1101725"/>
              <a:ext cx="2903537" cy="4413250"/>
            </a:xfrm>
            <a:custGeom>
              <a:avLst/>
              <a:gdLst/>
              <a:ahLst/>
              <a:cxnLst/>
              <a:rect l="l" t="t" r="r" b="b"/>
              <a:pathLst>
                <a:path w="2904852" h="4412896">
                  <a:moveTo>
                    <a:pt x="0" y="0"/>
                  </a:moveTo>
                  <a:lnTo>
                    <a:pt x="2904852" y="0"/>
                  </a:lnTo>
                  <a:lnTo>
                    <a:pt x="2904852" y="1456644"/>
                  </a:lnTo>
                  <a:cubicBezTo>
                    <a:pt x="2525804" y="1496302"/>
                    <a:pt x="2230388" y="1816877"/>
                    <a:pt x="2230388" y="2206448"/>
                  </a:cubicBezTo>
                  <a:cubicBezTo>
                    <a:pt x="2230388" y="2596020"/>
                    <a:pt x="2525804" y="2916594"/>
                    <a:pt x="2904852" y="2956252"/>
                  </a:cubicBezTo>
                  <a:lnTo>
                    <a:pt x="2904852" y="4412896"/>
                  </a:lnTo>
                  <a:lnTo>
                    <a:pt x="0" y="4412896"/>
                  </a:lnTo>
                  <a:lnTo>
                    <a:pt x="0" y="2956252"/>
                  </a:lnTo>
                  <a:cubicBezTo>
                    <a:pt x="379048" y="2916594"/>
                    <a:pt x="674464" y="2596020"/>
                    <a:pt x="674464" y="2206448"/>
                  </a:cubicBezTo>
                  <a:cubicBezTo>
                    <a:pt x="674464" y="1816877"/>
                    <a:pt x="379048" y="1496302"/>
                    <a:pt x="0" y="1456644"/>
                  </a:cubicBezTo>
                  <a:close/>
                </a:path>
              </a:pathLst>
            </a:cu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720000" rIns="72000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9"/>
            <p:cNvSpPr/>
            <p:nvPr/>
          </p:nvSpPr>
          <p:spPr bwMode="auto">
            <a:xfrm>
              <a:off x="6110288" y="1101725"/>
              <a:ext cx="2833687" cy="4413250"/>
            </a:xfrm>
            <a:custGeom>
              <a:avLst/>
              <a:gdLst/>
              <a:ahLst/>
              <a:cxnLst/>
              <a:rect l="l" t="t" r="r" b="b"/>
              <a:pathLst>
                <a:path w="2834580" h="4412896">
                  <a:moveTo>
                    <a:pt x="0" y="0"/>
                  </a:moveTo>
                  <a:lnTo>
                    <a:pt x="2834580" y="0"/>
                  </a:lnTo>
                  <a:lnTo>
                    <a:pt x="2834580" y="4412896"/>
                  </a:lnTo>
                  <a:lnTo>
                    <a:pt x="0" y="4412896"/>
                  </a:lnTo>
                  <a:lnTo>
                    <a:pt x="0" y="2956252"/>
                  </a:lnTo>
                  <a:cubicBezTo>
                    <a:pt x="379048" y="2916594"/>
                    <a:pt x="674464" y="2596020"/>
                    <a:pt x="674464" y="2206448"/>
                  </a:cubicBezTo>
                  <a:cubicBezTo>
                    <a:pt x="674464" y="1816877"/>
                    <a:pt x="379048" y="1496302"/>
                    <a:pt x="0" y="1456644"/>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720000" rIns="180000" anchor="ct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椭圆 5"/>
            <p:cNvSpPr/>
            <p:nvPr/>
          </p:nvSpPr>
          <p:spPr bwMode="auto">
            <a:xfrm>
              <a:off x="5440363" y="2717800"/>
              <a:ext cx="1179512" cy="11811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7" name="椭圆 6"/>
            <p:cNvSpPr/>
            <p:nvPr/>
          </p:nvSpPr>
          <p:spPr bwMode="auto">
            <a:xfrm>
              <a:off x="2376488" y="2717800"/>
              <a:ext cx="1179512" cy="11811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36999262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92413" y="1901826"/>
            <a:ext cx="1776413" cy="2662238"/>
            <a:chOff x="2792413" y="1901826"/>
            <a:chExt cx="1776413" cy="2662238"/>
          </a:xfrm>
        </p:grpSpPr>
        <p:sp>
          <p:nvSpPr>
            <p:cNvPr id="3" name="Freeform 8"/>
            <p:cNvSpPr>
              <a:spLocks/>
            </p:cNvSpPr>
            <p:nvPr/>
          </p:nvSpPr>
          <p:spPr bwMode="auto">
            <a:xfrm>
              <a:off x="2792413" y="1901826"/>
              <a:ext cx="1776413" cy="2662238"/>
            </a:xfrm>
            <a:custGeom>
              <a:avLst/>
              <a:gdLst>
                <a:gd name="T0" fmla="*/ 1760 w 2984"/>
                <a:gd name="T1" fmla="*/ 3691 h 4472"/>
                <a:gd name="T2" fmla="*/ 1576 w 2984"/>
                <a:gd name="T3" fmla="*/ 2984 h 4472"/>
                <a:gd name="T4" fmla="*/ 1574 w 2984"/>
                <a:gd name="T5" fmla="*/ 2989 h 4472"/>
                <a:gd name="T6" fmla="*/ 2984 w 2984"/>
                <a:gd name="T7" fmla="*/ 1576 h 4472"/>
                <a:gd name="T8" fmla="*/ 2984 w 2984"/>
                <a:gd name="T9" fmla="*/ 8 h 4472"/>
                <a:gd name="T10" fmla="*/ 2983 w 2984"/>
                <a:gd name="T11" fmla="*/ 0 h 4472"/>
                <a:gd name="T12" fmla="*/ 8 w 2984"/>
                <a:gd name="T13" fmla="*/ 2984 h 4472"/>
                <a:gd name="T14" fmla="*/ 0 w 2984"/>
                <a:gd name="T15" fmla="*/ 2989 h 4472"/>
                <a:gd name="T16" fmla="*/ 392 w 2984"/>
                <a:gd name="T17" fmla="*/ 4472 h 4472"/>
                <a:gd name="T18" fmla="*/ 1752 w 2984"/>
                <a:gd name="T19" fmla="*/ 3688 h 4472"/>
                <a:gd name="T20" fmla="*/ 1760 w 2984"/>
                <a:gd name="T21" fmla="*/ 3691 h 4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4" h="4472">
                  <a:moveTo>
                    <a:pt x="1760" y="3691"/>
                  </a:moveTo>
                  <a:cubicBezTo>
                    <a:pt x="1642" y="3484"/>
                    <a:pt x="1574" y="3244"/>
                    <a:pt x="1576" y="2984"/>
                  </a:cubicBezTo>
                  <a:lnTo>
                    <a:pt x="1574" y="2989"/>
                  </a:lnTo>
                  <a:cubicBezTo>
                    <a:pt x="1574" y="2210"/>
                    <a:pt x="2204" y="1578"/>
                    <a:pt x="2984" y="1576"/>
                  </a:cubicBezTo>
                  <a:lnTo>
                    <a:pt x="2984" y="8"/>
                  </a:lnTo>
                  <a:lnTo>
                    <a:pt x="2983" y="0"/>
                  </a:lnTo>
                  <a:cubicBezTo>
                    <a:pt x="1335" y="4"/>
                    <a:pt x="0" y="1341"/>
                    <a:pt x="8" y="2984"/>
                  </a:cubicBezTo>
                  <a:lnTo>
                    <a:pt x="0" y="2989"/>
                  </a:lnTo>
                  <a:cubicBezTo>
                    <a:pt x="0" y="3531"/>
                    <a:pt x="145" y="4039"/>
                    <a:pt x="392" y="4472"/>
                  </a:cubicBezTo>
                  <a:lnTo>
                    <a:pt x="1752" y="3688"/>
                  </a:lnTo>
                  <a:lnTo>
                    <a:pt x="1760" y="369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矩形 3"/>
            <p:cNvSpPr/>
            <p:nvPr/>
          </p:nvSpPr>
          <p:spPr bwMode="auto">
            <a:xfrm rot="18774011">
              <a:off x="2842538" y="2524046"/>
              <a:ext cx="1800200" cy="977743"/>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5" name="组合 4"/>
          <p:cNvGrpSpPr/>
          <p:nvPr/>
        </p:nvGrpSpPr>
        <p:grpSpPr>
          <a:xfrm>
            <a:off x="4576763" y="1905001"/>
            <a:ext cx="1773238" cy="2663825"/>
            <a:chOff x="4576763" y="1905001"/>
            <a:chExt cx="1773238" cy="2663825"/>
          </a:xfrm>
        </p:grpSpPr>
        <p:sp>
          <p:nvSpPr>
            <p:cNvPr id="6" name="Freeform 9"/>
            <p:cNvSpPr>
              <a:spLocks/>
            </p:cNvSpPr>
            <p:nvPr/>
          </p:nvSpPr>
          <p:spPr bwMode="auto">
            <a:xfrm>
              <a:off x="4576763" y="1905001"/>
              <a:ext cx="1773238" cy="2663825"/>
            </a:xfrm>
            <a:custGeom>
              <a:avLst/>
              <a:gdLst>
                <a:gd name="T0" fmla="*/ 1218 w 2980"/>
                <a:gd name="T1" fmla="*/ 3683 h 4473"/>
                <a:gd name="T2" fmla="*/ 2578 w 2980"/>
                <a:gd name="T3" fmla="*/ 4467 h 4473"/>
                <a:gd name="T4" fmla="*/ 2583 w 2980"/>
                <a:gd name="T5" fmla="*/ 4473 h 4473"/>
                <a:gd name="T6" fmla="*/ 2978 w 2980"/>
                <a:gd name="T7" fmla="*/ 2979 h 4473"/>
                <a:gd name="T8" fmla="*/ 2980 w 2980"/>
                <a:gd name="T9" fmla="*/ 2984 h 4473"/>
                <a:gd name="T10" fmla="*/ 2 w 2980"/>
                <a:gd name="T11" fmla="*/ 3 h 4473"/>
                <a:gd name="T12" fmla="*/ 2 w 2980"/>
                <a:gd name="T13" fmla="*/ 1571 h 4473"/>
                <a:gd name="T14" fmla="*/ 0 w 2980"/>
                <a:gd name="T15" fmla="*/ 1569 h 4473"/>
                <a:gd name="T16" fmla="*/ 1410 w 2980"/>
                <a:gd name="T17" fmla="*/ 2979 h 4473"/>
                <a:gd name="T18" fmla="*/ 1406 w 2980"/>
                <a:gd name="T19" fmla="*/ 2984 h 4473"/>
                <a:gd name="T20" fmla="*/ 1218 w 2980"/>
                <a:gd name="T21" fmla="*/ 3683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0" h="4473">
                  <a:moveTo>
                    <a:pt x="1218" y="3683"/>
                  </a:moveTo>
                  <a:lnTo>
                    <a:pt x="2578" y="4467"/>
                  </a:lnTo>
                  <a:lnTo>
                    <a:pt x="2583" y="4473"/>
                  </a:lnTo>
                  <a:cubicBezTo>
                    <a:pt x="2835" y="4035"/>
                    <a:pt x="2980" y="3526"/>
                    <a:pt x="2978" y="2979"/>
                  </a:cubicBezTo>
                  <a:lnTo>
                    <a:pt x="2980" y="2984"/>
                  </a:lnTo>
                  <a:cubicBezTo>
                    <a:pt x="2980" y="1337"/>
                    <a:pt x="1647" y="0"/>
                    <a:pt x="2" y="3"/>
                  </a:cubicBezTo>
                  <a:lnTo>
                    <a:pt x="2" y="1571"/>
                  </a:lnTo>
                  <a:lnTo>
                    <a:pt x="0" y="1569"/>
                  </a:lnTo>
                  <a:cubicBezTo>
                    <a:pt x="778" y="1574"/>
                    <a:pt x="1406" y="2206"/>
                    <a:pt x="1410" y="2979"/>
                  </a:cubicBezTo>
                  <a:lnTo>
                    <a:pt x="1406" y="2984"/>
                  </a:lnTo>
                  <a:cubicBezTo>
                    <a:pt x="1406" y="3240"/>
                    <a:pt x="1339" y="3479"/>
                    <a:pt x="1218" y="3683"/>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矩形 6"/>
            <p:cNvSpPr/>
            <p:nvPr/>
          </p:nvSpPr>
          <p:spPr bwMode="auto">
            <a:xfrm rot="4009759">
              <a:off x="4656794" y="2718834"/>
              <a:ext cx="1800200" cy="977743"/>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8" name="组合 7"/>
          <p:cNvGrpSpPr/>
          <p:nvPr/>
        </p:nvGrpSpPr>
        <p:grpSpPr>
          <a:xfrm>
            <a:off x="3033713" y="4106864"/>
            <a:ext cx="3078163" cy="1354138"/>
            <a:chOff x="3033713" y="4106864"/>
            <a:chExt cx="3078163" cy="1354138"/>
          </a:xfrm>
        </p:grpSpPr>
        <p:sp>
          <p:nvSpPr>
            <p:cNvPr id="9" name="Freeform 10"/>
            <p:cNvSpPr>
              <a:spLocks/>
            </p:cNvSpPr>
            <p:nvPr/>
          </p:nvSpPr>
          <p:spPr bwMode="auto">
            <a:xfrm>
              <a:off x="3033713" y="4106864"/>
              <a:ext cx="3078163" cy="1354138"/>
            </a:xfrm>
            <a:custGeom>
              <a:avLst/>
              <a:gdLst>
                <a:gd name="T0" fmla="*/ 3806 w 5171"/>
                <a:gd name="T1" fmla="*/ 1 h 2274"/>
                <a:gd name="T2" fmla="*/ 2579 w 5171"/>
                <a:gd name="T3" fmla="*/ 704 h 2274"/>
                <a:gd name="T4" fmla="*/ 2584 w 5171"/>
                <a:gd name="T5" fmla="*/ 700 h 2274"/>
                <a:gd name="T6" fmla="*/ 1363 w 5171"/>
                <a:gd name="T7" fmla="*/ 0 h 2274"/>
                <a:gd name="T8" fmla="*/ 3 w 5171"/>
                <a:gd name="T9" fmla="*/ 784 h 2274"/>
                <a:gd name="T10" fmla="*/ 0 w 5171"/>
                <a:gd name="T11" fmla="*/ 787 h 2274"/>
                <a:gd name="T12" fmla="*/ 2579 w 5171"/>
                <a:gd name="T13" fmla="*/ 2272 h 2274"/>
                <a:gd name="T14" fmla="*/ 2584 w 5171"/>
                <a:gd name="T15" fmla="*/ 2274 h 2274"/>
                <a:gd name="T16" fmla="*/ 5171 w 5171"/>
                <a:gd name="T17" fmla="*/ 784 h 2274"/>
                <a:gd name="T18" fmla="*/ 3811 w 5171"/>
                <a:gd name="T19" fmla="*/ 0 h 2274"/>
                <a:gd name="T20" fmla="*/ 3806 w 5171"/>
                <a:gd name="T21" fmla="*/ 1 h 2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71" h="2274">
                  <a:moveTo>
                    <a:pt x="3806" y="1"/>
                  </a:moveTo>
                  <a:cubicBezTo>
                    <a:pt x="3560" y="419"/>
                    <a:pt x="3105" y="700"/>
                    <a:pt x="2579" y="704"/>
                  </a:cubicBezTo>
                  <a:lnTo>
                    <a:pt x="2584" y="700"/>
                  </a:lnTo>
                  <a:cubicBezTo>
                    <a:pt x="2063" y="700"/>
                    <a:pt x="1608" y="419"/>
                    <a:pt x="1363" y="0"/>
                  </a:cubicBezTo>
                  <a:lnTo>
                    <a:pt x="3" y="784"/>
                  </a:lnTo>
                  <a:lnTo>
                    <a:pt x="0" y="787"/>
                  </a:lnTo>
                  <a:cubicBezTo>
                    <a:pt x="517" y="1676"/>
                    <a:pt x="1481" y="2274"/>
                    <a:pt x="2579" y="2272"/>
                  </a:cubicBezTo>
                  <a:lnTo>
                    <a:pt x="2584" y="2274"/>
                  </a:lnTo>
                  <a:cubicBezTo>
                    <a:pt x="3687" y="2274"/>
                    <a:pt x="4650" y="1676"/>
                    <a:pt x="5171" y="784"/>
                  </a:cubicBezTo>
                  <a:lnTo>
                    <a:pt x="3811" y="0"/>
                  </a:lnTo>
                  <a:lnTo>
                    <a:pt x="3806" y="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矩形 9"/>
            <p:cNvSpPr/>
            <p:nvPr/>
          </p:nvSpPr>
          <p:spPr bwMode="auto">
            <a:xfrm rot="11160269">
              <a:off x="3589695" y="4312563"/>
              <a:ext cx="1800200" cy="977743"/>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sp>
        <p:nvSpPr>
          <p:cNvPr id="11" name="Oval 19"/>
          <p:cNvSpPr>
            <a:spLocks noChangeArrowheads="1"/>
          </p:cNvSpPr>
          <p:nvPr/>
        </p:nvSpPr>
        <p:spPr bwMode="auto">
          <a:xfrm>
            <a:off x="3712080" y="2860923"/>
            <a:ext cx="1685916" cy="1686297"/>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点击此处添加文本</a:t>
            </a:r>
          </a:p>
        </p:txBody>
      </p:sp>
    </p:spTree>
    <p:extLst>
      <p:ext uri="{BB962C8B-B14F-4D97-AF65-F5344CB8AC3E}">
        <p14:creationId xmlns:p14="http://schemas.microsoft.com/office/powerpoint/2010/main" val="263900408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32759" y="1588135"/>
            <a:ext cx="3678482" cy="3681730"/>
            <a:chOff x="2994773" y="1721216"/>
            <a:chExt cx="3678482" cy="3681730"/>
          </a:xfrm>
        </p:grpSpPr>
        <p:sp>
          <p:nvSpPr>
            <p:cNvPr id="3" name="矩形 4"/>
            <p:cNvSpPr/>
            <p:nvPr/>
          </p:nvSpPr>
          <p:spPr>
            <a:xfrm>
              <a:off x="4669467" y="1721216"/>
              <a:ext cx="2003788" cy="2763379"/>
            </a:xfrm>
            <a:custGeom>
              <a:avLst/>
              <a:gdLst/>
              <a:ahLst/>
              <a:cxnLst/>
              <a:rect l="l" t="t" r="r" b="b"/>
              <a:pathLst>
                <a:path w="2003788" h="2763379">
                  <a:moveTo>
                    <a:pt x="164154" y="0"/>
                  </a:moveTo>
                  <a:cubicBezTo>
                    <a:pt x="798148" y="1074"/>
                    <a:pt x="1415041" y="333578"/>
                    <a:pt x="1755014" y="922429"/>
                  </a:cubicBezTo>
                  <a:cubicBezTo>
                    <a:pt x="2096148" y="1513290"/>
                    <a:pt x="2075658" y="2213787"/>
                    <a:pt x="1759591" y="2763379"/>
                  </a:cubicBezTo>
                  <a:cubicBezTo>
                    <a:pt x="1759579" y="2763372"/>
                    <a:pt x="1758048" y="2762492"/>
                    <a:pt x="1559587" y="2648403"/>
                  </a:cubicBezTo>
                  <a:cubicBezTo>
                    <a:pt x="1560430" y="2645236"/>
                    <a:pt x="1559270" y="2643226"/>
                    <a:pt x="1558954" y="2638049"/>
                  </a:cubicBezTo>
                  <a:cubicBezTo>
                    <a:pt x="1561170" y="2623372"/>
                    <a:pt x="1573724" y="2608085"/>
                    <a:pt x="1586066" y="2606319"/>
                  </a:cubicBezTo>
                  <a:cubicBezTo>
                    <a:pt x="1602417" y="2602238"/>
                    <a:pt x="1617291" y="2590970"/>
                    <a:pt x="1624676" y="2575988"/>
                  </a:cubicBezTo>
                  <a:cubicBezTo>
                    <a:pt x="1643455" y="2543709"/>
                    <a:pt x="1632591" y="2501748"/>
                    <a:pt x="1599151" y="2480860"/>
                  </a:cubicBezTo>
                  <a:cubicBezTo>
                    <a:pt x="1564868" y="2463138"/>
                    <a:pt x="1522988" y="2473920"/>
                    <a:pt x="1504209" y="2506198"/>
                  </a:cubicBezTo>
                  <a:cubicBezTo>
                    <a:pt x="1493660" y="2520328"/>
                    <a:pt x="1492604" y="2537015"/>
                    <a:pt x="1496718" y="2553398"/>
                  </a:cubicBezTo>
                  <a:cubicBezTo>
                    <a:pt x="1501675" y="2566613"/>
                    <a:pt x="1495451" y="2583605"/>
                    <a:pt x="1482581" y="2593715"/>
                  </a:cubicBezTo>
                  <a:cubicBezTo>
                    <a:pt x="1478572" y="2596030"/>
                    <a:pt x="1476568" y="2597187"/>
                    <a:pt x="1474563" y="2598344"/>
                  </a:cubicBezTo>
                  <a:cubicBezTo>
                    <a:pt x="1474551" y="2598337"/>
                    <a:pt x="1472979" y="2597430"/>
                    <a:pt x="1270234" y="2480506"/>
                  </a:cubicBezTo>
                  <a:cubicBezTo>
                    <a:pt x="1488717" y="2099799"/>
                    <a:pt x="1504662" y="1613616"/>
                    <a:pt x="1267957" y="1203631"/>
                  </a:cubicBezTo>
                  <a:cubicBezTo>
                    <a:pt x="1032413" y="795656"/>
                    <a:pt x="603394" y="566374"/>
                    <a:pt x="164450" y="565233"/>
                  </a:cubicBezTo>
                  <a:cubicBezTo>
                    <a:pt x="164450" y="565225"/>
                    <a:pt x="164441" y="563891"/>
                    <a:pt x="162876" y="335693"/>
                  </a:cubicBezTo>
                  <a:cubicBezTo>
                    <a:pt x="161716" y="333683"/>
                    <a:pt x="158551" y="332830"/>
                    <a:pt x="155386" y="331978"/>
                  </a:cubicBezTo>
                  <a:cubicBezTo>
                    <a:pt x="140407" y="324548"/>
                    <a:pt x="122896" y="326620"/>
                    <a:pt x="113190" y="337582"/>
                  </a:cubicBezTo>
                  <a:cubicBezTo>
                    <a:pt x="101480" y="349702"/>
                    <a:pt x="86290" y="355793"/>
                    <a:pt x="67618" y="355855"/>
                  </a:cubicBezTo>
                  <a:cubicBezTo>
                    <a:pt x="30275" y="355978"/>
                    <a:pt x="1371" y="324431"/>
                    <a:pt x="1" y="285028"/>
                  </a:cubicBezTo>
                  <a:cubicBezTo>
                    <a:pt x="-208" y="247634"/>
                    <a:pt x="32073" y="215598"/>
                    <a:pt x="69416" y="215475"/>
                  </a:cubicBezTo>
                  <a:cubicBezTo>
                    <a:pt x="84923" y="214561"/>
                    <a:pt x="101907" y="220833"/>
                    <a:pt x="114038" y="232587"/>
                  </a:cubicBezTo>
                  <a:cubicBezTo>
                    <a:pt x="123004" y="243488"/>
                    <a:pt x="140832" y="246594"/>
                    <a:pt x="156023" y="240503"/>
                  </a:cubicBezTo>
                  <a:lnTo>
                    <a:pt x="164040" y="235874"/>
                  </a:lnTo>
                  <a:cubicBezTo>
                    <a:pt x="164040" y="235865"/>
                    <a:pt x="164041" y="234409"/>
                    <a:pt x="164154" y="0"/>
                  </a:cubicBezTo>
                  <a:close/>
                </a:path>
              </a:pathLst>
            </a:custGeom>
            <a:gradFill flip="none" rotWithShape="1">
              <a:gsLst>
                <a:gs pos="33000">
                  <a:srgbClr val="2676FF">
                    <a:lumMod val="60000"/>
                    <a:lumOff val="40000"/>
                  </a:srgbClr>
                </a:gs>
                <a:gs pos="100000">
                  <a:srgbClr val="2676FF"/>
                </a:gs>
              </a:gsLst>
              <a:lin ang="5400000" scaled="0"/>
              <a:tileRect/>
            </a:gradFill>
            <a:ln w="3175" cap="flat" cmpd="sng" algn="ctr">
              <a:solidFill>
                <a:srgbClr val="F9F9F9"/>
              </a:solid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4" name="矩形 24"/>
            <p:cNvSpPr/>
            <p:nvPr/>
          </p:nvSpPr>
          <p:spPr>
            <a:xfrm>
              <a:off x="3239114" y="4191616"/>
              <a:ext cx="3189421" cy="1211330"/>
            </a:xfrm>
            <a:custGeom>
              <a:avLst/>
              <a:gdLst/>
              <a:ahLst/>
              <a:cxnLst/>
              <a:rect l="l" t="t" r="r" b="b"/>
              <a:pathLst>
                <a:path w="3189421" h="1211330">
                  <a:moveTo>
                    <a:pt x="3002398" y="422"/>
                  </a:moveTo>
                  <a:cubicBezTo>
                    <a:pt x="3011449" y="1390"/>
                    <a:pt x="3020503" y="4029"/>
                    <a:pt x="3029080" y="8450"/>
                  </a:cubicBezTo>
                  <a:cubicBezTo>
                    <a:pt x="3062539" y="29304"/>
                    <a:pt x="3073372" y="71254"/>
                    <a:pt x="3054537" y="103553"/>
                  </a:cubicBezTo>
                  <a:cubicBezTo>
                    <a:pt x="3047127" y="118544"/>
                    <a:pt x="3032222" y="129827"/>
                    <a:pt x="3015846" y="133925"/>
                  </a:cubicBezTo>
                  <a:cubicBezTo>
                    <a:pt x="3003487" y="135705"/>
                    <a:pt x="2990901" y="151006"/>
                    <a:pt x="2988667" y="165686"/>
                  </a:cubicBezTo>
                  <a:cubicBezTo>
                    <a:pt x="2988978" y="170862"/>
                    <a:pt x="2990138" y="172871"/>
                    <a:pt x="2989290" y="176039"/>
                  </a:cubicBezTo>
                  <a:cubicBezTo>
                    <a:pt x="2989303" y="176047"/>
                    <a:pt x="2990908" y="176967"/>
                    <a:pt x="3189421" y="290806"/>
                  </a:cubicBezTo>
                  <a:cubicBezTo>
                    <a:pt x="3032174" y="561023"/>
                    <a:pt x="2804305" y="797028"/>
                    <a:pt x="2515145" y="963974"/>
                  </a:cubicBezTo>
                  <a:cubicBezTo>
                    <a:pt x="2223977" y="1132080"/>
                    <a:pt x="1907664" y="1210259"/>
                    <a:pt x="1595026" y="1211330"/>
                  </a:cubicBezTo>
                  <a:cubicBezTo>
                    <a:pt x="960247" y="1210925"/>
                    <a:pt x="340932" y="880225"/>
                    <a:pt x="0" y="289713"/>
                  </a:cubicBezTo>
                  <a:cubicBezTo>
                    <a:pt x="12" y="289707"/>
                    <a:pt x="1467" y="288866"/>
                    <a:pt x="184741" y="183052"/>
                  </a:cubicBezTo>
                  <a:cubicBezTo>
                    <a:pt x="184744" y="183050"/>
                    <a:pt x="184815" y="183009"/>
                    <a:pt x="186498" y="182038"/>
                  </a:cubicBezTo>
                  <a:lnTo>
                    <a:pt x="198797" y="174937"/>
                  </a:lnTo>
                  <a:cubicBezTo>
                    <a:pt x="203124" y="177795"/>
                    <a:pt x="206292" y="178644"/>
                    <a:pt x="207452" y="180652"/>
                  </a:cubicBezTo>
                  <a:cubicBezTo>
                    <a:pt x="220434" y="189226"/>
                    <a:pt x="227703" y="206453"/>
                    <a:pt x="222301" y="220284"/>
                  </a:cubicBezTo>
                  <a:cubicBezTo>
                    <a:pt x="218059" y="236124"/>
                    <a:pt x="220152" y="253662"/>
                    <a:pt x="229429" y="269730"/>
                  </a:cubicBezTo>
                  <a:cubicBezTo>
                    <a:pt x="247983" y="301867"/>
                    <a:pt x="291171" y="311747"/>
                    <a:pt x="325308" y="292038"/>
                  </a:cubicBezTo>
                  <a:cubicBezTo>
                    <a:pt x="357437" y="273488"/>
                    <a:pt x="370475" y="231146"/>
                    <a:pt x="351921" y="199010"/>
                  </a:cubicBezTo>
                  <a:cubicBezTo>
                    <a:pt x="342643" y="182941"/>
                    <a:pt x="328502" y="172359"/>
                    <a:pt x="314671" y="166954"/>
                  </a:cubicBezTo>
                  <a:cubicBezTo>
                    <a:pt x="299993" y="164717"/>
                    <a:pt x="286700" y="150967"/>
                    <a:pt x="285766" y="135438"/>
                  </a:cubicBezTo>
                  <a:cubicBezTo>
                    <a:pt x="286614" y="132270"/>
                    <a:pt x="287463" y="129102"/>
                    <a:pt x="285143" y="125085"/>
                  </a:cubicBezTo>
                  <a:cubicBezTo>
                    <a:pt x="285149" y="125082"/>
                    <a:pt x="285499" y="124880"/>
                    <a:pt x="307232" y="112332"/>
                  </a:cubicBezTo>
                  <a:cubicBezTo>
                    <a:pt x="307243" y="112326"/>
                    <a:pt x="308648" y="111515"/>
                    <a:pt x="487957" y="7990"/>
                  </a:cubicBezTo>
                  <a:cubicBezTo>
                    <a:pt x="724522" y="417734"/>
                    <a:pt x="1153832" y="646567"/>
                    <a:pt x="1595326" y="646086"/>
                  </a:cubicBezTo>
                  <a:cubicBezTo>
                    <a:pt x="1810473" y="647740"/>
                    <a:pt x="2030540" y="592992"/>
                    <a:pt x="2233354" y="475897"/>
                  </a:cubicBezTo>
                  <a:cubicBezTo>
                    <a:pt x="2434159" y="359962"/>
                    <a:pt x="2591606" y="196753"/>
                    <a:pt x="2699756" y="8444"/>
                  </a:cubicBezTo>
                  <a:cubicBezTo>
                    <a:pt x="2699768" y="8451"/>
                    <a:pt x="2701319" y="9343"/>
                    <a:pt x="2904214" y="126069"/>
                  </a:cubicBezTo>
                  <a:cubicBezTo>
                    <a:pt x="2906222" y="124909"/>
                    <a:pt x="2908230" y="123750"/>
                    <a:pt x="2912246" y="121431"/>
                  </a:cubicBezTo>
                  <a:cubicBezTo>
                    <a:pt x="2925143" y="111307"/>
                    <a:pt x="2931393" y="94308"/>
                    <a:pt x="2926443" y="81098"/>
                  </a:cubicBezTo>
                  <a:cubicBezTo>
                    <a:pt x="2922342" y="64719"/>
                    <a:pt x="2923416" y="48031"/>
                    <a:pt x="2933994" y="33890"/>
                  </a:cubicBezTo>
                  <a:cubicBezTo>
                    <a:pt x="2948121" y="9665"/>
                    <a:pt x="2975245" y="-2480"/>
                    <a:pt x="3002398" y="422"/>
                  </a:cubicBezTo>
                  <a:close/>
                </a:path>
              </a:pathLst>
            </a:custGeom>
            <a:gradFill flip="none" rotWithShape="1">
              <a:gsLst>
                <a:gs pos="33000">
                  <a:srgbClr val="2676FF">
                    <a:lumMod val="60000"/>
                    <a:lumOff val="40000"/>
                  </a:srgbClr>
                </a:gs>
                <a:gs pos="100000">
                  <a:srgbClr val="2676FF"/>
                </a:gs>
              </a:gsLst>
              <a:lin ang="5400000" scaled="0"/>
              <a:tileRect/>
            </a:gradFill>
            <a:ln w="3175" cap="flat" cmpd="sng" algn="ctr">
              <a:solidFill>
                <a:srgbClr val="F9F9F9"/>
              </a:solid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矩形 25"/>
            <p:cNvSpPr/>
            <p:nvPr/>
          </p:nvSpPr>
          <p:spPr>
            <a:xfrm>
              <a:off x="2994773" y="1724327"/>
              <a:ext cx="1841291" cy="2772906"/>
            </a:xfrm>
            <a:custGeom>
              <a:avLst/>
              <a:gdLst/>
              <a:ahLst/>
              <a:cxnLst/>
              <a:rect l="l" t="t" r="r" b="b"/>
              <a:pathLst>
                <a:path w="1841291" h="2772906">
                  <a:moveTo>
                    <a:pt x="1841291" y="7"/>
                  </a:moveTo>
                  <a:cubicBezTo>
                    <a:pt x="1841291" y="15"/>
                    <a:pt x="1841289" y="1343"/>
                    <a:pt x="1840898" y="235853"/>
                  </a:cubicBezTo>
                  <a:lnTo>
                    <a:pt x="1832865" y="240491"/>
                  </a:lnTo>
                  <a:cubicBezTo>
                    <a:pt x="1817649" y="246599"/>
                    <a:pt x="1799802" y="243515"/>
                    <a:pt x="1790838" y="232626"/>
                  </a:cubicBezTo>
                  <a:cubicBezTo>
                    <a:pt x="1778706" y="220888"/>
                    <a:pt x="1761708" y="214636"/>
                    <a:pt x="1746181" y="215569"/>
                  </a:cubicBezTo>
                  <a:cubicBezTo>
                    <a:pt x="1708791" y="215736"/>
                    <a:pt x="1676431" y="247806"/>
                    <a:pt x="1676597" y="285195"/>
                  </a:cubicBezTo>
                  <a:cubicBezTo>
                    <a:pt x="1677922" y="324593"/>
                    <a:pt x="1706824" y="356101"/>
                    <a:pt x="1744214" y="355934"/>
                  </a:cubicBezTo>
                  <a:cubicBezTo>
                    <a:pt x="1762909" y="355850"/>
                    <a:pt x="1778126" y="349742"/>
                    <a:pt x="1789865" y="337610"/>
                  </a:cubicBezTo>
                  <a:cubicBezTo>
                    <a:pt x="1799596" y="326637"/>
                    <a:pt x="1817131" y="324545"/>
                    <a:pt x="1832120" y="331956"/>
                  </a:cubicBezTo>
                  <a:cubicBezTo>
                    <a:pt x="1835288" y="332805"/>
                    <a:pt x="1838456" y="333654"/>
                    <a:pt x="1839615" y="335662"/>
                  </a:cubicBezTo>
                  <a:cubicBezTo>
                    <a:pt x="1839615" y="335669"/>
                    <a:pt x="1839622" y="336906"/>
                    <a:pt x="1840920" y="565173"/>
                  </a:cubicBezTo>
                  <a:cubicBezTo>
                    <a:pt x="1623763" y="564706"/>
                    <a:pt x="1403687" y="619474"/>
                    <a:pt x="1202866" y="735419"/>
                  </a:cubicBezTo>
                  <a:cubicBezTo>
                    <a:pt x="1000036" y="852523"/>
                    <a:pt x="842567" y="1015730"/>
                    <a:pt x="736401" y="1202867"/>
                  </a:cubicBezTo>
                  <a:cubicBezTo>
                    <a:pt x="515188" y="1584947"/>
                    <a:pt x="498647" y="2071091"/>
                    <a:pt x="734003" y="2478739"/>
                  </a:cubicBezTo>
                  <a:cubicBezTo>
                    <a:pt x="733992" y="2478746"/>
                    <a:pt x="732587" y="2479557"/>
                    <a:pt x="553264" y="2583089"/>
                  </a:cubicBezTo>
                  <a:cubicBezTo>
                    <a:pt x="553259" y="2583092"/>
                    <a:pt x="552924" y="2583286"/>
                    <a:pt x="531173" y="2595843"/>
                  </a:cubicBezTo>
                  <a:cubicBezTo>
                    <a:pt x="533492" y="2599860"/>
                    <a:pt x="532644" y="2603027"/>
                    <a:pt x="531795" y="2606195"/>
                  </a:cubicBezTo>
                  <a:cubicBezTo>
                    <a:pt x="532727" y="2621722"/>
                    <a:pt x="546018" y="2635468"/>
                    <a:pt x="560696" y="2637703"/>
                  </a:cubicBezTo>
                  <a:cubicBezTo>
                    <a:pt x="574526" y="2643106"/>
                    <a:pt x="588667" y="2653684"/>
                    <a:pt x="597942" y="2669749"/>
                  </a:cubicBezTo>
                  <a:cubicBezTo>
                    <a:pt x="616492" y="2701879"/>
                    <a:pt x="603449" y="2744217"/>
                    <a:pt x="571318" y="2762768"/>
                  </a:cubicBezTo>
                  <a:cubicBezTo>
                    <a:pt x="537178" y="2782479"/>
                    <a:pt x="493991" y="2772605"/>
                    <a:pt x="475441" y="2740475"/>
                  </a:cubicBezTo>
                  <a:cubicBezTo>
                    <a:pt x="466166" y="2724410"/>
                    <a:pt x="464074" y="2706875"/>
                    <a:pt x="468319" y="2691038"/>
                  </a:cubicBezTo>
                  <a:cubicBezTo>
                    <a:pt x="473722" y="2677208"/>
                    <a:pt x="466455" y="2659984"/>
                    <a:pt x="453474" y="2651413"/>
                  </a:cubicBezTo>
                  <a:cubicBezTo>
                    <a:pt x="452315" y="2649405"/>
                    <a:pt x="449147" y="2648556"/>
                    <a:pt x="444820" y="2645699"/>
                  </a:cubicBezTo>
                  <a:cubicBezTo>
                    <a:pt x="444817" y="2645701"/>
                    <a:pt x="444744" y="2645743"/>
                    <a:pt x="443063" y="2646714"/>
                  </a:cubicBezTo>
                  <a:lnTo>
                    <a:pt x="430763" y="2653815"/>
                  </a:lnTo>
                  <a:cubicBezTo>
                    <a:pt x="430752" y="2653822"/>
                    <a:pt x="429337" y="2654639"/>
                    <a:pt x="246007" y="2760484"/>
                  </a:cubicBezTo>
                  <a:cubicBezTo>
                    <a:pt x="-93694" y="2172105"/>
                    <a:pt x="-70343" y="1470506"/>
                    <a:pt x="246768" y="920606"/>
                  </a:cubicBezTo>
                  <a:cubicBezTo>
                    <a:pt x="402891" y="648398"/>
                    <a:pt x="629943" y="415565"/>
                    <a:pt x="921134" y="247445"/>
                  </a:cubicBezTo>
                  <a:cubicBezTo>
                    <a:pt x="1210317" y="80485"/>
                    <a:pt x="1527491" y="-890"/>
                    <a:pt x="1841291" y="7"/>
                  </a:cubicBezTo>
                  <a:close/>
                </a:path>
              </a:pathLst>
            </a:custGeom>
            <a:gradFill flip="none" rotWithShape="1">
              <a:gsLst>
                <a:gs pos="33000">
                  <a:srgbClr val="2676FF">
                    <a:lumMod val="60000"/>
                    <a:lumOff val="40000"/>
                  </a:srgbClr>
                </a:gs>
                <a:gs pos="100000">
                  <a:srgbClr val="2676FF"/>
                </a:gs>
              </a:gsLst>
              <a:lin ang="5400000" scaled="0"/>
              <a:tileRect/>
            </a:gradFill>
            <a:ln w="3175" cap="flat" cmpd="sng" algn="ctr">
              <a:solidFill>
                <a:srgbClr val="F9F9F9"/>
              </a:solid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6" name="Freeform 7"/>
            <p:cNvSpPr>
              <a:spLocks/>
            </p:cNvSpPr>
            <p:nvPr/>
          </p:nvSpPr>
          <p:spPr bwMode="gray">
            <a:xfrm rot="7200000">
              <a:off x="4779120" y="2190352"/>
              <a:ext cx="1282700" cy="1945485"/>
            </a:xfrm>
            <a:custGeom>
              <a:avLst/>
              <a:gdLst>
                <a:gd name="T0" fmla="*/ 5530 w 550"/>
                <a:gd name="T1" fmla="*/ 1306 h 836"/>
                <a:gd name="T2" fmla="*/ 5502 w 550"/>
                <a:gd name="T3" fmla="*/ 1279 h 836"/>
                <a:gd name="T4" fmla="*/ 5314 w 550"/>
                <a:gd name="T5" fmla="*/ 1319 h 836"/>
                <a:gd name="T6" fmla="*/ 5314 w 550"/>
                <a:gd name="T7" fmla="*/ 1319 h 836"/>
                <a:gd name="T8" fmla="*/ 5121 w 550"/>
                <a:gd name="T9" fmla="*/ 1398 h 836"/>
                <a:gd name="T10" fmla="*/ 4826 w 550"/>
                <a:gd name="T11" fmla="*/ 1102 h 836"/>
                <a:gd name="T12" fmla="*/ 5121 w 550"/>
                <a:gd name="T13" fmla="*/ 790 h 836"/>
                <a:gd name="T14" fmla="*/ 5314 w 550"/>
                <a:gd name="T15" fmla="*/ 872 h 836"/>
                <a:gd name="T16" fmla="*/ 5502 w 550"/>
                <a:gd name="T17" fmla="*/ 900 h 836"/>
                <a:gd name="T18" fmla="*/ 5530 w 550"/>
                <a:gd name="T19" fmla="*/ 873 h 836"/>
                <a:gd name="T20" fmla="*/ 5530 w 550"/>
                <a:gd name="T21" fmla="*/ 812 h 836"/>
                <a:gd name="T22" fmla="*/ 5530 w 550"/>
                <a:gd name="T23" fmla="*/ 0 h 836"/>
                <a:gd name="T24" fmla="*/ 0 w 550"/>
                <a:gd name="T25" fmla="*/ 5445 h 836"/>
                <a:gd name="T26" fmla="*/ 745 w 550"/>
                <a:gd name="T27" fmla="*/ 8171 h 836"/>
                <a:gd name="T28" fmla="*/ 1541 w 550"/>
                <a:gd name="T29" fmla="*/ 7721 h 836"/>
                <a:gd name="T30" fmla="*/ 1588 w 550"/>
                <a:gd name="T31" fmla="*/ 7878 h 836"/>
                <a:gd name="T32" fmla="*/ 1620 w 550"/>
                <a:gd name="T33" fmla="*/ 8086 h 836"/>
                <a:gd name="T34" fmla="*/ 2033 w 550"/>
                <a:gd name="T35" fmla="*/ 8187 h 836"/>
                <a:gd name="T36" fmla="*/ 2148 w 550"/>
                <a:gd name="T37" fmla="*/ 7781 h 836"/>
                <a:gd name="T38" fmla="*/ 1994 w 550"/>
                <a:gd name="T39" fmla="*/ 7652 h 836"/>
                <a:gd name="T40" fmla="*/ 1994 w 550"/>
                <a:gd name="T41" fmla="*/ 7652 h 836"/>
                <a:gd name="T42" fmla="*/ 1867 w 550"/>
                <a:gd name="T43" fmla="*/ 7532 h 836"/>
                <a:gd name="T44" fmla="*/ 2672 w 550"/>
                <a:gd name="T45" fmla="*/ 7066 h 836"/>
                <a:gd name="T46" fmla="*/ 2232 w 550"/>
                <a:gd name="T47" fmla="*/ 5445 h 836"/>
                <a:gd name="T48" fmla="*/ 5530 w 550"/>
                <a:gd name="T49" fmla="*/ 2192 h 836"/>
                <a:gd name="T50" fmla="*/ 5530 w 550"/>
                <a:gd name="T51" fmla="*/ 1420 h 836"/>
                <a:gd name="T52" fmla="*/ 5530 w 550"/>
                <a:gd name="T53" fmla="*/ 1306 h 8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50" h="836">
                  <a:moveTo>
                    <a:pt x="550" y="132"/>
                  </a:moveTo>
                  <a:cubicBezTo>
                    <a:pt x="549" y="131"/>
                    <a:pt x="548" y="131"/>
                    <a:pt x="547" y="130"/>
                  </a:cubicBezTo>
                  <a:cubicBezTo>
                    <a:pt x="540" y="127"/>
                    <a:pt x="533" y="129"/>
                    <a:pt x="529" y="133"/>
                  </a:cubicBezTo>
                  <a:cubicBezTo>
                    <a:pt x="529" y="133"/>
                    <a:pt x="529" y="133"/>
                    <a:pt x="529" y="133"/>
                  </a:cubicBezTo>
                  <a:cubicBezTo>
                    <a:pt x="523" y="138"/>
                    <a:pt x="517" y="141"/>
                    <a:pt x="509" y="141"/>
                  </a:cubicBezTo>
                  <a:cubicBezTo>
                    <a:pt x="493" y="141"/>
                    <a:pt x="480" y="127"/>
                    <a:pt x="480" y="111"/>
                  </a:cubicBezTo>
                  <a:cubicBezTo>
                    <a:pt x="480" y="94"/>
                    <a:pt x="493" y="80"/>
                    <a:pt x="509" y="80"/>
                  </a:cubicBezTo>
                  <a:cubicBezTo>
                    <a:pt x="517" y="80"/>
                    <a:pt x="524" y="83"/>
                    <a:pt x="529" y="88"/>
                  </a:cubicBezTo>
                  <a:cubicBezTo>
                    <a:pt x="533" y="93"/>
                    <a:pt x="540" y="94"/>
                    <a:pt x="547" y="91"/>
                  </a:cubicBezTo>
                  <a:cubicBezTo>
                    <a:pt x="548" y="91"/>
                    <a:pt x="549" y="90"/>
                    <a:pt x="550" y="89"/>
                  </a:cubicBezTo>
                  <a:cubicBezTo>
                    <a:pt x="550" y="82"/>
                    <a:pt x="550" y="82"/>
                    <a:pt x="550" y="82"/>
                  </a:cubicBezTo>
                  <a:cubicBezTo>
                    <a:pt x="550" y="0"/>
                    <a:pt x="550" y="0"/>
                    <a:pt x="550" y="0"/>
                  </a:cubicBezTo>
                  <a:cubicBezTo>
                    <a:pt x="246" y="0"/>
                    <a:pt x="0" y="246"/>
                    <a:pt x="0" y="550"/>
                  </a:cubicBezTo>
                  <a:cubicBezTo>
                    <a:pt x="0" y="651"/>
                    <a:pt x="27" y="745"/>
                    <a:pt x="74" y="825"/>
                  </a:cubicBezTo>
                  <a:cubicBezTo>
                    <a:pt x="153" y="780"/>
                    <a:pt x="153" y="780"/>
                    <a:pt x="153" y="780"/>
                  </a:cubicBezTo>
                  <a:cubicBezTo>
                    <a:pt x="158" y="784"/>
                    <a:pt x="160" y="791"/>
                    <a:pt x="158" y="796"/>
                  </a:cubicBezTo>
                  <a:cubicBezTo>
                    <a:pt x="157" y="803"/>
                    <a:pt x="158" y="810"/>
                    <a:pt x="161" y="817"/>
                  </a:cubicBezTo>
                  <a:cubicBezTo>
                    <a:pt x="170" y="831"/>
                    <a:pt x="188" y="836"/>
                    <a:pt x="202" y="827"/>
                  </a:cubicBezTo>
                  <a:cubicBezTo>
                    <a:pt x="217" y="819"/>
                    <a:pt x="222" y="801"/>
                    <a:pt x="214" y="786"/>
                  </a:cubicBezTo>
                  <a:cubicBezTo>
                    <a:pt x="210" y="780"/>
                    <a:pt x="204" y="776"/>
                    <a:pt x="198" y="773"/>
                  </a:cubicBezTo>
                  <a:cubicBezTo>
                    <a:pt x="198" y="773"/>
                    <a:pt x="198" y="773"/>
                    <a:pt x="198" y="773"/>
                  </a:cubicBezTo>
                  <a:cubicBezTo>
                    <a:pt x="192" y="772"/>
                    <a:pt x="187" y="767"/>
                    <a:pt x="186" y="761"/>
                  </a:cubicBezTo>
                  <a:cubicBezTo>
                    <a:pt x="266" y="714"/>
                    <a:pt x="266" y="714"/>
                    <a:pt x="266" y="714"/>
                  </a:cubicBezTo>
                  <a:cubicBezTo>
                    <a:pt x="238" y="666"/>
                    <a:pt x="222" y="610"/>
                    <a:pt x="222" y="550"/>
                  </a:cubicBezTo>
                  <a:cubicBezTo>
                    <a:pt x="222" y="369"/>
                    <a:pt x="369" y="222"/>
                    <a:pt x="550" y="222"/>
                  </a:cubicBezTo>
                  <a:cubicBezTo>
                    <a:pt x="550" y="143"/>
                    <a:pt x="550" y="143"/>
                    <a:pt x="550" y="143"/>
                  </a:cubicBezTo>
                  <a:lnTo>
                    <a:pt x="550" y="132"/>
                  </a:lnTo>
                  <a:close/>
                </a:path>
              </a:pathLst>
            </a:custGeom>
            <a:gradFill rotWithShape="1">
              <a:gsLst>
                <a:gs pos="0">
                  <a:srgbClr val="E2E2E2"/>
                </a:gs>
                <a:gs pos="100000">
                  <a:srgbClr val="C3C3C3"/>
                </a:gs>
              </a:gsLst>
              <a:lin ang="5400000" scaled="1"/>
            </a:gradFill>
            <a:ln w="19050"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7" name="Freeform 8"/>
            <p:cNvSpPr>
              <a:spLocks/>
            </p:cNvSpPr>
            <p:nvPr/>
          </p:nvSpPr>
          <p:spPr bwMode="gray">
            <a:xfrm rot="7200000">
              <a:off x="4105778" y="3247631"/>
              <a:ext cx="1447800" cy="1921663"/>
            </a:xfrm>
            <a:custGeom>
              <a:avLst/>
              <a:gdLst>
                <a:gd name="T0" fmla="*/ 703 w 621"/>
                <a:gd name="T1" fmla="*/ 0 h 826"/>
                <a:gd name="T2" fmla="*/ 703 w 621"/>
                <a:gd name="T3" fmla="*/ 812 h 826"/>
                <a:gd name="T4" fmla="*/ 703 w 621"/>
                <a:gd name="T5" fmla="*/ 873 h 826"/>
                <a:gd name="T6" fmla="*/ 668 w 621"/>
                <a:gd name="T7" fmla="*/ 899 h 826"/>
                <a:gd name="T8" fmla="*/ 493 w 621"/>
                <a:gd name="T9" fmla="*/ 872 h 826"/>
                <a:gd name="T10" fmla="*/ 295 w 621"/>
                <a:gd name="T11" fmla="*/ 785 h 826"/>
                <a:gd name="T12" fmla="*/ 0 w 621"/>
                <a:gd name="T13" fmla="*/ 1100 h 826"/>
                <a:gd name="T14" fmla="*/ 295 w 621"/>
                <a:gd name="T15" fmla="*/ 1395 h 826"/>
                <a:gd name="T16" fmla="*/ 493 w 621"/>
                <a:gd name="T17" fmla="*/ 1317 h 826"/>
                <a:gd name="T18" fmla="*/ 493 w 621"/>
                <a:gd name="T19" fmla="*/ 1317 h 826"/>
                <a:gd name="T20" fmla="*/ 668 w 621"/>
                <a:gd name="T21" fmla="*/ 1279 h 826"/>
                <a:gd name="T22" fmla="*/ 703 w 621"/>
                <a:gd name="T23" fmla="*/ 1305 h 826"/>
                <a:gd name="T24" fmla="*/ 703 w 621"/>
                <a:gd name="T25" fmla="*/ 1408 h 826"/>
                <a:gd name="T26" fmla="*/ 703 w 621"/>
                <a:gd name="T27" fmla="*/ 2191 h 826"/>
                <a:gd name="T28" fmla="*/ 703 w 621"/>
                <a:gd name="T29" fmla="*/ 2191 h 826"/>
                <a:gd name="T30" fmla="*/ 3996 w 621"/>
                <a:gd name="T31" fmla="*/ 5438 h 826"/>
                <a:gd name="T32" fmla="*/ 3554 w 621"/>
                <a:gd name="T33" fmla="*/ 7053 h 826"/>
                <a:gd name="T34" fmla="*/ 4346 w 621"/>
                <a:gd name="T35" fmla="*/ 7500 h 826"/>
                <a:gd name="T36" fmla="*/ 4372 w 621"/>
                <a:gd name="T37" fmla="*/ 7487 h 826"/>
                <a:gd name="T38" fmla="*/ 4447 w 621"/>
                <a:gd name="T39" fmla="*/ 7311 h 826"/>
                <a:gd name="T40" fmla="*/ 4447 w 621"/>
                <a:gd name="T41" fmla="*/ 7311 h 826"/>
                <a:gd name="T42" fmla="*/ 4475 w 621"/>
                <a:gd name="T43" fmla="*/ 7114 h 826"/>
                <a:gd name="T44" fmla="*/ 4885 w 621"/>
                <a:gd name="T45" fmla="*/ 7011 h 826"/>
                <a:gd name="T46" fmla="*/ 4995 w 621"/>
                <a:gd name="T47" fmla="*/ 7412 h 826"/>
                <a:gd name="T48" fmla="*/ 4838 w 621"/>
                <a:gd name="T49" fmla="*/ 7541 h 826"/>
                <a:gd name="T50" fmla="*/ 4713 w 621"/>
                <a:gd name="T51" fmla="*/ 7676 h 826"/>
                <a:gd name="T52" fmla="*/ 4713 w 621"/>
                <a:gd name="T53" fmla="*/ 7717 h 826"/>
                <a:gd name="T54" fmla="*/ 5482 w 621"/>
                <a:gd name="T55" fmla="*/ 8162 h 826"/>
                <a:gd name="T56" fmla="*/ 6227 w 621"/>
                <a:gd name="T57" fmla="*/ 5438 h 826"/>
                <a:gd name="T58" fmla="*/ 703 w 621"/>
                <a:gd name="T59" fmla="*/ 0 h 82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21" h="826">
                  <a:moveTo>
                    <a:pt x="70" y="0"/>
                  </a:moveTo>
                  <a:cubicBezTo>
                    <a:pt x="70" y="82"/>
                    <a:pt x="70" y="82"/>
                    <a:pt x="70" y="82"/>
                  </a:cubicBezTo>
                  <a:cubicBezTo>
                    <a:pt x="70" y="89"/>
                    <a:pt x="70" y="89"/>
                    <a:pt x="70" y="89"/>
                  </a:cubicBezTo>
                  <a:cubicBezTo>
                    <a:pt x="69" y="90"/>
                    <a:pt x="68" y="91"/>
                    <a:pt x="67" y="91"/>
                  </a:cubicBezTo>
                  <a:cubicBezTo>
                    <a:pt x="60" y="94"/>
                    <a:pt x="53" y="93"/>
                    <a:pt x="49" y="88"/>
                  </a:cubicBezTo>
                  <a:cubicBezTo>
                    <a:pt x="44" y="83"/>
                    <a:pt x="37" y="80"/>
                    <a:pt x="29" y="80"/>
                  </a:cubicBezTo>
                  <a:cubicBezTo>
                    <a:pt x="13" y="80"/>
                    <a:pt x="0" y="94"/>
                    <a:pt x="0" y="111"/>
                  </a:cubicBezTo>
                  <a:cubicBezTo>
                    <a:pt x="0" y="127"/>
                    <a:pt x="13" y="141"/>
                    <a:pt x="29" y="141"/>
                  </a:cubicBezTo>
                  <a:cubicBezTo>
                    <a:pt x="37" y="141"/>
                    <a:pt x="43" y="138"/>
                    <a:pt x="49" y="133"/>
                  </a:cubicBezTo>
                  <a:cubicBezTo>
                    <a:pt x="49" y="133"/>
                    <a:pt x="49" y="133"/>
                    <a:pt x="49" y="133"/>
                  </a:cubicBezTo>
                  <a:cubicBezTo>
                    <a:pt x="53" y="129"/>
                    <a:pt x="60" y="127"/>
                    <a:pt x="67" y="130"/>
                  </a:cubicBezTo>
                  <a:cubicBezTo>
                    <a:pt x="68" y="131"/>
                    <a:pt x="69" y="131"/>
                    <a:pt x="70" y="132"/>
                  </a:cubicBezTo>
                  <a:cubicBezTo>
                    <a:pt x="70" y="143"/>
                    <a:pt x="70" y="143"/>
                    <a:pt x="70" y="143"/>
                  </a:cubicBezTo>
                  <a:cubicBezTo>
                    <a:pt x="70" y="222"/>
                    <a:pt x="70" y="222"/>
                    <a:pt x="70" y="222"/>
                  </a:cubicBezTo>
                  <a:cubicBezTo>
                    <a:pt x="70" y="222"/>
                    <a:pt x="70" y="222"/>
                    <a:pt x="70" y="222"/>
                  </a:cubicBezTo>
                  <a:cubicBezTo>
                    <a:pt x="252" y="222"/>
                    <a:pt x="398" y="369"/>
                    <a:pt x="398" y="550"/>
                  </a:cubicBezTo>
                  <a:cubicBezTo>
                    <a:pt x="398" y="610"/>
                    <a:pt x="382" y="666"/>
                    <a:pt x="354" y="714"/>
                  </a:cubicBezTo>
                  <a:cubicBezTo>
                    <a:pt x="433" y="759"/>
                    <a:pt x="433" y="759"/>
                    <a:pt x="433" y="759"/>
                  </a:cubicBezTo>
                  <a:cubicBezTo>
                    <a:pt x="434" y="759"/>
                    <a:pt x="435" y="758"/>
                    <a:pt x="436" y="758"/>
                  </a:cubicBezTo>
                  <a:cubicBezTo>
                    <a:pt x="442" y="753"/>
                    <a:pt x="445" y="746"/>
                    <a:pt x="443" y="740"/>
                  </a:cubicBezTo>
                  <a:cubicBezTo>
                    <a:pt x="443" y="740"/>
                    <a:pt x="443" y="740"/>
                    <a:pt x="443" y="740"/>
                  </a:cubicBezTo>
                  <a:cubicBezTo>
                    <a:pt x="441" y="733"/>
                    <a:pt x="442" y="726"/>
                    <a:pt x="446" y="720"/>
                  </a:cubicBezTo>
                  <a:cubicBezTo>
                    <a:pt x="454" y="705"/>
                    <a:pt x="472" y="701"/>
                    <a:pt x="487" y="709"/>
                  </a:cubicBezTo>
                  <a:cubicBezTo>
                    <a:pt x="501" y="717"/>
                    <a:pt x="506" y="736"/>
                    <a:pt x="498" y="750"/>
                  </a:cubicBezTo>
                  <a:cubicBezTo>
                    <a:pt x="494" y="756"/>
                    <a:pt x="489" y="761"/>
                    <a:pt x="482" y="763"/>
                  </a:cubicBezTo>
                  <a:cubicBezTo>
                    <a:pt x="476" y="764"/>
                    <a:pt x="471" y="770"/>
                    <a:pt x="470" y="777"/>
                  </a:cubicBezTo>
                  <a:cubicBezTo>
                    <a:pt x="470" y="778"/>
                    <a:pt x="470" y="780"/>
                    <a:pt x="470" y="781"/>
                  </a:cubicBezTo>
                  <a:cubicBezTo>
                    <a:pt x="547" y="826"/>
                    <a:pt x="547" y="826"/>
                    <a:pt x="547" y="826"/>
                  </a:cubicBezTo>
                  <a:cubicBezTo>
                    <a:pt x="594" y="745"/>
                    <a:pt x="621" y="651"/>
                    <a:pt x="621" y="550"/>
                  </a:cubicBezTo>
                  <a:cubicBezTo>
                    <a:pt x="621" y="246"/>
                    <a:pt x="374" y="0"/>
                    <a:pt x="70" y="0"/>
                  </a:cubicBezTo>
                  <a:close/>
                </a:path>
              </a:pathLst>
            </a:custGeom>
            <a:gradFill rotWithShape="1">
              <a:gsLst>
                <a:gs pos="0">
                  <a:srgbClr val="E2E2E2"/>
                </a:gs>
                <a:gs pos="100000">
                  <a:srgbClr val="C3C3C3"/>
                </a:gs>
              </a:gsLst>
              <a:lin ang="5400000" scaled="1"/>
            </a:gradFill>
            <a:ln w="19050"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8" name="Freeform 9"/>
            <p:cNvSpPr>
              <a:spLocks/>
            </p:cNvSpPr>
            <p:nvPr/>
          </p:nvSpPr>
          <p:spPr bwMode="gray">
            <a:xfrm rot="7200000">
              <a:off x="3014876" y="2690622"/>
              <a:ext cx="2217738" cy="932245"/>
            </a:xfrm>
            <a:custGeom>
              <a:avLst/>
              <a:gdLst>
                <a:gd name="T0" fmla="*/ 8690 w 953"/>
                <a:gd name="T1" fmla="*/ 797 h 400"/>
                <a:gd name="T2" fmla="*/ 8690 w 953"/>
                <a:gd name="T3" fmla="*/ 762 h 400"/>
                <a:gd name="T4" fmla="*/ 8814 w 953"/>
                <a:gd name="T5" fmla="*/ 622 h 400"/>
                <a:gd name="T6" fmla="*/ 8967 w 953"/>
                <a:gd name="T7" fmla="*/ 493 h 400"/>
                <a:gd name="T8" fmla="*/ 8861 w 953"/>
                <a:gd name="T9" fmla="*/ 82 h 400"/>
                <a:gd name="T10" fmla="*/ 8454 w 953"/>
                <a:gd name="T11" fmla="*/ 189 h 400"/>
                <a:gd name="T12" fmla="*/ 8426 w 953"/>
                <a:gd name="T13" fmla="*/ 390 h 400"/>
                <a:gd name="T14" fmla="*/ 8426 w 953"/>
                <a:gd name="T15" fmla="*/ 390 h 400"/>
                <a:gd name="T16" fmla="*/ 8354 w 953"/>
                <a:gd name="T17" fmla="*/ 572 h 400"/>
                <a:gd name="T18" fmla="*/ 8325 w 953"/>
                <a:gd name="T19" fmla="*/ 580 h 400"/>
                <a:gd name="T20" fmla="*/ 7541 w 953"/>
                <a:gd name="T21" fmla="*/ 129 h 400"/>
                <a:gd name="T22" fmla="*/ 4726 w 953"/>
                <a:gd name="T23" fmla="*/ 1773 h 400"/>
                <a:gd name="T24" fmla="*/ 1901 w 953"/>
                <a:gd name="T25" fmla="*/ 129 h 400"/>
                <a:gd name="T26" fmla="*/ 1108 w 953"/>
                <a:gd name="T27" fmla="*/ 596 h 400"/>
                <a:gd name="T28" fmla="*/ 1231 w 953"/>
                <a:gd name="T29" fmla="*/ 723 h 400"/>
                <a:gd name="T30" fmla="*/ 1231 w 953"/>
                <a:gd name="T31" fmla="*/ 723 h 400"/>
                <a:gd name="T32" fmla="*/ 1388 w 953"/>
                <a:gd name="T33" fmla="*/ 851 h 400"/>
                <a:gd name="T34" fmla="*/ 1277 w 953"/>
                <a:gd name="T35" fmla="*/ 1258 h 400"/>
                <a:gd name="T36" fmla="*/ 871 w 953"/>
                <a:gd name="T37" fmla="*/ 1155 h 400"/>
                <a:gd name="T38" fmla="*/ 831 w 953"/>
                <a:gd name="T39" fmla="*/ 945 h 400"/>
                <a:gd name="T40" fmla="*/ 784 w 953"/>
                <a:gd name="T41" fmla="*/ 787 h 400"/>
                <a:gd name="T42" fmla="*/ 0 w 953"/>
                <a:gd name="T43" fmla="*/ 1239 h 400"/>
                <a:gd name="T44" fmla="*/ 4726 w 953"/>
                <a:gd name="T45" fmla="*/ 3995 h 400"/>
                <a:gd name="T46" fmla="*/ 9457 w 953"/>
                <a:gd name="T47" fmla="*/ 1249 h 400"/>
                <a:gd name="T48" fmla="*/ 8690 w 953"/>
                <a:gd name="T49" fmla="*/ 797 h 4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953" h="400">
                  <a:moveTo>
                    <a:pt x="876" y="80"/>
                  </a:moveTo>
                  <a:cubicBezTo>
                    <a:pt x="876" y="79"/>
                    <a:pt x="876" y="77"/>
                    <a:pt x="876" y="76"/>
                  </a:cubicBezTo>
                  <a:cubicBezTo>
                    <a:pt x="877" y="69"/>
                    <a:pt x="882" y="63"/>
                    <a:pt x="888" y="62"/>
                  </a:cubicBezTo>
                  <a:cubicBezTo>
                    <a:pt x="895" y="60"/>
                    <a:pt x="900" y="55"/>
                    <a:pt x="904" y="49"/>
                  </a:cubicBezTo>
                  <a:cubicBezTo>
                    <a:pt x="912" y="35"/>
                    <a:pt x="907" y="16"/>
                    <a:pt x="893" y="8"/>
                  </a:cubicBezTo>
                  <a:cubicBezTo>
                    <a:pt x="878" y="0"/>
                    <a:pt x="860" y="4"/>
                    <a:pt x="852" y="19"/>
                  </a:cubicBezTo>
                  <a:cubicBezTo>
                    <a:pt x="848" y="25"/>
                    <a:pt x="847" y="32"/>
                    <a:pt x="849" y="39"/>
                  </a:cubicBezTo>
                  <a:cubicBezTo>
                    <a:pt x="849" y="39"/>
                    <a:pt x="849" y="39"/>
                    <a:pt x="849" y="39"/>
                  </a:cubicBezTo>
                  <a:cubicBezTo>
                    <a:pt x="851" y="45"/>
                    <a:pt x="848" y="52"/>
                    <a:pt x="842" y="57"/>
                  </a:cubicBezTo>
                  <a:cubicBezTo>
                    <a:pt x="841" y="57"/>
                    <a:pt x="840" y="58"/>
                    <a:pt x="839" y="58"/>
                  </a:cubicBezTo>
                  <a:cubicBezTo>
                    <a:pt x="760" y="13"/>
                    <a:pt x="760" y="13"/>
                    <a:pt x="760" y="13"/>
                  </a:cubicBezTo>
                  <a:cubicBezTo>
                    <a:pt x="704" y="111"/>
                    <a:pt x="598" y="177"/>
                    <a:pt x="476" y="177"/>
                  </a:cubicBezTo>
                  <a:cubicBezTo>
                    <a:pt x="355" y="177"/>
                    <a:pt x="249" y="111"/>
                    <a:pt x="192" y="13"/>
                  </a:cubicBezTo>
                  <a:cubicBezTo>
                    <a:pt x="112" y="60"/>
                    <a:pt x="112" y="60"/>
                    <a:pt x="112" y="60"/>
                  </a:cubicBezTo>
                  <a:cubicBezTo>
                    <a:pt x="113" y="66"/>
                    <a:pt x="118" y="71"/>
                    <a:pt x="124" y="72"/>
                  </a:cubicBezTo>
                  <a:cubicBezTo>
                    <a:pt x="124" y="72"/>
                    <a:pt x="124" y="72"/>
                    <a:pt x="124" y="72"/>
                  </a:cubicBezTo>
                  <a:cubicBezTo>
                    <a:pt x="130" y="75"/>
                    <a:pt x="136" y="79"/>
                    <a:pt x="140" y="85"/>
                  </a:cubicBezTo>
                  <a:cubicBezTo>
                    <a:pt x="148" y="100"/>
                    <a:pt x="143" y="118"/>
                    <a:pt x="128" y="126"/>
                  </a:cubicBezTo>
                  <a:cubicBezTo>
                    <a:pt x="114" y="135"/>
                    <a:pt x="96" y="130"/>
                    <a:pt x="87" y="116"/>
                  </a:cubicBezTo>
                  <a:cubicBezTo>
                    <a:pt x="84" y="109"/>
                    <a:pt x="83" y="102"/>
                    <a:pt x="84" y="95"/>
                  </a:cubicBezTo>
                  <a:cubicBezTo>
                    <a:pt x="86" y="90"/>
                    <a:pt x="84" y="83"/>
                    <a:pt x="79" y="79"/>
                  </a:cubicBezTo>
                  <a:cubicBezTo>
                    <a:pt x="0" y="124"/>
                    <a:pt x="0" y="124"/>
                    <a:pt x="0" y="124"/>
                  </a:cubicBezTo>
                  <a:cubicBezTo>
                    <a:pt x="95" y="289"/>
                    <a:pt x="273" y="400"/>
                    <a:pt x="476" y="400"/>
                  </a:cubicBezTo>
                  <a:cubicBezTo>
                    <a:pt x="680" y="400"/>
                    <a:pt x="858" y="289"/>
                    <a:pt x="953" y="125"/>
                  </a:cubicBezTo>
                  <a:lnTo>
                    <a:pt x="876" y="80"/>
                  </a:lnTo>
                  <a:close/>
                </a:path>
              </a:pathLst>
            </a:custGeom>
            <a:gradFill rotWithShape="1">
              <a:gsLst>
                <a:gs pos="0">
                  <a:srgbClr val="E2E2E2"/>
                </a:gs>
                <a:gs pos="100000">
                  <a:srgbClr val="C3C3C3"/>
                </a:gs>
              </a:gsLst>
              <a:lin ang="5400000" scaled="1"/>
            </a:gradFill>
            <a:ln w="19050"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9" name="Oval 10"/>
            <p:cNvSpPr>
              <a:spLocks noChangeArrowheads="1"/>
            </p:cNvSpPr>
            <p:nvPr/>
          </p:nvSpPr>
          <p:spPr bwMode="gray">
            <a:xfrm>
              <a:off x="4151537" y="2887663"/>
              <a:ext cx="1361046" cy="135572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0" tIns="0" rIns="0" bIns="0" anchor="ctr"/>
            <a:lstStyle/>
            <a:p>
              <a:pPr marL="0" marR="0" lvl="0" indent="0" algn="ctr" defTabSz="914400" eaLnBrk="1" fontAlgn="auto" latinLnBrk="0" hangingPunct="1">
                <a:lnSpc>
                  <a:spcPct val="100000"/>
                </a:lnSpc>
                <a:spcBef>
                  <a:spcPts val="1200"/>
                </a:spcBef>
                <a:spcAft>
                  <a:spcPts val="0"/>
                </a:spcAft>
                <a:buClrTx/>
                <a:buSzTx/>
                <a:buFontTx/>
                <a:buNone/>
                <a:tabLst/>
                <a:defRPr/>
              </a:pPr>
              <a:r>
                <a:rPr kumimoji="0" lang="zh-CN" altLang="en-US" sz="2800" b="1" i="0" u="none" strike="noStrike" kern="0" cap="none" spc="0" normalizeH="0" baseline="0" noProof="1" smtClean="0">
                  <a:ln>
                    <a:noFill/>
                  </a:ln>
                  <a:solidFill>
                    <a:srgbClr val="7D7D7D"/>
                  </a:solidFill>
                  <a:effectLst/>
                  <a:uLnTx/>
                  <a:uFillTx/>
                  <a:latin typeface="微软雅黑" pitchFamily="34" charset="-122"/>
                  <a:ea typeface="微软雅黑" pitchFamily="34" charset="-122"/>
                  <a:cs typeface="+mn-cs"/>
                </a:rPr>
                <a:t>文字</a:t>
              </a:r>
              <a:endParaRPr kumimoji="0" lang="zh-CN" altLang="zh-CN" sz="2800" b="1" i="0" u="none" strike="noStrike" kern="0" cap="none" spc="0" normalizeH="0" baseline="0" noProof="1">
                <a:ln>
                  <a:noFill/>
                </a:ln>
                <a:solidFill>
                  <a:srgbClr val="7D7D7D"/>
                </a:solidFill>
                <a:effectLst/>
                <a:uLnTx/>
                <a:uFillTx/>
                <a:latin typeface="微软雅黑" pitchFamily="34" charset="-122"/>
                <a:ea typeface="微软雅黑" pitchFamily="34" charset="-122"/>
                <a:cs typeface="+mn-cs"/>
              </a:endParaRPr>
            </a:p>
          </p:txBody>
        </p:sp>
        <p:sp>
          <p:nvSpPr>
            <p:cNvPr id="10" name="WordArt 20"/>
            <p:cNvSpPr>
              <a:spLocks noChangeArrowheads="1" noChangeShapeType="1" noTextEdit="1"/>
            </p:cNvSpPr>
            <p:nvPr/>
          </p:nvSpPr>
          <p:spPr bwMode="gray">
            <a:xfrm rot="18181789">
              <a:off x="3004813" y="2486204"/>
              <a:ext cx="1996709" cy="103675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70470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 b="0" i="0" u="none" strike="noStrike" kern="10" cap="none" spc="0" normalizeH="0" baseline="0" noProof="0" dirty="0">
                  <a:ln>
                    <a:noFill/>
                  </a:ln>
                  <a:solidFill>
                    <a:srgbClr val="F9F9F9"/>
                  </a:solidFill>
                  <a:effectLst/>
                  <a:uLnTx/>
                  <a:uFillTx/>
                  <a:latin typeface="微软雅黑" pitchFamily="34" charset="-122"/>
                  <a:ea typeface="微软雅黑" pitchFamily="34" charset="-122"/>
                </a:rPr>
                <a:t>单击此处输入文字</a:t>
              </a:r>
            </a:p>
          </p:txBody>
        </p:sp>
        <p:sp>
          <p:nvSpPr>
            <p:cNvPr id="11" name="WordArt 20"/>
            <p:cNvSpPr>
              <a:spLocks noChangeArrowheads="1" noChangeShapeType="1" noTextEdit="1"/>
            </p:cNvSpPr>
            <p:nvPr/>
          </p:nvSpPr>
          <p:spPr bwMode="gray">
            <a:xfrm rot="4024958">
              <a:off x="4727503" y="2581302"/>
              <a:ext cx="1996709" cy="103675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70470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 b="0" i="0" u="none" strike="noStrike" kern="10" cap="none" spc="0" normalizeH="0" baseline="0" noProof="0" dirty="0">
                  <a:ln>
                    <a:noFill/>
                  </a:ln>
                  <a:solidFill>
                    <a:srgbClr val="F9F9F9"/>
                  </a:solidFill>
                  <a:effectLst/>
                  <a:uLnTx/>
                  <a:uFillTx/>
                  <a:latin typeface="微软雅黑" pitchFamily="34" charset="-122"/>
                  <a:ea typeface="微软雅黑" pitchFamily="34" charset="-122"/>
                </a:rPr>
                <a:t>单击此处输入文字</a:t>
              </a:r>
            </a:p>
          </p:txBody>
        </p:sp>
        <p:sp>
          <p:nvSpPr>
            <p:cNvPr id="12" name="WordArt 20"/>
            <p:cNvSpPr>
              <a:spLocks noChangeArrowheads="1" noChangeShapeType="1" noTextEdit="1"/>
            </p:cNvSpPr>
            <p:nvPr/>
          </p:nvSpPr>
          <p:spPr bwMode="gray">
            <a:xfrm rot="10950633">
              <a:off x="3801264" y="4077205"/>
              <a:ext cx="1996709" cy="103675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70470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 b="0" i="0" u="none" strike="noStrike" kern="10" cap="none" spc="0" normalizeH="0" baseline="0" noProof="0" dirty="0">
                  <a:ln>
                    <a:noFill/>
                  </a:ln>
                  <a:solidFill>
                    <a:srgbClr val="F9F9F9"/>
                  </a:solidFill>
                  <a:effectLst/>
                  <a:uLnTx/>
                  <a:uFillTx/>
                  <a:latin typeface="微软雅黑" pitchFamily="34" charset="-122"/>
                  <a:ea typeface="微软雅黑" pitchFamily="34" charset="-122"/>
                </a:rPr>
                <a:t>单击此处输入文字</a:t>
              </a:r>
            </a:p>
          </p:txBody>
        </p:sp>
      </p:grpSp>
    </p:spTree>
    <p:extLst>
      <p:ext uri="{BB962C8B-B14F-4D97-AF65-F5344CB8AC3E}">
        <p14:creationId xmlns:p14="http://schemas.microsoft.com/office/powerpoint/2010/main" val="312614288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9"/>
          <p:cNvSpPr>
            <a:spLocks noChangeArrowheads="1"/>
          </p:cNvSpPr>
          <p:nvPr/>
        </p:nvSpPr>
        <p:spPr bwMode="auto">
          <a:xfrm>
            <a:off x="3835400" y="3719513"/>
            <a:ext cx="1460500" cy="814387"/>
          </a:xfrm>
          <a:custGeom>
            <a:avLst/>
            <a:gdLst/>
            <a:ahLst/>
            <a:cxnLst/>
            <a:rect l="l" t="t" r="r" b="b"/>
            <a:pathLst>
              <a:path w="1460350" h="814323">
                <a:moveTo>
                  <a:pt x="730175" y="0"/>
                </a:moveTo>
                <a:lnTo>
                  <a:pt x="1460350" y="421567"/>
                </a:lnTo>
                <a:cubicBezTo>
                  <a:pt x="1303919" y="658424"/>
                  <a:pt x="1035249" y="814323"/>
                  <a:pt x="730175" y="814323"/>
                </a:cubicBezTo>
                <a:cubicBezTo>
                  <a:pt x="425101" y="814323"/>
                  <a:pt x="156431" y="658424"/>
                  <a:pt x="0" y="421567"/>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2</a:t>
            </a: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Oval 19"/>
          <p:cNvSpPr>
            <a:spLocks noChangeArrowheads="1"/>
          </p:cNvSpPr>
          <p:nvPr/>
        </p:nvSpPr>
        <p:spPr bwMode="auto">
          <a:xfrm>
            <a:off x="4619625" y="2782888"/>
            <a:ext cx="822325" cy="1263650"/>
          </a:xfrm>
          <a:custGeom>
            <a:avLst/>
            <a:gdLst/>
            <a:ahLst/>
            <a:cxnLst/>
            <a:rect l="l" t="t" r="r" b="b"/>
            <a:pathLst>
              <a:path w="822478" h="1262910">
                <a:moveTo>
                  <a:pt x="0" y="0"/>
                </a:moveTo>
                <a:cubicBezTo>
                  <a:pt x="458950" y="26845"/>
                  <a:pt x="822478" y="407934"/>
                  <a:pt x="822478" y="873948"/>
                </a:cubicBezTo>
                <a:cubicBezTo>
                  <a:pt x="822478" y="1014277"/>
                  <a:pt x="789515" y="1146905"/>
                  <a:pt x="727704" y="1262910"/>
                </a:cubicBezTo>
                <a:lnTo>
                  <a:pt x="0" y="84277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1</a:t>
            </a: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Oval 19"/>
          <p:cNvSpPr>
            <a:spLocks noChangeArrowheads="1"/>
          </p:cNvSpPr>
          <p:nvPr/>
        </p:nvSpPr>
        <p:spPr bwMode="auto">
          <a:xfrm>
            <a:off x="3689350" y="2782888"/>
            <a:ext cx="822325" cy="1263650"/>
          </a:xfrm>
          <a:custGeom>
            <a:avLst/>
            <a:gdLst/>
            <a:ahLst/>
            <a:cxnLst/>
            <a:rect l="l" t="t" r="r" b="b"/>
            <a:pathLst>
              <a:path w="822478" h="1262910">
                <a:moveTo>
                  <a:pt x="822478" y="0"/>
                </a:moveTo>
                <a:lnTo>
                  <a:pt x="822478" y="842770"/>
                </a:lnTo>
                <a:lnTo>
                  <a:pt x="94774" y="1262910"/>
                </a:lnTo>
                <a:cubicBezTo>
                  <a:pt x="32964" y="1146905"/>
                  <a:pt x="0" y="1014277"/>
                  <a:pt x="0" y="873948"/>
                </a:cubicBezTo>
                <a:cubicBezTo>
                  <a:pt x="0" y="407934"/>
                  <a:pt x="363528" y="26845"/>
                  <a:pt x="822478"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标题</a:t>
            </a:r>
            <a:r>
              <a:rPr kumimoji="0" lang="en-US" altLang="zh-CN"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3</a:t>
            </a: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nvGrpSpPr>
          <p:cNvPr id="5" name="组合 4"/>
          <p:cNvGrpSpPr/>
          <p:nvPr/>
        </p:nvGrpSpPr>
        <p:grpSpPr>
          <a:xfrm>
            <a:off x="3214765" y="1924050"/>
            <a:ext cx="3130473" cy="3074181"/>
            <a:chOff x="3214765" y="1924050"/>
            <a:chExt cx="3130473" cy="3074181"/>
          </a:xfrm>
        </p:grpSpPr>
        <p:sp>
          <p:nvSpPr>
            <p:cNvPr id="6" name="矩形 13"/>
            <p:cNvSpPr/>
            <p:nvPr/>
          </p:nvSpPr>
          <p:spPr bwMode="auto">
            <a:xfrm>
              <a:off x="4852988" y="1924050"/>
              <a:ext cx="1492250" cy="2805113"/>
            </a:xfrm>
            <a:custGeom>
              <a:avLst/>
              <a:gdLst/>
              <a:ahLst/>
              <a:cxnLst/>
              <a:rect l="l" t="t" r="r" b="b"/>
              <a:pathLst>
                <a:path w="1491073" h="2804657">
                  <a:moveTo>
                    <a:pt x="40954" y="0"/>
                  </a:moveTo>
                  <a:cubicBezTo>
                    <a:pt x="555548" y="90517"/>
                    <a:pt x="1008543" y="408467"/>
                    <a:pt x="1268114" y="873858"/>
                  </a:cubicBezTo>
                  <a:cubicBezTo>
                    <a:pt x="1565529" y="1407098"/>
                    <a:pt x="1564825" y="2054679"/>
                    <a:pt x="1269411" y="2585305"/>
                  </a:cubicBezTo>
                  <a:lnTo>
                    <a:pt x="1455567" y="2692782"/>
                  </a:lnTo>
                  <a:lnTo>
                    <a:pt x="752060" y="2804657"/>
                  </a:lnTo>
                  <a:lnTo>
                    <a:pt x="538288" y="2163191"/>
                  </a:lnTo>
                  <a:lnTo>
                    <a:pt x="737019" y="2277928"/>
                  </a:lnTo>
                  <a:cubicBezTo>
                    <a:pt x="925975" y="1934654"/>
                    <a:pt x="924699" y="1517005"/>
                    <a:pt x="732581" y="1172553"/>
                  </a:cubicBezTo>
                  <a:cubicBezTo>
                    <a:pt x="574882" y="889811"/>
                    <a:pt x="307656" y="690561"/>
                    <a:pt x="0" y="619588"/>
                  </a:cubicBezTo>
                  <a:lnTo>
                    <a:pt x="284972" y="298761"/>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b"/>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1"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7" name="矩形 6"/>
            <p:cNvSpPr/>
            <p:nvPr/>
          </p:nvSpPr>
          <p:spPr>
            <a:xfrm rot="4310465">
              <a:off x="3214765" y="2248406"/>
              <a:ext cx="2749825" cy="2749825"/>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9F9F9"/>
                  </a:solidFill>
                  <a:effectLst/>
                  <a:uLnTx/>
                  <a:uFillTx/>
                  <a:latin typeface="微软雅黑" pitchFamily="34" charset="-122"/>
                  <a:ea typeface="微软雅黑" pitchFamily="34" charset="-122"/>
                  <a:cs typeface="+mn-cs"/>
                </a:rPr>
                <a:t>单击此处添加文本</a:t>
              </a:r>
              <a:r>
                <a:rPr kumimoji="0" lang="en-US" altLang="zh-CN" sz="1800" b="0"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1</a:t>
              </a:r>
              <a:endPar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grpSp>
      <p:grpSp>
        <p:nvGrpSpPr>
          <p:cNvPr id="8" name="组合 7"/>
          <p:cNvGrpSpPr/>
          <p:nvPr/>
        </p:nvGrpSpPr>
        <p:grpSpPr>
          <a:xfrm>
            <a:off x="2819400" y="1676400"/>
            <a:ext cx="3145190" cy="3321831"/>
            <a:chOff x="2819400" y="1676400"/>
            <a:chExt cx="3145190" cy="3321831"/>
          </a:xfrm>
        </p:grpSpPr>
        <p:sp>
          <p:nvSpPr>
            <p:cNvPr id="9" name="空心弧 2"/>
            <p:cNvSpPr/>
            <p:nvPr/>
          </p:nvSpPr>
          <p:spPr bwMode="auto">
            <a:xfrm>
              <a:off x="2819400" y="1676400"/>
              <a:ext cx="2179638" cy="2560638"/>
            </a:xfrm>
            <a:custGeom>
              <a:avLst/>
              <a:gdLst/>
              <a:ahLst/>
              <a:cxnLst/>
              <a:rect l="l" t="t" r="r" b="b"/>
              <a:pathLst>
                <a:path w="2178691" h="2559691">
                  <a:moveTo>
                    <a:pt x="1730051" y="0"/>
                  </a:moveTo>
                  <a:lnTo>
                    <a:pt x="2178691" y="553317"/>
                  </a:lnTo>
                  <a:lnTo>
                    <a:pt x="1730051" y="1059182"/>
                  </a:lnTo>
                  <a:lnTo>
                    <a:pt x="1730051" y="829708"/>
                  </a:lnTo>
                  <a:cubicBezTo>
                    <a:pt x="1338289" y="837704"/>
                    <a:pt x="977232" y="1047633"/>
                    <a:pt x="774987" y="1386239"/>
                  </a:cubicBezTo>
                  <a:cubicBezTo>
                    <a:pt x="612137" y="1658889"/>
                    <a:pt x="571561" y="1982643"/>
                    <a:pt x="655351" y="2280701"/>
                  </a:cubicBezTo>
                  <a:lnTo>
                    <a:pt x="240428" y="2195433"/>
                  </a:lnTo>
                  <a:lnTo>
                    <a:pt x="102357" y="2559691"/>
                  </a:lnTo>
                  <a:cubicBezTo>
                    <a:pt x="-72792" y="2071988"/>
                    <a:pt x="-22582" y="1525729"/>
                    <a:pt x="248543" y="1071801"/>
                  </a:cubicBezTo>
                  <a:cubicBezTo>
                    <a:pt x="561635" y="547612"/>
                    <a:pt x="1122808" y="224431"/>
                    <a:pt x="1730051" y="214954"/>
                  </a:cubicBez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矩形 9"/>
            <p:cNvSpPr/>
            <p:nvPr/>
          </p:nvSpPr>
          <p:spPr>
            <a:xfrm rot="18710465">
              <a:off x="3214765" y="2248406"/>
              <a:ext cx="2749825" cy="2749825"/>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单击此处添加文本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1" name="组合 10"/>
          <p:cNvGrpSpPr/>
          <p:nvPr/>
        </p:nvGrpSpPr>
        <p:grpSpPr>
          <a:xfrm>
            <a:off x="2881313" y="2248406"/>
            <a:ext cx="3083277" cy="3153857"/>
            <a:chOff x="2881313" y="2248406"/>
            <a:chExt cx="3083277" cy="3153857"/>
          </a:xfrm>
        </p:grpSpPr>
        <p:sp>
          <p:nvSpPr>
            <p:cNvPr id="12" name="矩形 16"/>
            <p:cNvSpPr/>
            <p:nvPr/>
          </p:nvSpPr>
          <p:spPr bwMode="auto">
            <a:xfrm>
              <a:off x="2881313" y="3989388"/>
              <a:ext cx="3021012" cy="1412875"/>
            </a:xfrm>
            <a:custGeom>
              <a:avLst/>
              <a:gdLst/>
              <a:ahLst/>
              <a:cxnLst/>
              <a:rect l="l" t="t" r="r" b="b"/>
              <a:pathLst>
                <a:path w="3020915" h="1412509">
                  <a:moveTo>
                    <a:pt x="254867" y="0"/>
                  </a:moveTo>
                  <a:lnTo>
                    <a:pt x="917279" y="135601"/>
                  </a:lnTo>
                  <a:lnTo>
                    <a:pt x="718548" y="250338"/>
                  </a:lnTo>
                  <a:cubicBezTo>
                    <a:pt x="921354" y="585616"/>
                    <a:pt x="1283686" y="793336"/>
                    <a:pt x="1678050" y="799182"/>
                  </a:cubicBezTo>
                  <a:cubicBezTo>
                    <a:pt x="1999936" y="803955"/>
                    <a:pt x="2304477" y="673665"/>
                    <a:pt x="2521617" y="446826"/>
                  </a:cubicBezTo>
                  <a:lnTo>
                    <a:pt x="2660215" y="863782"/>
                  </a:lnTo>
                  <a:lnTo>
                    <a:pt x="3020915" y="805096"/>
                  </a:lnTo>
                  <a:cubicBezTo>
                    <a:pt x="2686819" y="1194632"/>
                    <a:pt x="2192864" y="1420082"/>
                    <a:pt x="1668961" y="1412315"/>
                  </a:cubicBezTo>
                  <a:cubicBezTo>
                    <a:pt x="1058454" y="1403264"/>
                    <a:pt x="497985" y="1078865"/>
                    <a:pt x="186156" y="557715"/>
                  </a:cubicBezTo>
                  <a:lnTo>
                    <a:pt x="0" y="665192"/>
                  </a:lnTo>
                  <a:close/>
                </a:path>
              </a:pathLst>
            </a:custGeom>
            <a:gradFill>
              <a:gsLst>
                <a:gs pos="33000">
                  <a:srgbClr val="2676FF">
                    <a:lumMod val="20000"/>
                    <a:lumOff val="80000"/>
                  </a:srgbClr>
                </a:gs>
                <a:gs pos="100000">
                  <a:srgbClr val="2676FF">
                    <a:lumMod val="60000"/>
                    <a:lumOff val="40000"/>
                  </a:srgbClr>
                </a:gs>
              </a:gsLst>
              <a:lin ang="10800000" scaled="0"/>
            </a:gradFill>
            <a:ln w="25400" cap="flat" cmpd="sng" algn="ctr">
              <a:noFill/>
              <a:prstDash val="solid"/>
            </a:ln>
            <a:effectLst>
              <a:outerShdw blurRad="50800" dist="38100" dir="5400000" algn="t"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3" name="矩形 12"/>
            <p:cNvSpPr/>
            <p:nvPr/>
          </p:nvSpPr>
          <p:spPr>
            <a:xfrm rot="11510465">
              <a:off x="3214765" y="2248406"/>
              <a:ext cx="2749825" cy="2749825"/>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单击此处添加文本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79136593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11413" y="1268413"/>
            <a:ext cx="4321175" cy="4321175"/>
            <a:chOff x="2411413" y="1268413"/>
            <a:chExt cx="4321175" cy="4321175"/>
          </a:xfrm>
        </p:grpSpPr>
        <p:grpSp>
          <p:nvGrpSpPr>
            <p:cNvPr id="3" name="组合 2"/>
            <p:cNvGrpSpPr/>
            <p:nvPr/>
          </p:nvGrpSpPr>
          <p:grpSpPr>
            <a:xfrm>
              <a:off x="2830288" y="1268413"/>
              <a:ext cx="3902300" cy="3902301"/>
              <a:chOff x="2830288" y="1268413"/>
              <a:chExt cx="3902300" cy="3902301"/>
            </a:xfrm>
          </p:grpSpPr>
          <p:sp>
            <p:nvSpPr>
              <p:cNvPr id="10" name="Freeform 19"/>
              <p:cNvSpPr>
                <a:spLocks/>
              </p:cNvSpPr>
              <p:nvPr/>
            </p:nvSpPr>
            <p:spPr bwMode="auto">
              <a:xfrm>
                <a:off x="4525963" y="1268413"/>
                <a:ext cx="2206625" cy="3170237"/>
              </a:xfrm>
              <a:custGeom>
                <a:avLst/>
                <a:gdLst>
                  <a:gd name="T0" fmla="*/ 3345 w 5225"/>
                  <a:gd name="T1" fmla="*/ 4269 h 4970"/>
                  <a:gd name="T2" fmla="*/ 3677 w 5225"/>
                  <a:gd name="T3" fmla="*/ 4970 h 4970"/>
                  <a:gd name="T4" fmla="*/ 4755 w 5225"/>
                  <a:gd name="T5" fmla="*/ 4809 h 4970"/>
                  <a:gd name="T6" fmla="*/ 5225 w 5225"/>
                  <a:gd name="T7" fmla="*/ 3389 h 4970"/>
                  <a:gd name="T8" fmla="*/ 109 w 5225"/>
                  <a:gd name="T9" fmla="*/ 0 h 4970"/>
                  <a:gd name="T10" fmla="*/ 0 w 5225"/>
                  <a:gd name="T11" fmla="*/ 1 h 4970"/>
                  <a:gd name="T12" fmla="*/ 758 w 5225"/>
                  <a:gd name="T13" fmla="*/ 547 h 4970"/>
                  <a:gd name="T14" fmla="*/ 27 w 5225"/>
                  <a:gd name="T15" fmla="*/ 1072 h 4970"/>
                  <a:gd name="T16" fmla="*/ 109 w 5225"/>
                  <a:gd name="T17" fmla="*/ 1071 h 4970"/>
                  <a:gd name="T18" fmla="*/ 3607 w 5225"/>
                  <a:gd name="T19" fmla="*/ 3389 h 4970"/>
                  <a:gd name="T20" fmla="*/ 3345 w 5225"/>
                  <a:gd name="T21" fmla="*/ 4269 h 4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5" h="4970">
                    <a:moveTo>
                      <a:pt x="3345" y="4269"/>
                    </a:moveTo>
                    <a:lnTo>
                      <a:pt x="3677" y="4970"/>
                    </a:lnTo>
                    <a:lnTo>
                      <a:pt x="4755" y="4809"/>
                    </a:lnTo>
                    <a:cubicBezTo>
                      <a:pt x="5057" y="4377"/>
                      <a:pt x="5225" y="3896"/>
                      <a:pt x="5225" y="3389"/>
                    </a:cubicBezTo>
                    <a:cubicBezTo>
                      <a:pt x="5225" y="1518"/>
                      <a:pt x="2935" y="0"/>
                      <a:pt x="109" y="0"/>
                    </a:cubicBezTo>
                    <a:cubicBezTo>
                      <a:pt x="73" y="0"/>
                      <a:pt x="36" y="1"/>
                      <a:pt x="0" y="1"/>
                    </a:cubicBezTo>
                    <a:lnTo>
                      <a:pt x="758" y="547"/>
                    </a:lnTo>
                    <a:lnTo>
                      <a:pt x="27" y="1072"/>
                    </a:lnTo>
                    <a:cubicBezTo>
                      <a:pt x="54" y="1072"/>
                      <a:pt x="82" y="1071"/>
                      <a:pt x="109" y="1071"/>
                    </a:cubicBezTo>
                    <a:cubicBezTo>
                      <a:pt x="2042" y="1071"/>
                      <a:pt x="3607" y="2109"/>
                      <a:pt x="3607" y="3389"/>
                    </a:cubicBezTo>
                    <a:cubicBezTo>
                      <a:pt x="3607" y="3700"/>
                      <a:pt x="3514" y="3998"/>
                      <a:pt x="3345" y="4269"/>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矩形 10"/>
              <p:cNvSpPr/>
              <p:nvPr/>
            </p:nvSpPr>
            <p:spPr>
              <a:xfrm rot="3673167">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单击此处添加文本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1</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4" name="组合 3"/>
            <p:cNvGrpSpPr/>
            <p:nvPr/>
          </p:nvGrpSpPr>
          <p:grpSpPr>
            <a:xfrm>
              <a:off x="2411413" y="1277938"/>
              <a:ext cx="3902301" cy="3892776"/>
              <a:chOff x="2411413" y="1277938"/>
              <a:chExt cx="3902301" cy="3892776"/>
            </a:xfrm>
          </p:grpSpPr>
          <p:sp>
            <p:nvSpPr>
              <p:cNvPr id="8" name="Freeform 17"/>
              <p:cNvSpPr>
                <a:spLocks/>
              </p:cNvSpPr>
              <p:nvPr/>
            </p:nvSpPr>
            <p:spPr bwMode="auto">
              <a:xfrm>
                <a:off x="2411413" y="1277938"/>
                <a:ext cx="2281237" cy="3267075"/>
              </a:xfrm>
              <a:custGeom>
                <a:avLst/>
                <a:gdLst>
                  <a:gd name="T0" fmla="*/ 2122 w 5400"/>
                  <a:gd name="T1" fmla="*/ 4573 h 5125"/>
                  <a:gd name="T2" fmla="*/ 1619 w 5400"/>
                  <a:gd name="T3" fmla="*/ 3375 h 5125"/>
                  <a:gd name="T4" fmla="*/ 4640 w 5400"/>
                  <a:gd name="T5" fmla="*/ 1079 h 5125"/>
                  <a:gd name="T6" fmla="*/ 5400 w 5400"/>
                  <a:gd name="T7" fmla="*/ 533 h 5125"/>
                  <a:gd name="T8" fmla="*/ 4660 w 5400"/>
                  <a:gd name="T9" fmla="*/ 0 h 5125"/>
                  <a:gd name="T10" fmla="*/ 0 w 5400"/>
                  <a:gd name="T11" fmla="*/ 3375 h 5125"/>
                  <a:gd name="T12" fmla="*/ 735 w 5400"/>
                  <a:gd name="T13" fmla="*/ 5125 h 5125"/>
                  <a:gd name="T14" fmla="*/ 1069 w 5400"/>
                  <a:gd name="T15" fmla="*/ 4417 h 5125"/>
                  <a:gd name="T16" fmla="*/ 2122 w 5400"/>
                  <a:gd name="T17" fmla="*/ 4573 h 5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0" h="5125">
                    <a:moveTo>
                      <a:pt x="2122" y="4573"/>
                    </a:moveTo>
                    <a:cubicBezTo>
                      <a:pt x="1803" y="4224"/>
                      <a:pt x="1619" y="3813"/>
                      <a:pt x="1619" y="3375"/>
                    </a:cubicBezTo>
                    <a:cubicBezTo>
                      <a:pt x="1619" y="2202"/>
                      <a:pt x="2934" y="1232"/>
                      <a:pt x="4640" y="1079"/>
                    </a:cubicBezTo>
                    <a:lnTo>
                      <a:pt x="5400" y="533"/>
                    </a:lnTo>
                    <a:lnTo>
                      <a:pt x="4660" y="0"/>
                    </a:lnTo>
                    <a:cubicBezTo>
                      <a:pt x="2048" y="152"/>
                      <a:pt x="0" y="1605"/>
                      <a:pt x="0" y="3375"/>
                    </a:cubicBezTo>
                    <a:cubicBezTo>
                      <a:pt x="0" y="4015"/>
                      <a:pt x="269" y="4614"/>
                      <a:pt x="735" y="5125"/>
                    </a:cubicBezTo>
                    <a:lnTo>
                      <a:pt x="1069" y="4417"/>
                    </a:lnTo>
                    <a:lnTo>
                      <a:pt x="2122" y="4573"/>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矩形 8"/>
              <p:cNvSpPr/>
              <p:nvPr/>
            </p:nvSpPr>
            <p:spPr>
              <a:xfrm rot="18073167">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单击此处添加文本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3</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5" name="组合 4"/>
            <p:cNvGrpSpPr/>
            <p:nvPr/>
          </p:nvGrpSpPr>
          <p:grpSpPr>
            <a:xfrm>
              <a:off x="2803525" y="1687288"/>
              <a:ext cx="3665538" cy="3902300"/>
              <a:chOff x="2803525" y="1687288"/>
              <a:chExt cx="3665538" cy="3902300"/>
            </a:xfrm>
          </p:grpSpPr>
          <p:sp>
            <p:nvSpPr>
              <p:cNvPr id="6" name="Freeform 18"/>
              <p:cNvSpPr>
                <a:spLocks/>
              </p:cNvSpPr>
              <p:nvPr/>
            </p:nvSpPr>
            <p:spPr bwMode="auto">
              <a:xfrm>
                <a:off x="2803525" y="4140200"/>
                <a:ext cx="3665538" cy="1449388"/>
              </a:xfrm>
              <a:custGeom>
                <a:avLst/>
                <a:gdLst>
                  <a:gd name="T0" fmla="*/ 7256 w 8680"/>
                  <a:gd name="T1" fmla="*/ 0 h 2272"/>
                  <a:gd name="T2" fmla="*/ 4190 w 8680"/>
                  <a:gd name="T3" fmla="*/ 1201 h 2272"/>
                  <a:gd name="T4" fmla="*/ 1420 w 8680"/>
                  <a:gd name="T5" fmla="*/ 298 h 2272"/>
                  <a:gd name="T6" fmla="*/ 326 w 8680"/>
                  <a:gd name="T7" fmla="*/ 136 h 2272"/>
                  <a:gd name="T8" fmla="*/ 0 w 8680"/>
                  <a:gd name="T9" fmla="*/ 827 h 2272"/>
                  <a:gd name="T10" fmla="*/ 4190 w 8680"/>
                  <a:gd name="T11" fmla="*/ 2272 h 2272"/>
                  <a:gd name="T12" fmla="*/ 8680 w 8680"/>
                  <a:gd name="T13" fmla="*/ 509 h 2272"/>
                  <a:gd name="T14" fmla="*/ 7574 w 8680"/>
                  <a:gd name="T15" fmla="*/ 673 h 2272"/>
                  <a:gd name="T16" fmla="*/ 7256 w 8680"/>
                  <a:gd name="T17" fmla="*/ 0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0" h="2272">
                    <a:moveTo>
                      <a:pt x="7256" y="0"/>
                    </a:moveTo>
                    <a:cubicBezTo>
                      <a:pt x="6662" y="716"/>
                      <a:pt x="5512" y="1201"/>
                      <a:pt x="4190" y="1201"/>
                    </a:cubicBezTo>
                    <a:cubicBezTo>
                      <a:pt x="3062" y="1201"/>
                      <a:pt x="2059" y="847"/>
                      <a:pt x="1420" y="298"/>
                    </a:cubicBezTo>
                    <a:lnTo>
                      <a:pt x="326" y="136"/>
                    </a:lnTo>
                    <a:lnTo>
                      <a:pt x="0" y="827"/>
                    </a:lnTo>
                    <a:cubicBezTo>
                      <a:pt x="925" y="1701"/>
                      <a:pt x="2457" y="2272"/>
                      <a:pt x="4190" y="2272"/>
                    </a:cubicBezTo>
                    <a:cubicBezTo>
                      <a:pt x="6126" y="2272"/>
                      <a:pt x="7811" y="1559"/>
                      <a:pt x="8680" y="509"/>
                    </a:cubicBezTo>
                    <a:lnTo>
                      <a:pt x="7574" y="673"/>
                    </a:lnTo>
                    <a:lnTo>
                      <a:pt x="7256"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矩形 6"/>
              <p:cNvSpPr/>
              <p:nvPr/>
            </p:nvSpPr>
            <p:spPr>
              <a:xfrm rot="10873167">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单击此处添加文本</a:t>
                </a:r>
                <a:r>
                  <a:rPr kumimoji="0" lang="en-US" altLang="zh-CN" sz="18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2</a:t>
                </a:r>
                <a:endParaRPr kumimoji="0" lang="zh-CN" altLang="en-US" sz="18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grpSp>
        <p:nvGrpSpPr>
          <p:cNvPr id="12" name="组合 11"/>
          <p:cNvGrpSpPr/>
          <p:nvPr/>
        </p:nvGrpSpPr>
        <p:grpSpPr>
          <a:xfrm>
            <a:off x="3242479" y="2097566"/>
            <a:ext cx="2659370" cy="2659369"/>
            <a:chOff x="3242479" y="2097566"/>
            <a:chExt cx="2659370" cy="2659369"/>
          </a:xfrm>
        </p:grpSpPr>
        <p:sp>
          <p:nvSpPr>
            <p:cNvPr id="13" name="Freeform 11"/>
            <p:cNvSpPr>
              <a:spLocks/>
            </p:cNvSpPr>
            <p:nvPr/>
          </p:nvSpPr>
          <p:spPr bwMode="auto">
            <a:xfrm>
              <a:off x="3533288" y="3788848"/>
              <a:ext cx="2204024" cy="968087"/>
            </a:xfrm>
            <a:custGeom>
              <a:avLst/>
              <a:gdLst>
                <a:gd name="T0" fmla="*/ 2285 w 3072"/>
                <a:gd name="T1" fmla="*/ 0 h 1349"/>
                <a:gd name="T2" fmla="*/ 1456 w 3072"/>
                <a:gd name="T3" fmla="*/ 465 h 1349"/>
                <a:gd name="T4" fmla="*/ 1449 w 3072"/>
                <a:gd name="T5" fmla="*/ 472 h 1349"/>
                <a:gd name="T6" fmla="*/ 800 w 3072"/>
                <a:gd name="T7" fmla="*/ 225 h 1349"/>
                <a:gd name="T8" fmla="*/ 192 w 3072"/>
                <a:gd name="T9" fmla="*/ 97 h 1349"/>
                <a:gd name="T10" fmla="*/ 0 w 3072"/>
                <a:gd name="T11" fmla="*/ 657 h 1349"/>
                <a:gd name="T12" fmla="*/ 8 w 3072"/>
                <a:gd name="T13" fmla="*/ 661 h 1349"/>
                <a:gd name="T14" fmla="*/ 1456 w 3072"/>
                <a:gd name="T15" fmla="*/ 1345 h 1349"/>
                <a:gd name="T16" fmla="*/ 1449 w 3072"/>
                <a:gd name="T17" fmla="*/ 1349 h 1349"/>
                <a:gd name="T18" fmla="*/ 3072 w 3072"/>
                <a:gd name="T19" fmla="*/ 401 h 1349"/>
                <a:gd name="T20" fmla="*/ 2464 w 3072"/>
                <a:gd name="T21" fmla="*/ 513 h 1349"/>
                <a:gd name="T22" fmla="*/ 2288 w 3072"/>
                <a:gd name="T23" fmla="*/ 1 h 1349"/>
                <a:gd name="T24" fmla="*/ 2285 w 3072"/>
                <a:gd name="T25" fmla="*/ 0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72" h="1349">
                  <a:moveTo>
                    <a:pt x="2285" y="0"/>
                  </a:moveTo>
                  <a:cubicBezTo>
                    <a:pt x="2114" y="283"/>
                    <a:pt x="1804" y="472"/>
                    <a:pt x="1456" y="465"/>
                  </a:cubicBezTo>
                  <a:lnTo>
                    <a:pt x="1449" y="472"/>
                  </a:lnTo>
                  <a:cubicBezTo>
                    <a:pt x="1197" y="472"/>
                    <a:pt x="968" y="377"/>
                    <a:pt x="800" y="225"/>
                  </a:cubicBezTo>
                  <a:lnTo>
                    <a:pt x="192" y="97"/>
                  </a:lnTo>
                  <a:lnTo>
                    <a:pt x="0" y="657"/>
                  </a:lnTo>
                  <a:lnTo>
                    <a:pt x="8" y="661"/>
                  </a:lnTo>
                  <a:cubicBezTo>
                    <a:pt x="348" y="1081"/>
                    <a:pt x="867" y="1349"/>
                    <a:pt x="1456" y="1345"/>
                  </a:cubicBezTo>
                  <a:lnTo>
                    <a:pt x="1449" y="1349"/>
                  </a:lnTo>
                  <a:cubicBezTo>
                    <a:pt x="2147" y="1349"/>
                    <a:pt x="2754" y="963"/>
                    <a:pt x="3072" y="401"/>
                  </a:cubicBezTo>
                  <a:lnTo>
                    <a:pt x="2464" y="513"/>
                  </a:lnTo>
                  <a:lnTo>
                    <a:pt x="2288" y="1"/>
                  </a:lnTo>
                  <a:lnTo>
                    <a:pt x="2285"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4" name="Freeform 10"/>
            <p:cNvSpPr>
              <a:spLocks/>
            </p:cNvSpPr>
            <p:nvPr/>
          </p:nvSpPr>
          <p:spPr bwMode="auto">
            <a:xfrm>
              <a:off x="4543466" y="2097566"/>
              <a:ext cx="1358383" cy="1888343"/>
            </a:xfrm>
            <a:custGeom>
              <a:avLst/>
              <a:gdLst>
                <a:gd name="T0" fmla="*/ 992 w 1894"/>
                <a:gd name="T1" fmla="*/ 2055 h 2631"/>
                <a:gd name="T2" fmla="*/ 1184 w 1894"/>
                <a:gd name="T3" fmla="*/ 2631 h 2631"/>
                <a:gd name="T4" fmla="*/ 1776 w 1894"/>
                <a:gd name="T5" fmla="*/ 2519 h 2631"/>
                <a:gd name="T6" fmla="*/ 1771 w 1894"/>
                <a:gd name="T7" fmla="*/ 2519 h 2631"/>
                <a:gd name="T8" fmla="*/ 1888 w 1894"/>
                <a:gd name="T9" fmla="*/ 1847 h 2631"/>
                <a:gd name="T10" fmla="*/ 1894 w 1894"/>
                <a:gd name="T11" fmla="*/ 1853 h 2631"/>
                <a:gd name="T12" fmla="*/ 48 w 1894"/>
                <a:gd name="T13" fmla="*/ 7 h 2631"/>
                <a:gd name="T14" fmla="*/ 41 w 1894"/>
                <a:gd name="T15" fmla="*/ 0 h 2631"/>
                <a:gd name="T16" fmla="*/ 0 w 1894"/>
                <a:gd name="T17" fmla="*/ 7 h 2631"/>
                <a:gd name="T18" fmla="*/ 416 w 1894"/>
                <a:gd name="T19" fmla="*/ 471 h 2631"/>
                <a:gd name="T20" fmla="*/ 64 w 1894"/>
                <a:gd name="T21" fmla="*/ 871 h 2631"/>
                <a:gd name="T22" fmla="*/ 59 w 1894"/>
                <a:gd name="T23" fmla="*/ 877 h 2631"/>
                <a:gd name="T24" fmla="*/ 1024 w 1894"/>
                <a:gd name="T25" fmla="*/ 1847 h 2631"/>
                <a:gd name="T26" fmla="*/ 1018 w 1894"/>
                <a:gd name="T27" fmla="*/ 1853 h 2631"/>
                <a:gd name="T28" fmla="*/ 992 w 1894"/>
                <a:gd name="T29" fmla="*/ 2055 h 2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94" h="2631">
                  <a:moveTo>
                    <a:pt x="992" y="2055"/>
                  </a:moveTo>
                  <a:lnTo>
                    <a:pt x="1184" y="2631"/>
                  </a:lnTo>
                  <a:lnTo>
                    <a:pt x="1776" y="2519"/>
                  </a:lnTo>
                  <a:lnTo>
                    <a:pt x="1771" y="2519"/>
                  </a:lnTo>
                  <a:cubicBezTo>
                    <a:pt x="1851" y="2312"/>
                    <a:pt x="1894" y="2088"/>
                    <a:pt x="1888" y="1847"/>
                  </a:cubicBezTo>
                  <a:lnTo>
                    <a:pt x="1894" y="1853"/>
                  </a:lnTo>
                  <a:cubicBezTo>
                    <a:pt x="1894" y="830"/>
                    <a:pt x="1064" y="0"/>
                    <a:pt x="48" y="7"/>
                  </a:cubicBezTo>
                  <a:lnTo>
                    <a:pt x="41" y="0"/>
                  </a:lnTo>
                  <a:cubicBezTo>
                    <a:pt x="30" y="0"/>
                    <a:pt x="18" y="0"/>
                    <a:pt x="0" y="7"/>
                  </a:cubicBezTo>
                  <a:lnTo>
                    <a:pt x="416" y="471"/>
                  </a:lnTo>
                  <a:lnTo>
                    <a:pt x="64" y="871"/>
                  </a:lnTo>
                  <a:lnTo>
                    <a:pt x="59" y="877"/>
                  </a:lnTo>
                  <a:cubicBezTo>
                    <a:pt x="590" y="887"/>
                    <a:pt x="1018" y="1320"/>
                    <a:pt x="1024" y="1847"/>
                  </a:cubicBezTo>
                  <a:lnTo>
                    <a:pt x="1018" y="1853"/>
                  </a:lnTo>
                  <a:cubicBezTo>
                    <a:pt x="1018" y="1925"/>
                    <a:pt x="1010" y="1994"/>
                    <a:pt x="992" y="2055"/>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5" name="Freeform 7"/>
            <p:cNvSpPr>
              <a:spLocks/>
            </p:cNvSpPr>
            <p:nvPr/>
          </p:nvSpPr>
          <p:spPr bwMode="auto">
            <a:xfrm>
              <a:off x="3242479" y="2114785"/>
              <a:ext cx="1404300" cy="1997397"/>
            </a:xfrm>
            <a:custGeom>
              <a:avLst/>
              <a:gdLst>
                <a:gd name="T0" fmla="*/ 999 w 1956"/>
                <a:gd name="T1" fmla="*/ 2305 h 2784"/>
                <a:gd name="T2" fmla="*/ 868 w 1956"/>
                <a:gd name="T3" fmla="*/ 1824 h 2784"/>
                <a:gd name="T4" fmla="*/ 876 w 1956"/>
                <a:gd name="T5" fmla="*/ 1830 h 2784"/>
                <a:gd name="T6" fmla="*/ 1556 w 1956"/>
                <a:gd name="T7" fmla="*/ 896 h 2784"/>
                <a:gd name="T8" fmla="*/ 1956 w 1956"/>
                <a:gd name="T9" fmla="*/ 448 h 2784"/>
                <a:gd name="T10" fmla="*/ 1556 w 1956"/>
                <a:gd name="T11" fmla="*/ 0 h 2784"/>
                <a:gd name="T12" fmla="*/ 1563 w 1956"/>
                <a:gd name="T13" fmla="*/ 0 h 2784"/>
                <a:gd name="T14" fmla="*/ 4 w 1956"/>
                <a:gd name="T15" fmla="*/ 1824 h 2784"/>
                <a:gd name="T16" fmla="*/ 0 w 1956"/>
                <a:gd name="T17" fmla="*/ 1830 h 2784"/>
                <a:gd name="T18" fmla="*/ 260 w 1956"/>
                <a:gd name="T19" fmla="*/ 2784 h 2784"/>
                <a:gd name="T20" fmla="*/ 468 w 1956"/>
                <a:gd name="T21" fmla="*/ 2192 h 2784"/>
                <a:gd name="T22" fmla="*/ 996 w 1956"/>
                <a:gd name="T23" fmla="*/ 2304 h 2784"/>
                <a:gd name="T24" fmla="*/ 999 w 1956"/>
                <a:gd name="T25" fmla="*/ 2305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56" h="2784">
                  <a:moveTo>
                    <a:pt x="999" y="2305"/>
                  </a:moveTo>
                  <a:cubicBezTo>
                    <a:pt x="921" y="2165"/>
                    <a:pt x="876" y="2003"/>
                    <a:pt x="868" y="1824"/>
                  </a:cubicBezTo>
                  <a:lnTo>
                    <a:pt x="876" y="1830"/>
                  </a:lnTo>
                  <a:cubicBezTo>
                    <a:pt x="876" y="1395"/>
                    <a:pt x="1162" y="1025"/>
                    <a:pt x="1556" y="896"/>
                  </a:cubicBezTo>
                  <a:lnTo>
                    <a:pt x="1956" y="448"/>
                  </a:lnTo>
                  <a:lnTo>
                    <a:pt x="1556" y="0"/>
                  </a:lnTo>
                  <a:lnTo>
                    <a:pt x="1563" y="0"/>
                  </a:lnTo>
                  <a:cubicBezTo>
                    <a:pt x="677" y="139"/>
                    <a:pt x="0" y="906"/>
                    <a:pt x="4" y="1824"/>
                  </a:cubicBezTo>
                  <a:lnTo>
                    <a:pt x="0" y="1830"/>
                  </a:lnTo>
                  <a:cubicBezTo>
                    <a:pt x="0" y="2180"/>
                    <a:pt x="96" y="2507"/>
                    <a:pt x="260" y="2784"/>
                  </a:cubicBezTo>
                  <a:lnTo>
                    <a:pt x="468" y="2192"/>
                  </a:lnTo>
                  <a:lnTo>
                    <a:pt x="996" y="2304"/>
                  </a:lnTo>
                  <a:lnTo>
                    <a:pt x="999" y="2305"/>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grpSp>
      <p:sp>
        <p:nvSpPr>
          <p:cNvPr id="16" name="矩形 15"/>
          <p:cNvSpPr/>
          <p:nvPr/>
        </p:nvSpPr>
        <p:spPr>
          <a:xfrm rot="3673167">
            <a:off x="3682117" y="2501791"/>
            <a:ext cx="1833562" cy="1833562"/>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1</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7" name="矩形 16"/>
          <p:cNvSpPr/>
          <p:nvPr/>
        </p:nvSpPr>
        <p:spPr>
          <a:xfrm rot="18073167">
            <a:off x="3682117" y="2501791"/>
            <a:ext cx="1833562" cy="1833562"/>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cs typeface="+mn-cs"/>
              </a:rPr>
              <a:t>文本</a:t>
            </a:r>
            <a:r>
              <a:rPr kumimoji="0" lang="en-US" altLang="zh-CN"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2</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8" name="矩形 17"/>
          <p:cNvSpPr/>
          <p:nvPr/>
        </p:nvSpPr>
        <p:spPr>
          <a:xfrm rot="10873167">
            <a:off x="3682117" y="2501791"/>
            <a:ext cx="1833562" cy="1833562"/>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cs typeface="+mn-cs"/>
              </a:rPr>
              <a:t>文本</a:t>
            </a:r>
            <a:r>
              <a:rPr kumimoji="0" lang="en-US" altLang="zh-CN"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3</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58877075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blackWhite">
          <a:xfrm>
            <a:off x="1116071" y="1164597"/>
            <a:ext cx="3183945" cy="207345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t"/>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a:t>
            </a:r>
          </a:p>
        </p:txBody>
      </p:sp>
      <p:sp>
        <p:nvSpPr>
          <p:cNvPr id="3" name="Rectangle 5"/>
          <p:cNvSpPr>
            <a:spLocks noChangeArrowheads="1"/>
          </p:cNvSpPr>
          <p:nvPr/>
        </p:nvSpPr>
        <p:spPr bwMode="blackWhite">
          <a:xfrm>
            <a:off x="4831026" y="1164597"/>
            <a:ext cx="3183945" cy="207345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t"/>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a:t>
            </a:r>
          </a:p>
        </p:txBody>
      </p:sp>
      <p:sp>
        <p:nvSpPr>
          <p:cNvPr id="4" name="Rectangle 6"/>
          <p:cNvSpPr>
            <a:spLocks noChangeArrowheads="1"/>
          </p:cNvSpPr>
          <p:nvPr/>
        </p:nvSpPr>
        <p:spPr bwMode="blackWhite">
          <a:xfrm>
            <a:off x="1116071" y="3642627"/>
            <a:ext cx="3183945" cy="207345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b"/>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a:t>
            </a:r>
          </a:p>
        </p:txBody>
      </p:sp>
      <p:sp>
        <p:nvSpPr>
          <p:cNvPr id="5" name="Rectangle 7"/>
          <p:cNvSpPr>
            <a:spLocks noChangeArrowheads="1"/>
          </p:cNvSpPr>
          <p:nvPr/>
        </p:nvSpPr>
        <p:spPr bwMode="blackWhite">
          <a:xfrm>
            <a:off x="4831026" y="3642627"/>
            <a:ext cx="3183945" cy="207345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b"/>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a:t>
            </a:r>
          </a:p>
        </p:txBody>
      </p:sp>
      <p:grpSp>
        <p:nvGrpSpPr>
          <p:cNvPr id="6" name="Group 12"/>
          <p:cNvGrpSpPr>
            <a:grpSpLocks/>
          </p:cNvGrpSpPr>
          <p:nvPr/>
        </p:nvGrpSpPr>
        <p:grpSpPr bwMode="auto">
          <a:xfrm>
            <a:off x="2669497" y="1614886"/>
            <a:ext cx="3809865" cy="3699497"/>
            <a:chOff x="2244" y="1767"/>
            <a:chExt cx="2029" cy="2029"/>
          </a:xfrm>
        </p:grpSpPr>
        <p:sp>
          <p:nvSpPr>
            <p:cNvPr id="7" name="Freeform 13"/>
            <p:cNvSpPr>
              <a:spLocks/>
            </p:cNvSpPr>
            <p:nvPr/>
          </p:nvSpPr>
          <p:spPr bwMode="blackWhite">
            <a:xfrm>
              <a:off x="2366" y="1767"/>
              <a:ext cx="1057" cy="900"/>
            </a:xfrm>
            <a:custGeom>
              <a:avLst/>
              <a:gdLst>
                <a:gd name="T0" fmla="*/ 455 w 1057"/>
                <a:gd name="T1" fmla="*/ 879 h 900"/>
                <a:gd name="T2" fmla="*/ 471 w 1057"/>
                <a:gd name="T3" fmla="*/ 838 h 900"/>
                <a:gd name="T4" fmla="*/ 490 w 1057"/>
                <a:gd name="T5" fmla="*/ 799 h 900"/>
                <a:gd name="T6" fmla="*/ 514 w 1057"/>
                <a:gd name="T7" fmla="*/ 762 h 900"/>
                <a:gd name="T8" fmla="*/ 541 w 1057"/>
                <a:gd name="T9" fmla="*/ 728 h 900"/>
                <a:gd name="T10" fmla="*/ 570 w 1057"/>
                <a:gd name="T11" fmla="*/ 696 h 900"/>
                <a:gd name="T12" fmla="*/ 603 w 1057"/>
                <a:gd name="T13" fmla="*/ 667 h 900"/>
                <a:gd name="T14" fmla="*/ 639 w 1057"/>
                <a:gd name="T15" fmla="*/ 642 h 900"/>
                <a:gd name="T16" fmla="*/ 676 w 1057"/>
                <a:gd name="T17" fmla="*/ 621 h 900"/>
                <a:gd name="T18" fmla="*/ 713 w 1057"/>
                <a:gd name="T19" fmla="*/ 605 h 900"/>
                <a:gd name="T20" fmla="*/ 753 w 1057"/>
                <a:gd name="T21" fmla="*/ 591 h 900"/>
                <a:gd name="T22" fmla="*/ 793 w 1057"/>
                <a:gd name="T23" fmla="*/ 581 h 900"/>
                <a:gd name="T24" fmla="*/ 834 w 1057"/>
                <a:gd name="T25" fmla="*/ 575 h 900"/>
                <a:gd name="T26" fmla="*/ 833 w 1057"/>
                <a:gd name="T27" fmla="*/ 711 h 900"/>
                <a:gd name="T28" fmla="*/ 1056 w 1057"/>
                <a:gd name="T29" fmla="*/ 374 h 900"/>
                <a:gd name="T30" fmla="*/ 818 w 1057"/>
                <a:gd name="T31" fmla="*/ 0 h 900"/>
                <a:gd name="T32" fmla="*/ 819 w 1057"/>
                <a:gd name="T33" fmla="*/ 137 h 900"/>
                <a:gd name="T34" fmla="*/ 757 w 1057"/>
                <a:gd name="T35" fmla="*/ 143 h 900"/>
                <a:gd name="T36" fmla="*/ 694 w 1057"/>
                <a:gd name="T37" fmla="*/ 154 h 900"/>
                <a:gd name="T38" fmla="*/ 634 w 1057"/>
                <a:gd name="T39" fmla="*/ 168 h 900"/>
                <a:gd name="T40" fmla="*/ 574 w 1057"/>
                <a:gd name="T41" fmla="*/ 188 h 900"/>
                <a:gd name="T42" fmla="*/ 516 w 1057"/>
                <a:gd name="T43" fmla="*/ 211 h 900"/>
                <a:gd name="T44" fmla="*/ 460 w 1057"/>
                <a:gd name="T45" fmla="*/ 238 h 900"/>
                <a:gd name="T46" fmla="*/ 405 w 1057"/>
                <a:gd name="T47" fmla="*/ 270 h 900"/>
                <a:gd name="T48" fmla="*/ 352 w 1057"/>
                <a:gd name="T49" fmla="*/ 306 h 900"/>
                <a:gd name="T50" fmla="*/ 302 w 1057"/>
                <a:gd name="T51" fmla="*/ 346 h 900"/>
                <a:gd name="T52" fmla="*/ 255 w 1057"/>
                <a:gd name="T53" fmla="*/ 390 h 900"/>
                <a:gd name="T54" fmla="*/ 211 w 1057"/>
                <a:gd name="T55" fmla="*/ 437 h 900"/>
                <a:gd name="T56" fmla="*/ 170 w 1057"/>
                <a:gd name="T57" fmla="*/ 486 h 900"/>
                <a:gd name="T58" fmla="*/ 134 w 1057"/>
                <a:gd name="T59" fmla="*/ 539 h 900"/>
                <a:gd name="T60" fmla="*/ 101 w 1057"/>
                <a:gd name="T61" fmla="*/ 595 h 900"/>
                <a:gd name="T62" fmla="*/ 72 w 1057"/>
                <a:gd name="T63" fmla="*/ 653 h 900"/>
                <a:gd name="T64" fmla="*/ 47 w 1057"/>
                <a:gd name="T65" fmla="*/ 711 h 900"/>
                <a:gd name="T66" fmla="*/ 27 w 1057"/>
                <a:gd name="T67" fmla="*/ 773 h 900"/>
                <a:gd name="T68" fmla="*/ 11 w 1057"/>
                <a:gd name="T69" fmla="*/ 835 h 900"/>
                <a:gd name="T70" fmla="*/ 0 w 1057"/>
                <a:gd name="T71" fmla="*/ 899 h 900"/>
                <a:gd name="T72" fmla="*/ 238 w 1057"/>
                <a:gd name="T73" fmla="*/ 741 h 900"/>
                <a:gd name="T74" fmla="*/ 455 w 1057"/>
                <a:gd name="T75" fmla="*/ 879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7" h="900">
                  <a:moveTo>
                    <a:pt x="455" y="879"/>
                  </a:moveTo>
                  <a:lnTo>
                    <a:pt x="471" y="838"/>
                  </a:lnTo>
                  <a:lnTo>
                    <a:pt x="490" y="799"/>
                  </a:lnTo>
                  <a:lnTo>
                    <a:pt x="514" y="762"/>
                  </a:lnTo>
                  <a:lnTo>
                    <a:pt x="541" y="728"/>
                  </a:lnTo>
                  <a:lnTo>
                    <a:pt x="570" y="696"/>
                  </a:lnTo>
                  <a:lnTo>
                    <a:pt x="603" y="667"/>
                  </a:lnTo>
                  <a:lnTo>
                    <a:pt x="639" y="642"/>
                  </a:lnTo>
                  <a:lnTo>
                    <a:pt x="676" y="621"/>
                  </a:lnTo>
                  <a:lnTo>
                    <a:pt x="713" y="605"/>
                  </a:lnTo>
                  <a:lnTo>
                    <a:pt x="753" y="591"/>
                  </a:lnTo>
                  <a:lnTo>
                    <a:pt x="793" y="581"/>
                  </a:lnTo>
                  <a:lnTo>
                    <a:pt x="834" y="575"/>
                  </a:lnTo>
                  <a:lnTo>
                    <a:pt x="833" y="711"/>
                  </a:lnTo>
                  <a:lnTo>
                    <a:pt x="1056" y="374"/>
                  </a:lnTo>
                  <a:lnTo>
                    <a:pt x="818" y="0"/>
                  </a:lnTo>
                  <a:lnTo>
                    <a:pt x="819" y="137"/>
                  </a:lnTo>
                  <a:lnTo>
                    <a:pt x="757" y="143"/>
                  </a:lnTo>
                  <a:lnTo>
                    <a:pt x="694" y="154"/>
                  </a:lnTo>
                  <a:lnTo>
                    <a:pt x="634" y="168"/>
                  </a:lnTo>
                  <a:lnTo>
                    <a:pt x="574" y="188"/>
                  </a:lnTo>
                  <a:lnTo>
                    <a:pt x="516" y="211"/>
                  </a:lnTo>
                  <a:lnTo>
                    <a:pt x="460" y="238"/>
                  </a:lnTo>
                  <a:lnTo>
                    <a:pt x="405" y="270"/>
                  </a:lnTo>
                  <a:lnTo>
                    <a:pt x="352" y="306"/>
                  </a:lnTo>
                  <a:lnTo>
                    <a:pt x="302" y="346"/>
                  </a:lnTo>
                  <a:lnTo>
                    <a:pt x="255" y="390"/>
                  </a:lnTo>
                  <a:lnTo>
                    <a:pt x="211" y="437"/>
                  </a:lnTo>
                  <a:lnTo>
                    <a:pt x="170" y="486"/>
                  </a:lnTo>
                  <a:lnTo>
                    <a:pt x="134" y="539"/>
                  </a:lnTo>
                  <a:lnTo>
                    <a:pt x="101" y="595"/>
                  </a:lnTo>
                  <a:lnTo>
                    <a:pt x="72" y="653"/>
                  </a:lnTo>
                  <a:lnTo>
                    <a:pt x="47" y="711"/>
                  </a:lnTo>
                  <a:lnTo>
                    <a:pt x="27" y="773"/>
                  </a:lnTo>
                  <a:lnTo>
                    <a:pt x="11" y="835"/>
                  </a:lnTo>
                  <a:lnTo>
                    <a:pt x="0" y="899"/>
                  </a:lnTo>
                  <a:lnTo>
                    <a:pt x="238" y="741"/>
                  </a:lnTo>
                  <a:lnTo>
                    <a:pt x="455" y="879"/>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8" name="Freeform 14"/>
            <p:cNvSpPr>
              <a:spLocks/>
            </p:cNvSpPr>
            <p:nvPr/>
          </p:nvSpPr>
          <p:spPr bwMode="blackWhite">
            <a:xfrm>
              <a:off x="3073" y="2892"/>
              <a:ext cx="1033" cy="904"/>
            </a:xfrm>
            <a:custGeom>
              <a:avLst/>
              <a:gdLst>
                <a:gd name="T0" fmla="*/ 585 w 1033"/>
                <a:gd name="T1" fmla="*/ 1 h 904"/>
                <a:gd name="T2" fmla="*/ 573 w 1033"/>
                <a:gd name="T3" fmla="*/ 41 h 904"/>
                <a:gd name="T4" fmla="*/ 556 w 1033"/>
                <a:gd name="T5" fmla="*/ 78 h 904"/>
                <a:gd name="T6" fmla="*/ 537 w 1033"/>
                <a:gd name="T7" fmla="*/ 116 h 904"/>
                <a:gd name="T8" fmla="*/ 514 w 1033"/>
                <a:gd name="T9" fmla="*/ 150 h 904"/>
                <a:gd name="T10" fmla="*/ 488 w 1033"/>
                <a:gd name="T11" fmla="*/ 182 h 904"/>
                <a:gd name="T12" fmla="*/ 459 w 1033"/>
                <a:gd name="T13" fmla="*/ 212 h 904"/>
                <a:gd name="T14" fmla="*/ 427 w 1033"/>
                <a:gd name="T15" fmla="*/ 239 h 904"/>
                <a:gd name="T16" fmla="*/ 393 w 1033"/>
                <a:gd name="T17" fmla="*/ 262 h 904"/>
                <a:gd name="T18" fmla="*/ 356 w 1033"/>
                <a:gd name="T19" fmla="*/ 283 h 904"/>
                <a:gd name="T20" fmla="*/ 317 w 1033"/>
                <a:gd name="T21" fmla="*/ 301 h 904"/>
                <a:gd name="T22" fmla="*/ 277 w 1033"/>
                <a:gd name="T23" fmla="*/ 314 h 904"/>
                <a:gd name="T24" fmla="*/ 236 w 1033"/>
                <a:gd name="T25" fmla="*/ 323 h 904"/>
                <a:gd name="T26" fmla="*/ 235 w 1033"/>
                <a:gd name="T27" fmla="*/ 187 h 904"/>
                <a:gd name="T28" fmla="*/ 159 w 1033"/>
                <a:gd name="T29" fmla="*/ 298 h 904"/>
                <a:gd name="T30" fmla="*/ 80 w 1033"/>
                <a:gd name="T31" fmla="*/ 409 h 904"/>
                <a:gd name="T32" fmla="*/ 0 w 1033"/>
                <a:gd name="T33" fmla="*/ 517 h 904"/>
                <a:gd name="T34" fmla="*/ 236 w 1033"/>
                <a:gd name="T35" fmla="*/ 903 h 904"/>
                <a:gd name="T36" fmla="*/ 236 w 1033"/>
                <a:gd name="T37" fmla="*/ 766 h 904"/>
                <a:gd name="T38" fmla="*/ 295 w 1033"/>
                <a:gd name="T39" fmla="*/ 759 h 904"/>
                <a:gd name="T40" fmla="*/ 353 w 1033"/>
                <a:gd name="T41" fmla="*/ 747 h 904"/>
                <a:gd name="T42" fmla="*/ 411 w 1033"/>
                <a:gd name="T43" fmla="*/ 733 h 904"/>
                <a:gd name="T44" fmla="*/ 467 w 1033"/>
                <a:gd name="T45" fmla="*/ 713 h 904"/>
                <a:gd name="T46" fmla="*/ 522 w 1033"/>
                <a:gd name="T47" fmla="*/ 691 h 904"/>
                <a:gd name="T48" fmla="*/ 575 w 1033"/>
                <a:gd name="T49" fmla="*/ 665 h 904"/>
                <a:gd name="T50" fmla="*/ 626 w 1033"/>
                <a:gd name="T51" fmla="*/ 635 h 904"/>
                <a:gd name="T52" fmla="*/ 676 w 1033"/>
                <a:gd name="T53" fmla="*/ 601 h 904"/>
                <a:gd name="T54" fmla="*/ 724 w 1033"/>
                <a:gd name="T55" fmla="*/ 564 h 904"/>
                <a:gd name="T56" fmla="*/ 768 w 1033"/>
                <a:gd name="T57" fmla="*/ 525 h 904"/>
                <a:gd name="T58" fmla="*/ 811 w 1033"/>
                <a:gd name="T59" fmla="*/ 481 h 904"/>
                <a:gd name="T60" fmla="*/ 849 w 1033"/>
                <a:gd name="T61" fmla="*/ 435 h 904"/>
                <a:gd name="T62" fmla="*/ 884 w 1033"/>
                <a:gd name="T63" fmla="*/ 387 h 904"/>
                <a:gd name="T64" fmla="*/ 916 w 1033"/>
                <a:gd name="T65" fmla="*/ 337 h 904"/>
                <a:gd name="T66" fmla="*/ 945 w 1033"/>
                <a:gd name="T67" fmla="*/ 284 h 904"/>
                <a:gd name="T68" fmla="*/ 970 w 1033"/>
                <a:gd name="T69" fmla="*/ 231 h 904"/>
                <a:gd name="T70" fmla="*/ 991 w 1033"/>
                <a:gd name="T71" fmla="*/ 174 h 904"/>
                <a:gd name="T72" fmla="*/ 1009 w 1033"/>
                <a:gd name="T73" fmla="*/ 117 h 904"/>
                <a:gd name="T74" fmla="*/ 1023 w 1033"/>
                <a:gd name="T75" fmla="*/ 58 h 904"/>
                <a:gd name="T76" fmla="*/ 1032 w 1033"/>
                <a:gd name="T77" fmla="*/ 0 h 904"/>
                <a:gd name="T78" fmla="*/ 812 w 1033"/>
                <a:gd name="T79" fmla="*/ 132 h 904"/>
                <a:gd name="T80" fmla="*/ 585 w 1033"/>
                <a:gd name="T81" fmla="*/ 1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3" h="904">
                  <a:moveTo>
                    <a:pt x="585" y="1"/>
                  </a:moveTo>
                  <a:lnTo>
                    <a:pt x="573" y="41"/>
                  </a:lnTo>
                  <a:lnTo>
                    <a:pt x="556" y="78"/>
                  </a:lnTo>
                  <a:lnTo>
                    <a:pt x="537" y="116"/>
                  </a:lnTo>
                  <a:lnTo>
                    <a:pt x="514" y="150"/>
                  </a:lnTo>
                  <a:lnTo>
                    <a:pt x="488" y="182"/>
                  </a:lnTo>
                  <a:lnTo>
                    <a:pt x="459" y="212"/>
                  </a:lnTo>
                  <a:lnTo>
                    <a:pt x="427" y="239"/>
                  </a:lnTo>
                  <a:lnTo>
                    <a:pt x="393" y="262"/>
                  </a:lnTo>
                  <a:lnTo>
                    <a:pt x="356" y="283"/>
                  </a:lnTo>
                  <a:lnTo>
                    <a:pt x="317" y="301"/>
                  </a:lnTo>
                  <a:lnTo>
                    <a:pt x="277" y="314"/>
                  </a:lnTo>
                  <a:lnTo>
                    <a:pt x="236" y="323"/>
                  </a:lnTo>
                  <a:lnTo>
                    <a:pt x="235" y="187"/>
                  </a:lnTo>
                  <a:lnTo>
                    <a:pt x="159" y="298"/>
                  </a:lnTo>
                  <a:lnTo>
                    <a:pt x="80" y="409"/>
                  </a:lnTo>
                  <a:lnTo>
                    <a:pt x="0" y="517"/>
                  </a:lnTo>
                  <a:lnTo>
                    <a:pt x="236" y="903"/>
                  </a:lnTo>
                  <a:lnTo>
                    <a:pt x="236" y="766"/>
                  </a:lnTo>
                  <a:lnTo>
                    <a:pt x="295" y="759"/>
                  </a:lnTo>
                  <a:lnTo>
                    <a:pt x="353" y="747"/>
                  </a:lnTo>
                  <a:lnTo>
                    <a:pt x="411" y="733"/>
                  </a:lnTo>
                  <a:lnTo>
                    <a:pt x="467" y="713"/>
                  </a:lnTo>
                  <a:lnTo>
                    <a:pt x="522" y="691"/>
                  </a:lnTo>
                  <a:lnTo>
                    <a:pt x="575" y="665"/>
                  </a:lnTo>
                  <a:lnTo>
                    <a:pt x="626" y="635"/>
                  </a:lnTo>
                  <a:lnTo>
                    <a:pt x="676" y="601"/>
                  </a:lnTo>
                  <a:lnTo>
                    <a:pt x="724" y="564"/>
                  </a:lnTo>
                  <a:lnTo>
                    <a:pt x="768" y="525"/>
                  </a:lnTo>
                  <a:lnTo>
                    <a:pt x="811" y="481"/>
                  </a:lnTo>
                  <a:lnTo>
                    <a:pt x="849" y="435"/>
                  </a:lnTo>
                  <a:lnTo>
                    <a:pt x="884" y="387"/>
                  </a:lnTo>
                  <a:lnTo>
                    <a:pt x="916" y="337"/>
                  </a:lnTo>
                  <a:lnTo>
                    <a:pt x="945" y="284"/>
                  </a:lnTo>
                  <a:lnTo>
                    <a:pt x="970" y="231"/>
                  </a:lnTo>
                  <a:lnTo>
                    <a:pt x="991" y="174"/>
                  </a:lnTo>
                  <a:lnTo>
                    <a:pt x="1009" y="117"/>
                  </a:lnTo>
                  <a:lnTo>
                    <a:pt x="1023" y="58"/>
                  </a:lnTo>
                  <a:lnTo>
                    <a:pt x="1032" y="0"/>
                  </a:lnTo>
                  <a:lnTo>
                    <a:pt x="812" y="132"/>
                  </a:lnTo>
                  <a:lnTo>
                    <a:pt x="585" y="1"/>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9" name="Freeform 15"/>
            <p:cNvSpPr>
              <a:spLocks/>
            </p:cNvSpPr>
            <p:nvPr/>
          </p:nvSpPr>
          <p:spPr bwMode="blackWhite">
            <a:xfrm>
              <a:off x="2244" y="2563"/>
              <a:ext cx="930" cy="1075"/>
            </a:xfrm>
            <a:custGeom>
              <a:avLst/>
              <a:gdLst>
                <a:gd name="T0" fmla="*/ 929 w 930"/>
                <a:gd name="T1" fmla="*/ 645 h 1075"/>
                <a:gd name="T2" fmla="*/ 887 w 930"/>
                <a:gd name="T3" fmla="*/ 634 h 1075"/>
                <a:gd name="T4" fmla="*/ 847 w 930"/>
                <a:gd name="T5" fmla="*/ 620 h 1075"/>
                <a:gd name="T6" fmla="*/ 807 w 930"/>
                <a:gd name="T7" fmla="*/ 603 h 1075"/>
                <a:gd name="T8" fmla="*/ 771 w 930"/>
                <a:gd name="T9" fmla="*/ 582 h 1075"/>
                <a:gd name="T10" fmla="*/ 735 w 930"/>
                <a:gd name="T11" fmla="*/ 557 h 1075"/>
                <a:gd name="T12" fmla="*/ 703 w 930"/>
                <a:gd name="T13" fmla="*/ 529 h 1075"/>
                <a:gd name="T14" fmla="*/ 673 w 930"/>
                <a:gd name="T15" fmla="*/ 497 h 1075"/>
                <a:gd name="T16" fmla="*/ 648 w 930"/>
                <a:gd name="T17" fmla="*/ 465 h 1075"/>
                <a:gd name="T18" fmla="*/ 624 w 930"/>
                <a:gd name="T19" fmla="*/ 428 h 1075"/>
                <a:gd name="T20" fmla="*/ 607 w 930"/>
                <a:gd name="T21" fmla="*/ 398 h 1075"/>
                <a:gd name="T22" fmla="*/ 594 w 930"/>
                <a:gd name="T23" fmla="*/ 366 h 1075"/>
                <a:gd name="T24" fmla="*/ 583 w 930"/>
                <a:gd name="T25" fmla="*/ 332 h 1075"/>
                <a:gd name="T26" fmla="*/ 577 w 930"/>
                <a:gd name="T27" fmla="*/ 298 h 1075"/>
                <a:gd name="T28" fmla="*/ 575 w 930"/>
                <a:gd name="T29" fmla="*/ 264 h 1075"/>
                <a:gd name="T30" fmla="*/ 576 w 930"/>
                <a:gd name="T31" fmla="*/ 229 h 1075"/>
                <a:gd name="T32" fmla="*/ 748 w 930"/>
                <a:gd name="T33" fmla="*/ 229 h 1075"/>
                <a:gd name="T34" fmla="*/ 360 w 930"/>
                <a:gd name="T35" fmla="*/ 0 h 1075"/>
                <a:gd name="T36" fmla="*/ 0 w 930"/>
                <a:gd name="T37" fmla="*/ 236 h 1075"/>
                <a:gd name="T38" fmla="*/ 136 w 930"/>
                <a:gd name="T39" fmla="*/ 237 h 1075"/>
                <a:gd name="T40" fmla="*/ 141 w 930"/>
                <a:gd name="T41" fmla="*/ 299 h 1075"/>
                <a:gd name="T42" fmla="*/ 150 w 930"/>
                <a:gd name="T43" fmla="*/ 362 h 1075"/>
                <a:gd name="T44" fmla="*/ 165 w 930"/>
                <a:gd name="T45" fmla="*/ 422 h 1075"/>
                <a:gd name="T46" fmla="*/ 182 w 930"/>
                <a:gd name="T47" fmla="*/ 483 h 1075"/>
                <a:gd name="T48" fmla="*/ 204 w 930"/>
                <a:gd name="T49" fmla="*/ 541 h 1075"/>
                <a:gd name="T50" fmla="*/ 231 w 930"/>
                <a:gd name="T51" fmla="*/ 598 h 1075"/>
                <a:gd name="T52" fmla="*/ 262 w 930"/>
                <a:gd name="T53" fmla="*/ 653 h 1075"/>
                <a:gd name="T54" fmla="*/ 296 w 930"/>
                <a:gd name="T55" fmla="*/ 704 h 1075"/>
                <a:gd name="T56" fmla="*/ 333 w 930"/>
                <a:gd name="T57" fmla="*/ 752 h 1075"/>
                <a:gd name="T58" fmla="*/ 374 w 930"/>
                <a:gd name="T59" fmla="*/ 797 h 1075"/>
                <a:gd name="T60" fmla="*/ 419 w 930"/>
                <a:gd name="T61" fmla="*/ 841 h 1075"/>
                <a:gd name="T62" fmla="*/ 465 w 930"/>
                <a:gd name="T63" fmla="*/ 880 h 1075"/>
                <a:gd name="T64" fmla="*/ 514 w 930"/>
                <a:gd name="T65" fmla="*/ 917 h 1075"/>
                <a:gd name="T66" fmla="*/ 566 w 930"/>
                <a:gd name="T67" fmla="*/ 951 h 1075"/>
                <a:gd name="T68" fmla="*/ 620 w 930"/>
                <a:gd name="T69" fmla="*/ 980 h 1075"/>
                <a:gd name="T70" fmla="*/ 675 w 930"/>
                <a:gd name="T71" fmla="*/ 1007 h 1075"/>
                <a:gd name="T72" fmla="*/ 732 w 930"/>
                <a:gd name="T73" fmla="*/ 1029 h 1075"/>
                <a:gd name="T74" fmla="*/ 790 w 930"/>
                <a:gd name="T75" fmla="*/ 1048 h 1075"/>
                <a:gd name="T76" fmla="*/ 849 w 930"/>
                <a:gd name="T77" fmla="*/ 1062 h 1075"/>
                <a:gd name="T78" fmla="*/ 910 w 930"/>
                <a:gd name="T79" fmla="*/ 1074 h 1075"/>
                <a:gd name="T80" fmla="*/ 772 w 930"/>
                <a:gd name="T81" fmla="*/ 845 h 1075"/>
                <a:gd name="T82" fmla="*/ 929 w 930"/>
                <a:gd name="T83" fmla="*/ 645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30" h="1075">
                  <a:moveTo>
                    <a:pt x="929" y="645"/>
                  </a:moveTo>
                  <a:lnTo>
                    <a:pt x="887" y="634"/>
                  </a:lnTo>
                  <a:lnTo>
                    <a:pt x="847" y="620"/>
                  </a:lnTo>
                  <a:lnTo>
                    <a:pt x="807" y="603"/>
                  </a:lnTo>
                  <a:lnTo>
                    <a:pt x="771" y="582"/>
                  </a:lnTo>
                  <a:lnTo>
                    <a:pt x="735" y="557"/>
                  </a:lnTo>
                  <a:lnTo>
                    <a:pt x="703" y="529"/>
                  </a:lnTo>
                  <a:lnTo>
                    <a:pt x="673" y="497"/>
                  </a:lnTo>
                  <a:lnTo>
                    <a:pt x="648" y="465"/>
                  </a:lnTo>
                  <a:lnTo>
                    <a:pt x="624" y="428"/>
                  </a:lnTo>
                  <a:lnTo>
                    <a:pt x="607" y="398"/>
                  </a:lnTo>
                  <a:lnTo>
                    <a:pt x="594" y="366"/>
                  </a:lnTo>
                  <a:lnTo>
                    <a:pt x="583" y="332"/>
                  </a:lnTo>
                  <a:lnTo>
                    <a:pt x="577" y="298"/>
                  </a:lnTo>
                  <a:lnTo>
                    <a:pt x="575" y="264"/>
                  </a:lnTo>
                  <a:lnTo>
                    <a:pt x="576" y="229"/>
                  </a:lnTo>
                  <a:lnTo>
                    <a:pt x="748" y="229"/>
                  </a:lnTo>
                  <a:lnTo>
                    <a:pt x="360" y="0"/>
                  </a:lnTo>
                  <a:lnTo>
                    <a:pt x="0" y="236"/>
                  </a:lnTo>
                  <a:lnTo>
                    <a:pt x="136" y="237"/>
                  </a:lnTo>
                  <a:lnTo>
                    <a:pt x="141" y="299"/>
                  </a:lnTo>
                  <a:lnTo>
                    <a:pt x="150" y="362"/>
                  </a:lnTo>
                  <a:lnTo>
                    <a:pt x="165" y="422"/>
                  </a:lnTo>
                  <a:lnTo>
                    <a:pt x="182" y="483"/>
                  </a:lnTo>
                  <a:lnTo>
                    <a:pt x="204" y="541"/>
                  </a:lnTo>
                  <a:lnTo>
                    <a:pt x="231" y="598"/>
                  </a:lnTo>
                  <a:lnTo>
                    <a:pt x="262" y="653"/>
                  </a:lnTo>
                  <a:lnTo>
                    <a:pt x="296" y="704"/>
                  </a:lnTo>
                  <a:lnTo>
                    <a:pt x="333" y="752"/>
                  </a:lnTo>
                  <a:lnTo>
                    <a:pt x="374" y="797"/>
                  </a:lnTo>
                  <a:lnTo>
                    <a:pt x="419" y="841"/>
                  </a:lnTo>
                  <a:lnTo>
                    <a:pt x="465" y="880"/>
                  </a:lnTo>
                  <a:lnTo>
                    <a:pt x="514" y="917"/>
                  </a:lnTo>
                  <a:lnTo>
                    <a:pt x="566" y="951"/>
                  </a:lnTo>
                  <a:lnTo>
                    <a:pt x="620" y="980"/>
                  </a:lnTo>
                  <a:lnTo>
                    <a:pt x="675" y="1007"/>
                  </a:lnTo>
                  <a:lnTo>
                    <a:pt x="732" y="1029"/>
                  </a:lnTo>
                  <a:lnTo>
                    <a:pt x="790" y="1048"/>
                  </a:lnTo>
                  <a:lnTo>
                    <a:pt x="849" y="1062"/>
                  </a:lnTo>
                  <a:lnTo>
                    <a:pt x="910" y="1074"/>
                  </a:lnTo>
                  <a:lnTo>
                    <a:pt x="772" y="845"/>
                  </a:lnTo>
                  <a:lnTo>
                    <a:pt x="929" y="645"/>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0" name="Freeform 16"/>
            <p:cNvSpPr>
              <a:spLocks/>
            </p:cNvSpPr>
            <p:nvPr/>
          </p:nvSpPr>
          <p:spPr bwMode="blackWhite">
            <a:xfrm>
              <a:off x="3330" y="1909"/>
              <a:ext cx="943" cy="1065"/>
            </a:xfrm>
            <a:custGeom>
              <a:avLst/>
              <a:gdLst>
                <a:gd name="T0" fmla="*/ 554 w 943"/>
                <a:gd name="T1" fmla="*/ 1064 h 1065"/>
                <a:gd name="T2" fmla="*/ 942 w 943"/>
                <a:gd name="T3" fmla="*/ 840 h 1065"/>
                <a:gd name="T4" fmla="*/ 781 w 943"/>
                <a:gd name="T5" fmla="*/ 840 h 1065"/>
                <a:gd name="T6" fmla="*/ 776 w 943"/>
                <a:gd name="T7" fmla="*/ 778 h 1065"/>
                <a:gd name="T8" fmla="*/ 767 w 943"/>
                <a:gd name="T9" fmla="*/ 716 h 1065"/>
                <a:gd name="T10" fmla="*/ 754 w 943"/>
                <a:gd name="T11" fmla="*/ 655 h 1065"/>
                <a:gd name="T12" fmla="*/ 737 w 943"/>
                <a:gd name="T13" fmla="*/ 595 h 1065"/>
                <a:gd name="T14" fmla="*/ 714 w 943"/>
                <a:gd name="T15" fmla="*/ 536 h 1065"/>
                <a:gd name="T16" fmla="*/ 688 w 943"/>
                <a:gd name="T17" fmla="*/ 480 h 1065"/>
                <a:gd name="T18" fmla="*/ 658 w 943"/>
                <a:gd name="T19" fmla="*/ 425 h 1065"/>
                <a:gd name="T20" fmla="*/ 624 w 943"/>
                <a:gd name="T21" fmla="*/ 372 h 1065"/>
                <a:gd name="T22" fmla="*/ 586 w 943"/>
                <a:gd name="T23" fmla="*/ 323 h 1065"/>
                <a:gd name="T24" fmla="*/ 547 w 943"/>
                <a:gd name="T25" fmla="*/ 275 h 1065"/>
                <a:gd name="T26" fmla="*/ 502 w 943"/>
                <a:gd name="T27" fmla="*/ 232 h 1065"/>
                <a:gd name="T28" fmla="*/ 455 w 943"/>
                <a:gd name="T29" fmla="*/ 191 h 1065"/>
                <a:gd name="T30" fmla="*/ 405 w 943"/>
                <a:gd name="T31" fmla="*/ 153 h 1065"/>
                <a:gd name="T32" fmla="*/ 352 w 943"/>
                <a:gd name="T33" fmla="*/ 120 h 1065"/>
                <a:gd name="T34" fmla="*/ 298 w 943"/>
                <a:gd name="T35" fmla="*/ 89 h 1065"/>
                <a:gd name="T36" fmla="*/ 241 w 943"/>
                <a:gd name="T37" fmla="*/ 63 h 1065"/>
                <a:gd name="T38" fmla="*/ 182 w 943"/>
                <a:gd name="T39" fmla="*/ 41 h 1065"/>
                <a:gd name="T40" fmla="*/ 122 w 943"/>
                <a:gd name="T41" fmla="*/ 23 h 1065"/>
                <a:gd name="T42" fmla="*/ 61 w 943"/>
                <a:gd name="T43" fmla="*/ 9 h 1065"/>
                <a:gd name="T44" fmla="*/ 0 w 943"/>
                <a:gd name="T45" fmla="*/ 0 h 1065"/>
                <a:gd name="T46" fmla="*/ 137 w 943"/>
                <a:gd name="T47" fmla="*/ 226 h 1065"/>
                <a:gd name="T48" fmla="*/ 5 w 943"/>
                <a:gd name="T49" fmla="*/ 451 h 1065"/>
                <a:gd name="T50" fmla="*/ 48 w 943"/>
                <a:gd name="T51" fmla="*/ 465 h 1065"/>
                <a:gd name="T52" fmla="*/ 90 w 943"/>
                <a:gd name="T53" fmla="*/ 483 h 1065"/>
                <a:gd name="T54" fmla="*/ 130 w 943"/>
                <a:gd name="T55" fmla="*/ 505 h 1065"/>
                <a:gd name="T56" fmla="*/ 168 w 943"/>
                <a:gd name="T57" fmla="*/ 531 h 1065"/>
                <a:gd name="T58" fmla="*/ 202 w 943"/>
                <a:gd name="T59" fmla="*/ 561 h 1065"/>
                <a:gd name="T60" fmla="*/ 233 w 943"/>
                <a:gd name="T61" fmla="*/ 594 h 1065"/>
                <a:gd name="T62" fmla="*/ 262 w 943"/>
                <a:gd name="T63" fmla="*/ 629 h 1065"/>
                <a:gd name="T64" fmla="*/ 285 w 943"/>
                <a:gd name="T65" fmla="*/ 668 h 1065"/>
                <a:gd name="T66" fmla="*/ 305 w 943"/>
                <a:gd name="T67" fmla="*/ 709 h 1065"/>
                <a:gd name="T68" fmla="*/ 321 w 943"/>
                <a:gd name="T69" fmla="*/ 751 h 1065"/>
                <a:gd name="T70" fmla="*/ 333 w 943"/>
                <a:gd name="T71" fmla="*/ 795 h 1065"/>
                <a:gd name="T72" fmla="*/ 340 w 943"/>
                <a:gd name="T73" fmla="*/ 840 h 1065"/>
                <a:gd name="T74" fmla="*/ 188 w 943"/>
                <a:gd name="T75" fmla="*/ 841 h 1065"/>
                <a:gd name="T76" fmla="*/ 554 w 943"/>
                <a:gd name="T77" fmla="*/ 1064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3" h="1065">
                  <a:moveTo>
                    <a:pt x="554" y="1064"/>
                  </a:moveTo>
                  <a:lnTo>
                    <a:pt x="942" y="840"/>
                  </a:lnTo>
                  <a:lnTo>
                    <a:pt x="781" y="840"/>
                  </a:lnTo>
                  <a:lnTo>
                    <a:pt x="776" y="778"/>
                  </a:lnTo>
                  <a:lnTo>
                    <a:pt x="767" y="716"/>
                  </a:lnTo>
                  <a:lnTo>
                    <a:pt x="754" y="655"/>
                  </a:lnTo>
                  <a:lnTo>
                    <a:pt x="737" y="595"/>
                  </a:lnTo>
                  <a:lnTo>
                    <a:pt x="714" y="536"/>
                  </a:lnTo>
                  <a:lnTo>
                    <a:pt x="688" y="480"/>
                  </a:lnTo>
                  <a:lnTo>
                    <a:pt x="658" y="425"/>
                  </a:lnTo>
                  <a:lnTo>
                    <a:pt x="624" y="372"/>
                  </a:lnTo>
                  <a:lnTo>
                    <a:pt x="586" y="323"/>
                  </a:lnTo>
                  <a:lnTo>
                    <a:pt x="547" y="275"/>
                  </a:lnTo>
                  <a:lnTo>
                    <a:pt x="502" y="232"/>
                  </a:lnTo>
                  <a:lnTo>
                    <a:pt x="455" y="191"/>
                  </a:lnTo>
                  <a:lnTo>
                    <a:pt x="405" y="153"/>
                  </a:lnTo>
                  <a:lnTo>
                    <a:pt x="352" y="120"/>
                  </a:lnTo>
                  <a:lnTo>
                    <a:pt x="298" y="89"/>
                  </a:lnTo>
                  <a:lnTo>
                    <a:pt x="241" y="63"/>
                  </a:lnTo>
                  <a:lnTo>
                    <a:pt x="182" y="41"/>
                  </a:lnTo>
                  <a:lnTo>
                    <a:pt x="122" y="23"/>
                  </a:lnTo>
                  <a:lnTo>
                    <a:pt x="61" y="9"/>
                  </a:lnTo>
                  <a:lnTo>
                    <a:pt x="0" y="0"/>
                  </a:lnTo>
                  <a:lnTo>
                    <a:pt x="137" y="226"/>
                  </a:lnTo>
                  <a:lnTo>
                    <a:pt x="5" y="451"/>
                  </a:lnTo>
                  <a:lnTo>
                    <a:pt x="48" y="465"/>
                  </a:lnTo>
                  <a:lnTo>
                    <a:pt x="90" y="483"/>
                  </a:lnTo>
                  <a:lnTo>
                    <a:pt x="130" y="505"/>
                  </a:lnTo>
                  <a:lnTo>
                    <a:pt x="168" y="531"/>
                  </a:lnTo>
                  <a:lnTo>
                    <a:pt x="202" y="561"/>
                  </a:lnTo>
                  <a:lnTo>
                    <a:pt x="233" y="594"/>
                  </a:lnTo>
                  <a:lnTo>
                    <a:pt x="262" y="629"/>
                  </a:lnTo>
                  <a:lnTo>
                    <a:pt x="285" y="668"/>
                  </a:lnTo>
                  <a:lnTo>
                    <a:pt x="305" y="709"/>
                  </a:lnTo>
                  <a:lnTo>
                    <a:pt x="321" y="751"/>
                  </a:lnTo>
                  <a:lnTo>
                    <a:pt x="333" y="795"/>
                  </a:lnTo>
                  <a:lnTo>
                    <a:pt x="340" y="840"/>
                  </a:lnTo>
                  <a:lnTo>
                    <a:pt x="188" y="841"/>
                  </a:lnTo>
                  <a:lnTo>
                    <a:pt x="554" y="1064"/>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89857536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2893" y="1454944"/>
            <a:ext cx="8018214" cy="3948112"/>
            <a:chOff x="604838" y="2081213"/>
            <a:chExt cx="8018214" cy="3948112"/>
          </a:xfrm>
        </p:grpSpPr>
        <p:pic>
          <p:nvPicPr>
            <p:cNvPr id="3"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2051050" y="5400675"/>
              <a:ext cx="50482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reeform 7"/>
            <p:cNvSpPr>
              <a:spLocks/>
            </p:cNvSpPr>
            <p:nvPr/>
          </p:nvSpPr>
          <p:spPr bwMode="gray">
            <a:xfrm>
              <a:off x="4576763" y="3986213"/>
              <a:ext cx="1733550" cy="1676400"/>
            </a:xfrm>
            <a:custGeom>
              <a:avLst/>
              <a:gdLst>
                <a:gd name="T0" fmla="*/ 1595 w 845"/>
                <a:gd name="T1" fmla="*/ 0 h 817"/>
                <a:gd name="T2" fmla="*/ 0 w 845"/>
                <a:gd name="T3" fmla="*/ 1479 h 817"/>
                <a:gd name="T4" fmla="*/ 0 w 845"/>
                <a:gd name="T5" fmla="*/ 2280 h 817"/>
                <a:gd name="T6" fmla="*/ 2356 w 845"/>
                <a:gd name="T7" fmla="*/ 0 h 817"/>
                <a:gd name="T8" fmla="*/ 1595 w 845"/>
                <a:gd name="T9" fmla="*/ 0 h 817"/>
                <a:gd name="T10" fmla="*/ 0 60000 65536"/>
                <a:gd name="T11" fmla="*/ 0 60000 65536"/>
                <a:gd name="T12" fmla="*/ 0 60000 65536"/>
                <a:gd name="T13" fmla="*/ 0 60000 65536"/>
                <a:gd name="T14" fmla="*/ 0 60000 65536"/>
                <a:gd name="T15" fmla="*/ 0 w 845"/>
                <a:gd name="T16" fmla="*/ 0 h 817"/>
                <a:gd name="T17" fmla="*/ 845 w 845"/>
                <a:gd name="T18" fmla="*/ 817 h 817"/>
              </a:gdLst>
              <a:ahLst/>
              <a:cxnLst>
                <a:cxn ang="T10">
                  <a:pos x="T0" y="T1"/>
                </a:cxn>
                <a:cxn ang="T11">
                  <a:pos x="T2" y="T3"/>
                </a:cxn>
                <a:cxn ang="T12">
                  <a:pos x="T4" y="T5"/>
                </a:cxn>
                <a:cxn ang="T13">
                  <a:pos x="T6" y="T7"/>
                </a:cxn>
                <a:cxn ang="T14">
                  <a:pos x="T8" y="T9"/>
                </a:cxn>
              </a:cxnLst>
              <a:rect l="T15" t="T16" r="T17" b="T18"/>
              <a:pathLst>
                <a:path w="845" h="817">
                  <a:moveTo>
                    <a:pt x="572" y="0"/>
                  </a:moveTo>
                  <a:cubicBezTo>
                    <a:pt x="517" y="536"/>
                    <a:pt x="0" y="530"/>
                    <a:pt x="0" y="530"/>
                  </a:cubicBezTo>
                  <a:cubicBezTo>
                    <a:pt x="0" y="817"/>
                    <a:pt x="0" y="817"/>
                    <a:pt x="0" y="817"/>
                  </a:cubicBezTo>
                  <a:cubicBezTo>
                    <a:pt x="457" y="817"/>
                    <a:pt x="830" y="454"/>
                    <a:pt x="845" y="0"/>
                  </a:cubicBezTo>
                  <a:lnTo>
                    <a:pt x="572" y="0"/>
                  </a:lnTo>
                  <a:close/>
                </a:path>
              </a:pathLst>
            </a:custGeom>
            <a:gradFill rotWithShape="1">
              <a:gsLst>
                <a:gs pos="0">
                  <a:srgbClr val="DBDBDB"/>
                </a:gs>
                <a:gs pos="100000">
                  <a:srgbClr val="DBDBDB">
                    <a:gamma/>
                    <a:tint val="0"/>
                    <a:invGamma/>
                  </a:srgbClr>
                </a:gs>
              </a:gsLst>
              <a:lin ang="2700000" scaled="1"/>
            </a:gradFill>
            <a:ln w="1270" cap="flat" cmpd="sng">
              <a:solidFill>
                <a:srgbClr val="AEAEAE"/>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Freeform 8"/>
            <p:cNvSpPr>
              <a:spLocks/>
            </p:cNvSpPr>
            <p:nvPr/>
          </p:nvSpPr>
          <p:spPr bwMode="gray">
            <a:xfrm>
              <a:off x="4573588" y="2187575"/>
              <a:ext cx="1736725" cy="1793875"/>
            </a:xfrm>
            <a:custGeom>
              <a:avLst/>
              <a:gdLst>
                <a:gd name="T0" fmla="*/ 0 w 845"/>
                <a:gd name="T1" fmla="*/ 0 h 875"/>
                <a:gd name="T2" fmla="*/ 0 w 845"/>
                <a:gd name="T3" fmla="*/ 783 h 875"/>
                <a:gd name="T4" fmla="*/ 1611 w 845"/>
                <a:gd name="T5" fmla="*/ 2433 h 875"/>
                <a:gd name="T6" fmla="*/ 2373 w 845"/>
                <a:gd name="T7" fmla="*/ 2433 h 875"/>
                <a:gd name="T8" fmla="*/ 2373 w 845"/>
                <a:gd name="T9" fmla="*/ 2354 h 875"/>
                <a:gd name="T10" fmla="*/ 0 w 845"/>
                <a:gd name="T11" fmla="*/ 0 h 875"/>
                <a:gd name="T12" fmla="*/ 0 60000 65536"/>
                <a:gd name="T13" fmla="*/ 0 60000 65536"/>
                <a:gd name="T14" fmla="*/ 0 60000 65536"/>
                <a:gd name="T15" fmla="*/ 0 60000 65536"/>
                <a:gd name="T16" fmla="*/ 0 60000 65536"/>
                <a:gd name="T17" fmla="*/ 0 60000 65536"/>
                <a:gd name="T18" fmla="*/ 0 w 845"/>
                <a:gd name="T19" fmla="*/ 0 h 875"/>
                <a:gd name="T20" fmla="*/ 845 w 845"/>
                <a:gd name="T21" fmla="*/ 875 h 875"/>
              </a:gdLst>
              <a:ahLst/>
              <a:cxnLst>
                <a:cxn ang="T12">
                  <a:pos x="T0" y="T1"/>
                </a:cxn>
                <a:cxn ang="T13">
                  <a:pos x="T2" y="T3"/>
                </a:cxn>
                <a:cxn ang="T14">
                  <a:pos x="T4" y="T5"/>
                </a:cxn>
                <a:cxn ang="T15">
                  <a:pos x="T6" y="T7"/>
                </a:cxn>
                <a:cxn ang="T16">
                  <a:pos x="T8" y="T9"/>
                </a:cxn>
                <a:cxn ang="T17">
                  <a:pos x="T10" y="T11"/>
                </a:cxn>
              </a:cxnLst>
              <a:rect l="T18" t="T19" r="T20" b="T21"/>
              <a:pathLst>
                <a:path w="845" h="875">
                  <a:moveTo>
                    <a:pt x="0" y="0"/>
                  </a:moveTo>
                  <a:cubicBezTo>
                    <a:pt x="0" y="281"/>
                    <a:pt x="0" y="281"/>
                    <a:pt x="0" y="281"/>
                  </a:cubicBezTo>
                  <a:cubicBezTo>
                    <a:pt x="605" y="336"/>
                    <a:pt x="573" y="875"/>
                    <a:pt x="573" y="875"/>
                  </a:cubicBezTo>
                  <a:cubicBezTo>
                    <a:pt x="845" y="875"/>
                    <a:pt x="845" y="875"/>
                    <a:pt x="845" y="875"/>
                  </a:cubicBezTo>
                  <a:cubicBezTo>
                    <a:pt x="845" y="865"/>
                    <a:pt x="845" y="856"/>
                    <a:pt x="845" y="846"/>
                  </a:cubicBezTo>
                  <a:cubicBezTo>
                    <a:pt x="845" y="379"/>
                    <a:pt x="467" y="0"/>
                    <a:pt x="0" y="0"/>
                  </a:cubicBezTo>
                  <a:close/>
                </a:path>
              </a:pathLst>
            </a:custGeom>
            <a:gradFill rotWithShape="1">
              <a:gsLst>
                <a:gs pos="0">
                  <a:srgbClr val="2676FF"/>
                </a:gs>
                <a:gs pos="100000">
                  <a:srgbClr val="2676FF">
                    <a:lumMod val="60000"/>
                    <a:lumOff val="40000"/>
                  </a:srgbClr>
                </a:gs>
              </a:gsLst>
              <a:lin ang="18900000" scaled="1"/>
            </a:gradFill>
            <a:ln w="1270" cap="flat">
              <a:solidFill>
                <a:srgbClr val="AEAEAE"/>
              </a:solidFill>
              <a:prstDash val="solid"/>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Freeform 9"/>
            <p:cNvSpPr>
              <a:spLocks/>
            </p:cNvSpPr>
            <p:nvPr/>
          </p:nvSpPr>
          <p:spPr bwMode="gray">
            <a:xfrm>
              <a:off x="2833688" y="2187575"/>
              <a:ext cx="1730375" cy="1793875"/>
            </a:xfrm>
            <a:custGeom>
              <a:avLst/>
              <a:gdLst>
                <a:gd name="T0" fmla="*/ 0 w 846"/>
                <a:gd name="T1" fmla="*/ 2354 h 875"/>
                <a:gd name="T2" fmla="*/ 1 w 846"/>
                <a:gd name="T3" fmla="*/ 2433 h 875"/>
                <a:gd name="T4" fmla="*/ 828 w 846"/>
                <a:gd name="T5" fmla="*/ 2433 h 875"/>
                <a:gd name="T6" fmla="*/ 2331 w 846"/>
                <a:gd name="T7" fmla="*/ 783 h 875"/>
                <a:gd name="T8" fmla="*/ 2331 w 846"/>
                <a:gd name="T9" fmla="*/ 0 h 875"/>
                <a:gd name="T10" fmla="*/ 0 w 846"/>
                <a:gd name="T11" fmla="*/ 2354 h 875"/>
                <a:gd name="T12" fmla="*/ 0 60000 65536"/>
                <a:gd name="T13" fmla="*/ 0 60000 65536"/>
                <a:gd name="T14" fmla="*/ 0 60000 65536"/>
                <a:gd name="T15" fmla="*/ 0 60000 65536"/>
                <a:gd name="T16" fmla="*/ 0 60000 65536"/>
                <a:gd name="T17" fmla="*/ 0 60000 65536"/>
                <a:gd name="T18" fmla="*/ 0 w 846"/>
                <a:gd name="T19" fmla="*/ 0 h 875"/>
                <a:gd name="T20" fmla="*/ 846 w 846"/>
                <a:gd name="T21" fmla="*/ 875 h 875"/>
              </a:gdLst>
              <a:ahLst/>
              <a:cxnLst>
                <a:cxn ang="T12">
                  <a:pos x="T0" y="T1"/>
                </a:cxn>
                <a:cxn ang="T13">
                  <a:pos x="T2" y="T3"/>
                </a:cxn>
                <a:cxn ang="T14">
                  <a:pos x="T4" y="T5"/>
                </a:cxn>
                <a:cxn ang="T15">
                  <a:pos x="T6" y="T7"/>
                </a:cxn>
                <a:cxn ang="T16">
                  <a:pos x="T8" y="T9"/>
                </a:cxn>
                <a:cxn ang="T17">
                  <a:pos x="T10" y="T11"/>
                </a:cxn>
              </a:cxnLst>
              <a:rect l="T18" t="T19" r="T20" b="T21"/>
              <a:pathLst>
                <a:path w="846" h="875">
                  <a:moveTo>
                    <a:pt x="0" y="846"/>
                  </a:moveTo>
                  <a:cubicBezTo>
                    <a:pt x="0" y="855"/>
                    <a:pt x="0" y="865"/>
                    <a:pt x="1" y="875"/>
                  </a:cubicBezTo>
                  <a:cubicBezTo>
                    <a:pt x="300" y="875"/>
                    <a:pt x="300" y="875"/>
                    <a:pt x="300" y="875"/>
                  </a:cubicBezTo>
                  <a:cubicBezTo>
                    <a:pt x="317" y="269"/>
                    <a:pt x="846" y="281"/>
                    <a:pt x="846" y="281"/>
                  </a:cubicBezTo>
                  <a:cubicBezTo>
                    <a:pt x="846" y="0"/>
                    <a:pt x="846" y="0"/>
                    <a:pt x="846" y="0"/>
                  </a:cubicBezTo>
                  <a:cubicBezTo>
                    <a:pt x="379" y="0"/>
                    <a:pt x="0" y="378"/>
                    <a:pt x="0" y="846"/>
                  </a:cubicBezTo>
                  <a:close/>
                </a:path>
              </a:pathLst>
            </a:custGeom>
            <a:gradFill rotWithShape="1">
              <a:gsLst>
                <a:gs pos="0">
                  <a:srgbClr val="DBDBDB">
                    <a:gamma/>
                    <a:tint val="0"/>
                    <a:invGamma/>
                  </a:srgbClr>
                </a:gs>
                <a:gs pos="100000">
                  <a:srgbClr val="DBDBDB"/>
                </a:gs>
              </a:gsLst>
              <a:lin ang="2700000" scaled="1"/>
            </a:gradFill>
            <a:ln w="1270" cap="flat" cmpd="sng">
              <a:solidFill>
                <a:srgbClr val="AEAEAE"/>
              </a:solidFill>
              <a:prstDash val="solid"/>
              <a:miter lim="800000"/>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Freeform 10"/>
            <p:cNvSpPr>
              <a:spLocks/>
            </p:cNvSpPr>
            <p:nvPr/>
          </p:nvSpPr>
          <p:spPr bwMode="gray">
            <a:xfrm>
              <a:off x="2833688" y="3986213"/>
              <a:ext cx="1735137" cy="1676400"/>
            </a:xfrm>
            <a:custGeom>
              <a:avLst/>
              <a:gdLst>
                <a:gd name="T0" fmla="*/ 833 w 846"/>
                <a:gd name="T1" fmla="*/ 0 h 817"/>
                <a:gd name="T2" fmla="*/ 0 w 846"/>
                <a:gd name="T3" fmla="*/ 0 h 817"/>
                <a:gd name="T4" fmla="*/ 2357 w 846"/>
                <a:gd name="T5" fmla="*/ 2280 h 817"/>
                <a:gd name="T6" fmla="*/ 2357 w 846"/>
                <a:gd name="T7" fmla="*/ 1479 h 817"/>
                <a:gd name="T8" fmla="*/ 833 w 846"/>
                <a:gd name="T9" fmla="*/ 0 h 817"/>
                <a:gd name="T10" fmla="*/ 0 60000 65536"/>
                <a:gd name="T11" fmla="*/ 0 60000 65536"/>
                <a:gd name="T12" fmla="*/ 0 60000 65536"/>
                <a:gd name="T13" fmla="*/ 0 60000 65536"/>
                <a:gd name="T14" fmla="*/ 0 60000 65536"/>
                <a:gd name="T15" fmla="*/ 0 w 846"/>
                <a:gd name="T16" fmla="*/ 0 h 817"/>
                <a:gd name="T17" fmla="*/ 846 w 846"/>
                <a:gd name="T18" fmla="*/ 817 h 817"/>
              </a:gdLst>
              <a:ahLst/>
              <a:cxnLst>
                <a:cxn ang="T10">
                  <a:pos x="T0" y="T1"/>
                </a:cxn>
                <a:cxn ang="T11">
                  <a:pos x="T2" y="T3"/>
                </a:cxn>
                <a:cxn ang="T12">
                  <a:pos x="T4" y="T5"/>
                </a:cxn>
                <a:cxn ang="T13">
                  <a:pos x="T6" y="T7"/>
                </a:cxn>
                <a:cxn ang="T14">
                  <a:pos x="T8" y="T9"/>
                </a:cxn>
              </a:cxnLst>
              <a:rect l="T15" t="T16" r="T17" b="T18"/>
              <a:pathLst>
                <a:path w="846" h="817">
                  <a:moveTo>
                    <a:pt x="299" y="0"/>
                  </a:moveTo>
                  <a:cubicBezTo>
                    <a:pt x="0" y="0"/>
                    <a:pt x="0" y="0"/>
                    <a:pt x="0" y="0"/>
                  </a:cubicBezTo>
                  <a:cubicBezTo>
                    <a:pt x="16" y="454"/>
                    <a:pt x="388" y="817"/>
                    <a:pt x="846" y="817"/>
                  </a:cubicBezTo>
                  <a:cubicBezTo>
                    <a:pt x="846" y="530"/>
                    <a:pt x="846" y="530"/>
                    <a:pt x="846" y="530"/>
                  </a:cubicBezTo>
                  <a:cubicBezTo>
                    <a:pt x="310" y="476"/>
                    <a:pt x="299" y="0"/>
                    <a:pt x="299" y="0"/>
                  </a:cubicBezTo>
                  <a:close/>
                </a:path>
              </a:pathLst>
            </a:custGeom>
            <a:gradFill rotWithShape="1">
              <a:gsLst>
                <a:gs pos="0">
                  <a:srgbClr val="2676FF">
                    <a:lumMod val="60000"/>
                    <a:lumOff val="40000"/>
                  </a:srgbClr>
                </a:gs>
                <a:gs pos="100000">
                  <a:srgbClr val="2676FF"/>
                </a:gs>
              </a:gsLst>
              <a:lin ang="18900000" scaled="1"/>
            </a:gradFill>
            <a:ln w="1270" cap="flat" cmpd="sng">
              <a:solidFill>
                <a:srgbClr val="AEAEAE"/>
              </a:solidFill>
              <a:prstDash val="solid"/>
              <a:miter lim="800000"/>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Text Box 19"/>
            <p:cNvSpPr txBox="1">
              <a:spLocks noChangeArrowheads="1"/>
            </p:cNvSpPr>
            <p:nvPr/>
          </p:nvSpPr>
          <p:spPr bwMode="gray">
            <a:xfrm>
              <a:off x="3336925" y="2797175"/>
              <a:ext cx="24288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EAEAE"/>
                  </a:solidFill>
                  <a:miter lim="800000"/>
                  <a:headEnd/>
                  <a:tailEnd/>
                </a14:hiddenLine>
              </a:ext>
            </a:extLst>
          </p:spPr>
          <p:txBody>
            <a:bodyPr wrap="none" lIns="0" tIns="0" rIns="0" bIns="0"/>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en-US" altLang="zh-CN" sz="2400" b="1" i="0" u="none" strike="noStrike" kern="0" cap="none" spc="0" normalizeH="0" baseline="0" noProof="1">
                  <a:ln>
                    <a:noFill/>
                  </a:ln>
                  <a:solidFill>
                    <a:srgbClr val="5F5F5F"/>
                  </a:solidFill>
                  <a:effectLst/>
                  <a:uLnTx/>
                  <a:uFillTx/>
                  <a:latin typeface="微软雅黑" pitchFamily="34" charset="-122"/>
                  <a:ea typeface="微软雅黑" pitchFamily="34" charset="-122"/>
                  <a:cs typeface="Arial" charset="0"/>
                </a:rPr>
                <a:t>C</a:t>
              </a:r>
            </a:p>
          </p:txBody>
        </p:sp>
        <p:sp>
          <p:nvSpPr>
            <p:cNvPr id="9" name="Text Box 19"/>
            <p:cNvSpPr txBox="1">
              <a:spLocks noChangeArrowheads="1"/>
            </p:cNvSpPr>
            <p:nvPr/>
          </p:nvSpPr>
          <p:spPr bwMode="gray">
            <a:xfrm>
              <a:off x="3471863" y="4767263"/>
              <a:ext cx="24288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EAEAE"/>
                  </a:solidFill>
                  <a:miter lim="800000"/>
                  <a:headEnd/>
                  <a:tailEnd/>
                </a14:hiddenLine>
              </a:ext>
            </a:extLst>
          </p:spPr>
          <p:txBody>
            <a:bodyPr wrap="none" lIns="0" tIns="0" rIns="0" bIns="0"/>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en-US" altLang="zh-CN" sz="2400" b="1"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rPr>
                <a:t>S</a:t>
              </a:r>
            </a:p>
          </p:txBody>
        </p:sp>
        <p:sp>
          <p:nvSpPr>
            <p:cNvPr id="10" name="Text Box 19"/>
            <p:cNvSpPr txBox="1">
              <a:spLocks noChangeArrowheads="1"/>
            </p:cNvSpPr>
            <p:nvPr/>
          </p:nvSpPr>
          <p:spPr bwMode="gray">
            <a:xfrm>
              <a:off x="5511800" y="2795588"/>
              <a:ext cx="24288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EAEAE"/>
                  </a:solidFill>
                  <a:miter lim="800000"/>
                  <a:headEnd/>
                  <a:tailEnd/>
                </a14:hiddenLine>
              </a:ext>
            </a:extLst>
          </p:spPr>
          <p:txBody>
            <a:bodyPr wrap="none" lIns="0" tIns="0" rIns="0" bIns="0"/>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en-US" altLang="zh-CN" sz="2400" b="1" i="0" u="none" strike="noStrike" kern="0" cap="none" spc="0" normalizeH="0" baseline="0" noProof="1">
                  <a:ln>
                    <a:noFill/>
                  </a:ln>
                  <a:solidFill>
                    <a:sysClr val="window" lastClr="FFFFFF"/>
                  </a:solidFill>
                  <a:effectLst/>
                  <a:uLnTx/>
                  <a:uFillTx/>
                  <a:latin typeface="微软雅黑" pitchFamily="34" charset="-122"/>
                  <a:ea typeface="微软雅黑" pitchFamily="34" charset="-122"/>
                  <a:cs typeface="Arial" charset="0"/>
                </a:rPr>
                <a:t>D</a:t>
              </a:r>
            </a:p>
          </p:txBody>
        </p:sp>
        <p:sp>
          <p:nvSpPr>
            <p:cNvPr id="11" name="Text Box 19"/>
            <p:cNvSpPr txBox="1">
              <a:spLocks noChangeArrowheads="1"/>
            </p:cNvSpPr>
            <p:nvPr/>
          </p:nvSpPr>
          <p:spPr bwMode="gray">
            <a:xfrm>
              <a:off x="5464175" y="4767263"/>
              <a:ext cx="24288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EAEAE"/>
                  </a:solidFill>
                  <a:miter lim="800000"/>
                  <a:headEnd/>
                  <a:tailEnd/>
                </a14:hiddenLine>
              </a:ext>
            </a:extLst>
          </p:spPr>
          <p:txBody>
            <a:bodyPr wrap="none" lIns="0" tIns="0" rIns="0" bIns="0"/>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en-US" altLang="zh-CN" sz="2400" b="1" i="0" u="none" strike="noStrike" kern="0" cap="none" spc="0" normalizeH="0" baseline="0" noProof="1">
                  <a:ln>
                    <a:noFill/>
                  </a:ln>
                  <a:solidFill>
                    <a:srgbClr val="5F5F5F"/>
                  </a:solidFill>
                  <a:effectLst/>
                  <a:uLnTx/>
                  <a:uFillTx/>
                  <a:latin typeface="微软雅黑" pitchFamily="34" charset="-122"/>
                  <a:ea typeface="微软雅黑" pitchFamily="34" charset="-122"/>
                  <a:cs typeface="Arial" charset="0"/>
                </a:rPr>
                <a:t>I</a:t>
              </a:r>
            </a:p>
          </p:txBody>
        </p:sp>
        <p:sp>
          <p:nvSpPr>
            <p:cNvPr id="12" name="Text Box 19"/>
            <p:cNvSpPr txBox="1">
              <a:spLocks noChangeArrowheads="1"/>
            </p:cNvSpPr>
            <p:nvPr/>
          </p:nvSpPr>
          <p:spPr bwMode="gray">
            <a:xfrm>
              <a:off x="3676650" y="3775075"/>
              <a:ext cx="1836738"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EAEAE"/>
                  </a:solidFill>
                  <a:miter lim="800000"/>
                  <a:headEnd/>
                  <a:tailEnd/>
                </a14:hiddenLine>
              </a:ext>
            </a:extLst>
          </p:spPr>
          <p:txBody>
            <a:bodyPr wrap="none" lIns="0" tIns="0" rIns="0" bIns="0"/>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1" i="0" u="none" strike="noStrike" kern="0" cap="none" spc="0" normalizeH="0" baseline="0" noProof="1" smtClean="0">
                  <a:ln>
                    <a:noFill/>
                  </a:ln>
                  <a:solidFill>
                    <a:srgbClr val="5F5F5F"/>
                  </a:solidFill>
                  <a:effectLst/>
                  <a:uLnTx/>
                  <a:uFillTx/>
                  <a:latin typeface="微软雅黑" pitchFamily="34" charset="-122"/>
                  <a:ea typeface="微软雅黑" pitchFamily="34" charset="-122"/>
                  <a:cs typeface="Arial" charset="0"/>
                </a:rPr>
                <a:t>这里输入文本</a:t>
              </a:r>
              <a:endParaRPr kumimoji="0" lang="en-US" altLang="zh-CN" sz="1800" b="1" i="0" u="none" strike="noStrike" kern="0" cap="none" spc="0" normalizeH="0" baseline="0" noProof="1">
                <a:ln>
                  <a:noFill/>
                </a:ln>
                <a:solidFill>
                  <a:srgbClr val="5F5F5F"/>
                </a:solidFill>
                <a:effectLst/>
                <a:uLnTx/>
                <a:uFillTx/>
                <a:latin typeface="微软雅黑" pitchFamily="34" charset="-122"/>
                <a:ea typeface="微软雅黑" pitchFamily="34" charset="-122"/>
                <a:cs typeface="Arial" charset="0"/>
              </a:endParaRPr>
            </a:p>
          </p:txBody>
        </p:sp>
        <p:sp>
          <p:nvSpPr>
            <p:cNvPr id="13" name="Text Box 19"/>
            <p:cNvSpPr txBox="1">
              <a:spLocks noChangeArrowheads="1"/>
            </p:cNvSpPr>
            <p:nvPr/>
          </p:nvSpPr>
          <p:spPr bwMode="gray">
            <a:xfrm>
              <a:off x="604838" y="5335588"/>
              <a:ext cx="183673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5F5F5F"/>
                  </a:solidFill>
                  <a:effectLst/>
                  <a:uLnTx/>
                  <a:uFillTx/>
                  <a:latin typeface="微软雅黑" pitchFamily="34" charset="-122"/>
                  <a:ea typeface="微软雅黑" pitchFamily="34" charset="-122"/>
                  <a:cs typeface="Arial" charset="0"/>
                </a:rPr>
                <a:t>这里输入文本</a:t>
              </a:r>
              <a:endParaRPr kumimoji="0" lang="en-US" altLang="zh-CN" sz="1800" b="0" i="0" u="none" strike="noStrike" kern="0" cap="none" spc="0" normalizeH="0" baseline="0" noProof="1">
                <a:ln>
                  <a:noFill/>
                </a:ln>
                <a:solidFill>
                  <a:srgbClr val="5F5F5F"/>
                </a:solidFill>
                <a:effectLst/>
                <a:uLnTx/>
                <a:uFillTx/>
                <a:latin typeface="微软雅黑" pitchFamily="34" charset="-122"/>
                <a:ea typeface="微软雅黑" pitchFamily="34" charset="-122"/>
                <a:cs typeface="Arial" charset="0"/>
              </a:endParaRPr>
            </a:p>
          </p:txBody>
        </p:sp>
        <p:sp>
          <p:nvSpPr>
            <p:cNvPr id="14" name="Text Box 19"/>
            <p:cNvSpPr txBox="1">
              <a:spLocks noChangeArrowheads="1"/>
            </p:cNvSpPr>
            <p:nvPr/>
          </p:nvSpPr>
          <p:spPr bwMode="gray">
            <a:xfrm>
              <a:off x="604838" y="2081213"/>
              <a:ext cx="183673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5F5F5F"/>
                  </a:solidFill>
                  <a:effectLst/>
                  <a:uLnTx/>
                  <a:uFillTx/>
                  <a:latin typeface="微软雅黑" pitchFamily="34" charset="-122"/>
                  <a:ea typeface="微软雅黑" pitchFamily="34" charset="-122"/>
                  <a:cs typeface="Arial" charset="0"/>
                </a:rPr>
                <a:t>这里输入文本</a:t>
              </a:r>
              <a:r>
                <a:rPr kumimoji="0" lang="en-US" altLang="zh-CN" sz="1800" b="0" i="0" u="none" strike="noStrike" kern="0" cap="none" spc="0" normalizeH="0" baseline="0" noProof="1" smtClean="0">
                  <a:ln>
                    <a:noFill/>
                  </a:ln>
                  <a:solidFill>
                    <a:srgbClr val="5F5F5F"/>
                  </a:solidFill>
                  <a:effectLst/>
                  <a:uLnTx/>
                  <a:uFillTx/>
                  <a:latin typeface="微软雅黑" pitchFamily="34" charset="-122"/>
                  <a:ea typeface="微软雅黑" pitchFamily="34" charset="-122"/>
                  <a:cs typeface="Arial" charset="0"/>
                </a:rPr>
                <a:t> </a:t>
              </a:r>
              <a:endParaRPr kumimoji="0" lang="en-US" altLang="zh-CN" sz="1800" b="0" i="0" u="none" strike="noStrike" kern="0" cap="none" spc="0" normalizeH="0" baseline="0" noProof="1">
                <a:ln>
                  <a:noFill/>
                </a:ln>
                <a:solidFill>
                  <a:srgbClr val="5F5F5F"/>
                </a:solidFill>
                <a:effectLst/>
                <a:uLnTx/>
                <a:uFillTx/>
                <a:latin typeface="微软雅黑" pitchFamily="34" charset="-122"/>
                <a:ea typeface="微软雅黑" pitchFamily="34" charset="-122"/>
                <a:cs typeface="Arial" charset="0"/>
              </a:endParaRPr>
            </a:p>
          </p:txBody>
        </p:sp>
        <p:sp>
          <p:nvSpPr>
            <p:cNvPr id="15" name="Text Box 19"/>
            <p:cNvSpPr txBox="1">
              <a:spLocks noChangeArrowheads="1"/>
            </p:cNvSpPr>
            <p:nvPr/>
          </p:nvSpPr>
          <p:spPr bwMode="gray">
            <a:xfrm>
              <a:off x="6778377" y="5351463"/>
              <a:ext cx="18367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5F5F5F"/>
                  </a:solidFill>
                  <a:effectLst/>
                  <a:uLnTx/>
                  <a:uFillTx/>
                  <a:latin typeface="微软雅黑" pitchFamily="34" charset="-122"/>
                  <a:ea typeface="微软雅黑" pitchFamily="34" charset="-122"/>
                  <a:cs typeface="Arial" charset="0"/>
                </a:rPr>
                <a:t>这里输入文本</a:t>
              </a:r>
              <a:endParaRPr kumimoji="0" lang="en-US" altLang="zh-CN" sz="1800" b="0" i="0" u="none" strike="noStrike" kern="0" cap="none" spc="0" normalizeH="0" baseline="0" noProof="1">
                <a:ln>
                  <a:noFill/>
                </a:ln>
                <a:solidFill>
                  <a:srgbClr val="5F5F5F"/>
                </a:solidFill>
                <a:effectLst/>
                <a:uLnTx/>
                <a:uFillTx/>
                <a:latin typeface="微软雅黑" pitchFamily="34" charset="-122"/>
                <a:ea typeface="微软雅黑" pitchFamily="34" charset="-122"/>
                <a:cs typeface="Arial" charset="0"/>
              </a:endParaRPr>
            </a:p>
          </p:txBody>
        </p:sp>
        <p:sp>
          <p:nvSpPr>
            <p:cNvPr id="16" name="Text Box 19"/>
            <p:cNvSpPr txBox="1">
              <a:spLocks noChangeArrowheads="1"/>
            </p:cNvSpPr>
            <p:nvPr/>
          </p:nvSpPr>
          <p:spPr bwMode="gray">
            <a:xfrm>
              <a:off x="6786314" y="2087563"/>
              <a:ext cx="18367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marL="0" marR="0" lvl="0" indent="0" algn="ctr" defTabSz="801688" eaLnBrk="1" fontAlgn="auto" latinLnBrk="0" hangingPunct="1">
                <a:lnSpc>
                  <a:spcPct val="100000"/>
                </a:lnSpc>
                <a:spcBef>
                  <a:spcPts val="0"/>
                </a:spcBef>
                <a:spcAft>
                  <a:spcPct val="40000"/>
                </a:spcAft>
                <a:buClrTx/>
                <a:buSzTx/>
                <a:buFontTx/>
                <a:buNone/>
                <a:tabLst/>
                <a:defRPr/>
              </a:pPr>
              <a:r>
                <a:rPr kumimoji="0" lang="zh-CN" altLang="en-US" sz="1600" b="0" i="0" u="none" strike="noStrike" kern="0" cap="none" spc="0" normalizeH="0" baseline="0" noProof="1" smtClean="0">
                  <a:ln>
                    <a:noFill/>
                  </a:ln>
                  <a:solidFill>
                    <a:srgbClr val="5F5F5F"/>
                  </a:solidFill>
                  <a:effectLst/>
                  <a:uLnTx/>
                  <a:uFillTx/>
                  <a:latin typeface="微软雅黑" pitchFamily="34" charset="-122"/>
                  <a:ea typeface="微软雅黑" pitchFamily="34" charset="-122"/>
                  <a:cs typeface="Arial" charset="0"/>
                </a:rPr>
                <a:t>这里输入文本</a:t>
              </a:r>
              <a:endParaRPr kumimoji="0" lang="en-US" altLang="zh-CN" sz="1800" b="0" i="0" u="none" strike="noStrike" kern="0" cap="none" spc="0" normalizeH="0" baseline="0" noProof="1">
                <a:ln>
                  <a:noFill/>
                </a:ln>
                <a:solidFill>
                  <a:srgbClr val="5F5F5F"/>
                </a:solidFill>
                <a:effectLst/>
                <a:uLnTx/>
                <a:uFillTx/>
                <a:latin typeface="微软雅黑" pitchFamily="34" charset="-122"/>
                <a:ea typeface="微软雅黑" pitchFamily="34" charset="-122"/>
                <a:cs typeface="Arial" charset="0"/>
              </a:endParaRPr>
            </a:p>
          </p:txBody>
        </p:sp>
        <p:sp>
          <p:nvSpPr>
            <p:cNvPr id="17" name="Freeform 44"/>
            <p:cNvSpPr>
              <a:spLocks/>
            </p:cNvSpPr>
            <p:nvPr/>
          </p:nvSpPr>
          <p:spPr bwMode="gray">
            <a:xfrm rot="5235986" flipH="1">
              <a:off x="2453482" y="2128044"/>
              <a:ext cx="519112" cy="723900"/>
            </a:xfrm>
            <a:custGeom>
              <a:avLst/>
              <a:gdLst>
                <a:gd name="T0" fmla="*/ 0 w 618"/>
                <a:gd name="T1" fmla="*/ 0 h 654"/>
                <a:gd name="T2" fmla="*/ 2147483647 w 618"/>
                <a:gd name="T3" fmla="*/ 2147483647 h 654"/>
                <a:gd name="T4" fmla="*/ 0 60000 65536"/>
                <a:gd name="T5" fmla="*/ 0 60000 65536"/>
                <a:gd name="T6" fmla="*/ 0 w 618"/>
                <a:gd name="T7" fmla="*/ 0 h 654"/>
                <a:gd name="T8" fmla="*/ 618 w 618"/>
                <a:gd name="T9" fmla="*/ 654 h 654"/>
              </a:gdLst>
              <a:ahLst/>
              <a:cxnLst>
                <a:cxn ang="T4">
                  <a:pos x="T0" y="T1"/>
                </a:cxn>
                <a:cxn ang="T5">
                  <a:pos x="T2" y="T3"/>
                </a:cxn>
              </a:cxnLst>
              <a:rect l="T6" t="T7" r="T8" b="T9"/>
              <a:pathLst>
                <a:path w="618" h="654">
                  <a:moveTo>
                    <a:pt x="0" y="0"/>
                  </a:moveTo>
                  <a:cubicBezTo>
                    <a:pt x="0" y="0"/>
                    <a:pt x="486" y="192"/>
                    <a:pt x="618" y="654"/>
                  </a:cubicBezTo>
                </a:path>
              </a:pathLst>
            </a:custGeom>
            <a:noFill/>
            <a:ln w="25400" cap="flat">
              <a:solidFill>
                <a:srgbClr val="2676FF"/>
              </a:solidFill>
              <a:prstDash val="solid"/>
              <a:miter lim="800000"/>
              <a:headEn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 name="Freeform 45"/>
            <p:cNvSpPr>
              <a:spLocks/>
            </p:cNvSpPr>
            <p:nvPr/>
          </p:nvSpPr>
          <p:spPr bwMode="gray">
            <a:xfrm rot="16364014">
              <a:off x="6212682" y="2128044"/>
              <a:ext cx="519112" cy="723900"/>
            </a:xfrm>
            <a:custGeom>
              <a:avLst/>
              <a:gdLst>
                <a:gd name="T0" fmla="*/ 0 w 618"/>
                <a:gd name="T1" fmla="*/ 0 h 654"/>
                <a:gd name="T2" fmla="*/ 2147483647 w 618"/>
                <a:gd name="T3" fmla="*/ 2147483647 h 654"/>
                <a:gd name="T4" fmla="*/ 0 60000 65536"/>
                <a:gd name="T5" fmla="*/ 0 60000 65536"/>
                <a:gd name="T6" fmla="*/ 0 w 618"/>
                <a:gd name="T7" fmla="*/ 0 h 654"/>
                <a:gd name="T8" fmla="*/ 618 w 618"/>
                <a:gd name="T9" fmla="*/ 654 h 654"/>
              </a:gdLst>
              <a:ahLst/>
              <a:cxnLst>
                <a:cxn ang="T4">
                  <a:pos x="T0" y="T1"/>
                </a:cxn>
                <a:cxn ang="T5">
                  <a:pos x="T2" y="T3"/>
                </a:cxn>
              </a:cxnLst>
              <a:rect l="T6" t="T7" r="T8" b="T9"/>
              <a:pathLst>
                <a:path w="618" h="654">
                  <a:moveTo>
                    <a:pt x="0" y="0"/>
                  </a:moveTo>
                  <a:cubicBezTo>
                    <a:pt x="0" y="0"/>
                    <a:pt x="486" y="192"/>
                    <a:pt x="618" y="654"/>
                  </a:cubicBezTo>
                </a:path>
              </a:pathLst>
            </a:custGeom>
            <a:noFill/>
            <a:ln w="25400" cap="flat">
              <a:solidFill>
                <a:srgbClr val="2676FF"/>
              </a:solidFill>
              <a:prstDash val="solid"/>
              <a:miter lim="800000"/>
              <a:headEn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9" name="Freeform 46"/>
            <p:cNvSpPr>
              <a:spLocks/>
            </p:cNvSpPr>
            <p:nvPr/>
          </p:nvSpPr>
          <p:spPr bwMode="gray">
            <a:xfrm rot="16364014" flipH="1" flipV="1">
              <a:off x="2453482" y="4906169"/>
              <a:ext cx="519112" cy="723900"/>
            </a:xfrm>
            <a:custGeom>
              <a:avLst/>
              <a:gdLst>
                <a:gd name="T0" fmla="*/ 0 w 618"/>
                <a:gd name="T1" fmla="*/ 0 h 654"/>
                <a:gd name="T2" fmla="*/ 2147483647 w 618"/>
                <a:gd name="T3" fmla="*/ 2147483647 h 654"/>
                <a:gd name="T4" fmla="*/ 0 60000 65536"/>
                <a:gd name="T5" fmla="*/ 0 60000 65536"/>
                <a:gd name="T6" fmla="*/ 0 w 618"/>
                <a:gd name="T7" fmla="*/ 0 h 654"/>
                <a:gd name="T8" fmla="*/ 618 w 618"/>
                <a:gd name="T9" fmla="*/ 654 h 654"/>
              </a:gdLst>
              <a:ahLst/>
              <a:cxnLst>
                <a:cxn ang="T4">
                  <a:pos x="T0" y="T1"/>
                </a:cxn>
                <a:cxn ang="T5">
                  <a:pos x="T2" y="T3"/>
                </a:cxn>
              </a:cxnLst>
              <a:rect l="T6" t="T7" r="T8" b="T9"/>
              <a:pathLst>
                <a:path w="618" h="654">
                  <a:moveTo>
                    <a:pt x="0" y="0"/>
                  </a:moveTo>
                  <a:cubicBezTo>
                    <a:pt x="0" y="0"/>
                    <a:pt x="486" y="192"/>
                    <a:pt x="618" y="654"/>
                  </a:cubicBezTo>
                </a:path>
              </a:pathLst>
            </a:custGeom>
            <a:noFill/>
            <a:ln w="25400" cap="flat">
              <a:solidFill>
                <a:srgbClr val="2676FF"/>
              </a:solidFill>
              <a:prstDash val="solid"/>
              <a:miter lim="800000"/>
              <a:headEn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0" name="Freeform 47"/>
            <p:cNvSpPr>
              <a:spLocks/>
            </p:cNvSpPr>
            <p:nvPr/>
          </p:nvSpPr>
          <p:spPr bwMode="gray">
            <a:xfrm rot="5235986" flipV="1">
              <a:off x="6198394" y="4906169"/>
              <a:ext cx="519112" cy="723900"/>
            </a:xfrm>
            <a:custGeom>
              <a:avLst/>
              <a:gdLst>
                <a:gd name="T0" fmla="*/ 0 w 618"/>
                <a:gd name="T1" fmla="*/ 0 h 654"/>
                <a:gd name="T2" fmla="*/ 2147483647 w 618"/>
                <a:gd name="T3" fmla="*/ 2147483647 h 654"/>
                <a:gd name="T4" fmla="*/ 0 60000 65536"/>
                <a:gd name="T5" fmla="*/ 0 60000 65536"/>
                <a:gd name="T6" fmla="*/ 0 w 618"/>
                <a:gd name="T7" fmla="*/ 0 h 654"/>
                <a:gd name="T8" fmla="*/ 618 w 618"/>
                <a:gd name="T9" fmla="*/ 654 h 654"/>
              </a:gdLst>
              <a:ahLst/>
              <a:cxnLst>
                <a:cxn ang="T4">
                  <a:pos x="T0" y="T1"/>
                </a:cxn>
                <a:cxn ang="T5">
                  <a:pos x="T2" y="T3"/>
                </a:cxn>
              </a:cxnLst>
              <a:rect l="T6" t="T7" r="T8" b="T9"/>
              <a:pathLst>
                <a:path w="618" h="654">
                  <a:moveTo>
                    <a:pt x="0" y="0"/>
                  </a:moveTo>
                  <a:cubicBezTo>
                    <a:pt x="0" y="0"/>
                    <a:pt x="486" y="192"/>
                    <a:pt x="618" y="654"/>
                  </a:cubicBezTo>
                </a:path>
              </a:pathLst>
            </a:custGeom>
            <a:noFill/>
            <a:ln w="25400" cap="flat">
              <a:solidFill>
                <a:srgbClr val="2676FF"/>
              </a:solidFill>
              <a:prstDash val="solid"/>
              <a:miter lim="800000"/>
              <a:headEn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198013790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125" y="1233758"/>
            <a:ext cx="8297385" cy="4154037"/>
            <a:chOff x="523133" y="1268760"/>
            <a:chExt cx="8297385" cy="4154037"/>
          </a:xfrm>
        </p:grpSpPr>
        <p:grpSp>
          <p:nvGrpSpPr>
            <p:cNvPr id="3" name="组合 2"/>
            <p:cNvGrpSpPr/>
            <p:nvPr/>
          </p:nvGrpSpPr>
          <p:grpSpPr>
            <a:xfrm rot="2399392">
              <a:off x="3022202" y="1694305"/>
              <a:ext cx="3328679" cy="3313797"/>
              <a:chOff x="3019836" y="3247551"/>
              <a:chExt cx="3328679" cy="3313797"/>
            </a:xfrm>
            <a:solidFill>
              <a:srgbClr val="2676FF">
                <a:lumMod val="50000"/>
              </a:srgbClr>
            </a:solidFill>
            <a:scene3d>
              <a:camera prst="orthographicFront">
                <a:rot lat="21384668" lon="2263967" rev="19506329"/>
              </a:camera>
              <a:lightRig rig="soft" dir="t"/>
            </a:scene3d>
          </p:grpSpPr>
          <p:sp>
            <p:nvSpPr>
              <p:cNvPr id="20" name="空心弧 19"/>
              <p:cNvSpPr/>
              <p:nvPr/>
            </p:nvSpPr>
            <p:spPr>
              <a:xfrm rot="784699">
                <a:off x="3036147" y="3248980"/>
                <a:ext cx="3312368" cy="3312368"/>
              </a:xfrm>
              <a:prstGeom prst="blockArc">
                <a:avLst>
                  <a:gd name="adj1" fmla="val 17671558"/>
                  <a:gd name="adj2" fmla="val 21513269"/>
                  <a:gd name="adj3" fmla="val 11827"/>
                </a:avLst>
              </a:prstGeom>
              <a:solidFill>
                <a:srgbClr val="EAEAEA"/>
              </a:solidFill>
              <a:ln w="3175" cap="flat" cmpd="sng" algn="ctr">
                <a:solidFill>
                  <a:srgbClr val="C5C5C5"/>
                </a:solidFill>
                <a:prstDash val="solid"/>
              </a:ln>
              <a:effectLst/>
              <a:sp3d extrusionH="228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21" name="空心弧 20"/>
              <p:cNvSpPr/>
              <p:nvPr/>
            </p:nvSpPr>
            <p:spPr>
              <a:xfrm rot="5013784">
                <a:off x="3036147" y="3248980"/>
                <a:ext cx="3312368" cy="3312368"/>
              </a:xfrm>
              <a:prstGeom prst="blockArc">
                <a:avLst>
                  <a:gd name="adj1" fmla="val 17723414"/>
                  <a:gd name="adj2" fmla="val 21513269"/>
                  <a:gd name="adj3" fmla="val 11827"/>
                </a:avLst>
              </a:prstGeom>
              <a:gradFill>
                <a:gsLst>
                  <a:gs pos="100000">
                    <a:srgbClr val="2676FF">
                      <a:lumMod val="60000"/>
                      <a:lumOff val="40000"/>
                    </a:srgbClr>
                  </a:gs>
                  <a:gs pos="0">
                    <a:srgbClr val="2676FF"/>
                  </a:gs>
                </a:gsLst>
                <a:lin ang="5400000" scaled="0"/>
              </a:gradFill>
              <a:ln w="3175" cap="flat" cmpd="sng" algn="ctr">
                <a:solidFill>
                  <a:srgbClr val="2676FF">
                    <a:lumMod val="60000"/>
                    <a:lumOff val="40000"/>
                  </a:srgbClr>
                </a:solidFill>
                <a:prstDash val="solid"/>
              </a:ln>
              <a:effectLst/>
              <a:sp3d extrusionH="228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22" name="空心弧 21"/>
              <p:cNvSpPr/>
              <p:nvPr/>
            </p:nvSpPr>
            <p:spPr>
              <a:xfrm rot="9301818">
                <a:off x="3019836" y="3247551"/>
                <a:ext cx="3312368" cy="3312368"/>
              </a:xfrm>
              <a:prstGeom prst="blockArc">
                <a:avLst>
                  <a:gd name="adj1" fmla="val 17719410"/>
                  <a:gd name="adj2" fmla="val 21513269"/>
                  <a:gd name="adj3" fmla="val 11827"/>
                </a:avLst>
              </a:prstGeom>
              <a:gradFill>
                <a:gsLst>
                  <a:gs pos="100000">
                    <a:srgbClr val="2676FF">
                      <a:lumMod val="60000"/>
                      <a:lumOff val="40000"/>
                    </a:srgbClr>
                  </a:gs>
                  <a:gs pos="0">
                    <a:srgbClr val="2676FF"/>
                  </a:gs>
                </a:gsLst>
                <a:lin ang="5400000" scaled="0"/>
              </a:gradFill>
              <a:ln w="3175" cap="flat" cmpd="sng" algn="ctr">
                <a:solidFill>
                  <a:srgbClr val="2676FF">
                    <a:lumMod val="60000"/>
                    <a:lumOff val="40000"/>
                  </a:srgbClr>
                </a:solidFill>
                <a:prstDash val="solid"/>
              </a:ln>
              <a:effectLst/>
              <a:sp3d extrusionH="228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23" name="空心弧 22"/>
              <p:cNvSpPr/>
              <p:nvPr/>
            </p:nvSpPr>
            <p:spPr>
              <a:xfrm rot="13652722">
                <a:off x="3036147" y="3248980"/>
                <a:ext cx="3312368" cy="3312368"/>
              </a:xfrm>
              <a:prstGeom prst="blockArc">
                <a:avLst>
                  <a:gd name="adj1" fmla="val 17745752"/>
                  <a:gd name="adj2" fmla="val 21513269"/>
                  <a:gd name="adj3" fmla="val 11827"/>
                </a:avLst>
              </a:prstGeom>
              <a:gradFill>
                <a:gsLst>
                  <a:gs pos="100000">
                    <a:srgbClr val="2676FF">
                      <a:lumMod val="60000"/>
                      <a:lumOff val="40000"/>
                    </a:srgbClr>
                  </a:gs>
                  <a:gs pos="0">
                    <a:srgbClr val="2676FF"/>
                  </a:gs>
                </a:gsLst>
                <a:lin ang="5400000" scaled="0"/>
              </a:gradFill>
              <a:ln w="3175" cap="flat" cmpd="sng" algn="ctr">
                <a:solidFill>
                  <a:srgbClr val="2676FF">
                    <a:lumMod val="60000"/>
                    <a:lumOff val="40000"/>
                  </a:srgbClr>
                </a:solidFill>
                <a:prstDash val="solid"/>
              </a:ln>
              <a:effectLst/>
              <a:sp3d extrusionH="228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24" name="空心弧 23"/>
              <p:cNvSpPr/>
              <p:nvPr/>
            </p:nvSpPr>
            <p:spPr>
              <a:xfrm rot="17965561">
                <a:off x="3036147" y="3248980"/>
                <a:ext cx="3312368" cy="3312368"/>
              </a:xfrm>
              <a:prstGeom prst="blockArc">
                <a:avLst>
                  <a:gd name="adj1" fmla="val 17771169"/>
                  <a:gd name="adj2" fmla="val 21513269"/>
                  <a:gd name="adj3" fmla="val 11827"/>
                </a:avLst>
              </a:prstGeom>
              <a:solidFill>
                <a:srgbClr val="EAEAEA"/>
              </a:solidFill>
              <a:ln w="3175" cap="flat" cmpd="sng" algn="ctr">
                <a:solidFill>
                  <a:srgbClr val="C5C5C5"/>
                </a:solidFill>
                <a:prstDash val="solid"/>
              </a:ln>
              <a:effectLst/>
              <a:sp3d extrusionH="228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grpSp>
        <p:cxnSp>
          <p:nvCxnSpPr>
            <p:cNvPr id="4" name="直接连接符 3"/>
            <p:cNvCxnSpPr/>
            <p:nvPr/>
          </p:nvCxnSpPr>
          <p:spPr>
            <a:xfrm>
              <a:off x="611560" y="1628800"/>
              <a:ext cx="2952328" cy="0"/>
            </a:xfrm>
            <a:prstGeom prst="line">
              <a:avLst/>
            </a:prstGeom>
            <a:noFill/>
            <a:ln w="9525" cap="flat" cmpd="sng" algn="ctr">
              <a:solidFill>
                <a:srgbClr val="4F81BD">
                  <a:shade val="95000"/>
                  <a:satMod val="105000"/>
                </a:srgbClr>
              </a:solidFill>
              <a:prstDash val="solid"/>
            </a:ln>
            <a:effectLst/>
          </p:spPr>
        </p:cxnSp>
        <p:cxnSp>
          <p:nvCxnSpPr>
            <p:cNvPr id="5" name="直接连接符 4"/>
            <p:cNvCxnSpPr/>
            <p:nvPr/>
          </p:nvCxnSpPr>
          <p:spPr>
            <a:xfrm>
              <a:off x="3563888" y="1628800"/>
              <a:ext cx="360040" cy="576064"/>
            </a:xfrm>
            <a:prstGeom prst="line">
              <a:avLst/>
            </a:prstGeom>
            <a:noFill/>
            <a:ln w="9525" cap="flat" cmpd="sng" algn="ctr">
              <a:solidFill>
                <a:srgbClr val="4F81BD">
                  <a:shade val="95000"/>
                  <a:satMod val="105000"/>
                </a:srgbClr>
              </a:solidFill>
              <a:prstDash val="solid"/>
            </a:ln>
            <a:effectLst/>
          </p:spPr>
        </p:cxnSp>
        <p:cxnSp>
          <p:nvCxnSpPr>
            <p:cNvPr id="6" name="直接连接符 5"/>
            <p:cNvCxnSpPr/>
            <p:nvPr/>
          </p:nvCxnSpPr>
          <p:spPr>
            <a:xfrm flipV="1">
              <a:off x="5940152" y="1628800"/>
              <a:ext cx="432048" cy="576064"/>
            </a:xfrm>
            <a:prstGeom prst="line">
              <a:avLst/>
            </a:prstGeom>
            <a:noFill/>
            <a:ln w="9525" cap="flat" cmpd="sng" algn="ctr">
              <a:solidFill>
                <a:srgbClr val="4F81BD">
                  <a:shade val="95000"/>
                  <a:satMod val="105000"/>
                </a:srgbClr>
              </a:solidFill>
              <a:prstDash val="solid"/>
            </a:ln>
            <a:effectLst/>
          </p:spPr>
        </p:cxnSp>
        <p:cxnSp>
          <p:nvCxnSpPr>
            <p:cNvPr id="7" name="直接连接符 6"/>
            <p:cNvCxnSpPr/>
            <p:nvPr/>
          </p:nvCxnSpPr>
          <p:spPr>
            <a:xfrm>
              <a:off x="6372200" y="1628800"/>
              <a:ext cx="2376264" cy="0"/>
            </a:xfrm>
            <a:prstGeom prst="line">
              <a:avLst/>
            </a:prstGeom>
            <a:noFill/>
            <a:ln w="9525" cap="flat" cmpd="sng" algn="ctr">
              <a:solidFill>
                <a:srgbClr val="4F81BD">
                  <a:shade val="95000"/>
                  <a:satMod val="105000"/>
                </a:srgbClr>
              </a:solidFill>
              <a:prstDash val="solid"/>
            </a:ln>
            <a:effectLst/>
          </p:spPr>
        </p:cxnSp>
        <p:cxnSp>
          <p:nvCxnSpPr>
            <p:cNvPr id="8" name="直接连接符 7"/>
            <p:cNvCxnSpPr/>
            <p:nvPr/>
          </p:nvCxnSpPr>
          <p:spPr>
            <a:xfrm>
              <a:off x="6300192" y="4221088"/>
              <a:ext cx="792088" cy="360040"/>
            </a:xfrm>
            <a:prstGeom prst="line">
              <a:avLst/>
            </a:prstGeom>
            <a:noFill/>
            <a:ln w="9525" cap="flat" cmpd="sng" algn="ctr">
              <a:solidFill>
                <a:srgbClr val="4F81BD">
                  <a:shade val="95000"/>
                  <a:satMod val="105000"/>
                </a:srgbClr>
              </a:solidFill>
              <a:prstDash val="solid"/>
            </a:ln>
            <a:effectLst/>
          </p:spPr>
        </p:cxnSp>
        <p:cxnSp>
          <p:nvCxnSpPr>
            <p:cNvPr id="9" name="直接连接符 8"/>
            <p:cNvCxnSpPr/>
            <p:nvPr/>
          </p:nvCxnSpPr>
          <p:spPr>
            <a:xfrm>
              <a:off x="7092280" y="4581128"/>
              <a:ext cx="1626017" cy="0"/>
            </a:xfrm>
            <a:prstGeom prst="line">
              <a:avLst/>
            </a:prstGeom>
            <a:noFill/>
            <a:ln w="9525" cap="flat" cmpd="sng" algn="ctr">
              <a:solidFill>
                <a:srgbClr val="4F81BD">
                  <a:shade val="95000"/>
                  <a:satMod val="105000"/>
                </a:srgbClr>
              </a:solidFill>
              <a:prstDash val="solid"/>
            </a:ln>
            <a:effectLst/>
          </p:spPr>
        </p:cxnSp>
        <p:cxnSp>
          <p:nvCxnSpPr>
            <p:cNvPr id="10" name="直接连接符 9"/>
            <p:cNvCxnSpPr/>
            <p:nvPr/>
          </p:nvCxnSpPr>
          <p:spPr>
            <a:xfrm flipH="1">
              <a:off x="2483768" y="4221088"/>
              <a:ext cx="792088" cy="288032"/>
            </a:xfrm>
            <a:prstGeom prst="line">
              <a:avLst/>
            </a:prstGeom>
            <a:noFill/>
            <a:ln w="9525" cap="flat" cmpd="sng" algn="ctr">
              <a:solidFill>
                <a:srgbClr val="4F81BD">
                  <a:shade val="95000"/>
                  <a:satMod val="105000"/>
                </a:srgbClr>
              </a:solidFill>
              <a:prstDash val="solid"/>
            </a:ln>
            <a:effectLst/>
          </p:spPr>
        </p:cxnSp>
        <p:cxnSp>
          <p:nvCxnSpPr>
            <p:cNvPr id="11" name="直接连接符 10"/>
            <p:cNvCxnSpPr/>
            <p:nvPr/>
          </p:nvCxnSpPr>
          <p:spPr>
            <a:xfrm flipH="1">
              <a:off x="611560" y="4509120"/>
              <a:ext cx="1872208" cy="0"/>
            </a:xfrm>
            <a:prstGeom prst="line">
              <a:avLst/>
            </a:prstGeom>
            <a:noFill/>
            <a:ln w="9525" cap="flat" cmpd="sng" algn="ctr">
              <a:solidFill>
                <a:srgbClr val="4F81BD">
                  <a:shade val="95000"/>
                  <a:satMod val="105000"/>
                </a:srgbClr>
              </a:solidFill>
              <a:prstDash val="solid"/>
            </a:ln>
            <a:effectLst/>
          </p:spPr>
        </p:cxnSp>
        <p:sp>
          <p:nvSpPr>
            <p:cNvPr id="12" name="TextBox 11"/>
            <p:cNvSpPr txBox="1"/>
            <p:nvPr/>
          </p:nvSpPr>
          <p:spPr bwMode="auto">
            <a:xfrm>
              <a:off x="539552" y="1628800"/>
              <a:ext cx="2520280" cy="824200"/>
            </a:xfrm>
            <a:prstGeom prst="rect">
              <a:avLst/>
            </a:prstGeom>
            <a:noFill/>
          </p:spPr>
          <p:txBody>
            <a:bodyPr>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3" name="TextBox 12"/>
            <p:cNvSpPr txBox="1"/>
            <p:nvPr/>
          </p:nvSpPr>
          <p:spPr bwMode="auto">
            <a:xfrm>
              <a:off x="6288663" y="1641100"/>
              <a:ext cx="2520280" cy="824200"/>
            </a:xfrm>
            <a:prstGeom prst="rect">
              <a:avLst/>
            </a:prstGeom>
            <a:noFill/>
          </p:spPr>
          <p:txBody>
            <a:bodyPr>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4" name="TextBox 13"/>
            <p:cNvSpPr txBox="1"/>
            <p:nvPr/>
          </p:nvSpPr>
          <p:spPr bwMode="auto">
            <a:xfrm>
              <a:off x="6277042" y="4598597"/>
              <a:ext cx="2520280" cy="824200"/>
            </a:xfrm>
            <a:prstGeom prst="rect">
              <a:avLst/>
            </a:prstGeom>
            <a:noFill/>
          </p:spPr>
          <p:txBody>
            <a:bodyPr>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5" name="TextBox 14"/>
            <p:cNvSpPr txBox="1"/>
            <p:nvPr/>
          </p:nvSpPr>
          <p:spPr bwMode="auto">
            <a:xfrm>
              <a:off x="523133" y="4509120"/>
              <a:ext cx="2520280" cy="824200"/>
            </a:xfrm>
            <a:prstGeom prst="rect">
              <a:avLst/>
            </a:prstGeom>
            <a:noFill/>
          </p:spPr>
          <p:txBody>
            <a:bodyPr>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6" name="TextBox 19"/>
            <p:cNvSpPr txBox="1">
              <a:spLocks noChangeArrowheads="1"/>
            </p:cNvSpPr>
            <p:nvPr/>
          </p:nvSpPr>
          <p:spPr bwMode="auto">
            <a:xfrm>
              <a:off x="539552" y="1268760"/>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单击此处添加标题</a:t>
              </a:r>
            </a:p>
          </p:txBody>
        </p:sp>
        <p:sp>
          <p:nvSpPr>
            <p:cNvPr id="17" name="TextBox 19"/>
            <p:cNvSpPr txBox="1">
              <a:spLocks noChangeArrowheads="1"/>
            </p:cNvSpPr>
            <p:nvPr/>
          </p:nvSpPr>
          <p:spPr bwMode="auto">
            <a:xfrm>
              <a:off x="539552" y="4149080"/>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单击此处添加标题</a:t>
              </a:r>
            </a:p>
          </p:txBody>
        </p:sp>
        <p:sp>
          <p:nvSpPr>
            <p:cNvPr id="18" name="TextBox 19"/>
            <p:cNvSpPr txBox="1">
              <a:spLocks noChangeArrowheads="1"/>
            </p:cNvSpPr>
            <p:nvPr/>
          </p:nvSpPr>
          <p:spPr bwMode="auto">
            <a:xfrm>
              <a:off x="7092280" y="4221088"/>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单击此处添加标题</a:t>
              </a:r>
            </a:p>
          </p:txBody>
        </p:sp>
        <p:sp>
          <p:nvSpPr>
            <p:cNvPr id="19" name="TextBox 19"/>
            <p:cNvSpPr txBox="1">
              <a:spLocks noChangeArrowheads="1"/>
            </p:cNvSpPr>
            <p:nvPr/>
          </p:nvSpPr>
          <p:spPr bwMode="auto">
            <a:xfrm>
              <a:off x="7092280" y="1268760"/>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单击此处添加标题</a:t>
              </a:r>
            </a:p>
          </p:txBody>
        </p:sp>
      </p:grpSp>
    </p:spTree>
    <p:extLst>
      <p:ext uri="{BB962C8B-B14F-4D97-AF65-F5344CB8AC3E}">
        <p14:creationId xmlns:p14="http://schemas.microsoft.com/office/powerpoint/2010/main" val="43552942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03648" y="1629470"/>
            <a:ext cx="6897882" cy="3707742"/>
            <a:chOff x="396231" y="1629470"/>
            <a:chExt cx="6897882" cy="3707742"/>
          </a:xfrm>
        </p:grpSpPr>
        <p:grpSp>
          <p:nvGrpSpPr>
            <p:cNvPr id="3" name="组合 2"/>
            <p:cNvGrpSpPr/>
            <p:nvPr/>
          </p:nvGrpSpPr>
          <p:grpSpPr>
            <a:xfrm>
              <a:off x="3621705" y="1664804"/>
              <a:ext cx="3672408" cy="3672408"/>
              <a:chOff x="3621705" y="1664804"/>
              <a:chExt cx="3672408" cy="3672408"/>
            </a:xfrm>
            <a:scene3d>
              <a:camera prst="orthographicFront">
                <a:rot lat="20712698" lon="1860498" rev="20730538"/>
              </a:camera>
              <a:lightRig rig="soft" dir="t"/>
            </a:scene3d>
          </p:grpSpPr>
          <p:sp>
            <p:nvSpPr>
              <p:cNvPr id="10" name="空心弧 9"/>
              <p:cNvSpPr/>
              <p:nvPr/>
            </p:nvSpPr>
            <p:spPr>
              <a:xfrm>
                <a:off x="3621705" y="1664804"/>
                <a:ext cx="3672408" cy="3672408"/>
              </a:xfrm>
              <a:prstGeom prst="blockArc">
                <a:avLst>
                  <a:gd name="adj1" fmla="val 16467387"/>
                  <a:gd name="adj2" fmla="val 21302561"/>
                  <a:gd name="adj3" fmla="val 9795"/>
                </a:avLst>
              </a:prstGeom>
              <a:solidFill>
                <a:srgbClr val="EAEAEA"/>
              </a:solidFill>
              <a:ln w="3175" cap="flat" cmpd="sng" algn="ctr">
                <a:solidFill>
                  <a:srgbClr val="EAEAEA"/>
                </a:solidFill>
                <a:prstDash val="solid"/>
              </a:ln>
              <a:effectLst/>
              <a:sp3d extrusionH="228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11" name="空心弧 10"/>
              <p:cNvSpPr/>
              <p:nvPr/>
            </p:nvSpPr>
            <p:spPr>
              <a:xfrm flipV="1">
                <a:off x="3621705" y="1664804"/>
                <a:ext cx="3672408" cy="3672408"/>
              </a:xfrm>
              <a:prstGeom prst="blockArc">
                <a:avLst>
                  <a:gd name="adj1" fmla="val 11062843"/>
                  <a:gd name="adj2" fmla="val 15931266"/>
                  <a:gd name="adj3" fmla="val 10504"/>
                </a:avLst>
              </a:prstGeom>
              <a:gradFill>
                <a:gsLst>
                  <a:gs pos="100000">
                    <a:srgbClr val="2676FF">
                      <a:lumMod val="60000"/>
                      <a:lumOff val="40000"/>
                    </a:srgbClr>
                  </a:gs>
                  <a:gs pos="0">
                    <a:srgbClr val="2676FF"/>
                  </a:gs>
                </a:gsLst>
                <a:lin ang="5400000" scaled="0"/>
              </a:gradFill>
              <a:ln w="3175" cap="flat" cmpd="sng" algn="ctr">
                <a:solidFill>
                  <a:srgbClr val="2676FF">
                    <a:lumMod val="60000"/>
                    <a:lumOff val="40000"/>
                  </a:srgbClr>
                </a:solidFill>
                <a:prstDash val="solid"/>
              </a:ln>
              <a:effectLst/>
              <a:sp3d extrusionH="228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12" name="空心弧 11"/>
              <p:cNvSpPr/>
              <p:nvPr/>
            </p:nvSpPr>
            <p:spPr>
              <a:xfrm>
                <a:off x="3621705" y="1664804"/>
                <a:ext cx="3672408" cy="3672408"/>
              </a:xfrm>
              <a:prstGeom prst="blockArc">
                <a:avLst>
                  <a:gd name="adj1" fmla="val 11071812"/>
                  <a:gd name="adj2" fmla="val 15961648"/>
                  <a:gd name="adj3" fmla="val 9659"/>
                </a:avLst>
              </a:prstGeom>
              <a:gradFill>
                <a:gsLst>
                  <a:gs pos="100000">
                    <a:srgbClr val="2676FF">
                      <a:lumMod val="60000"/>
                      <a:lumOff val="40000"/>
                    </a:srgbClr>
                  </a:gs>
                  <a:gs pos="0">
                    <a:srgbClr val="2676FF"/>
                  </a:gs>
                </a:gsLst>
                <a:lin ang="16200000" scaled="0"/>
              </a:gradFill>
              <a:ln w="3175" cap="flat" cmpd="sng" algn="ctr">
                <a:solidFill>
                  <a:srgbClr val="2676FF">
                    <a:lumMod val="60000"/>
                    <a:lumOff val="40000"/>
                  </a:srgbClr>
                </a:solidFill>
                <a:prstDash val="solid"/>
              </a:ln>
              <a:effectLst/>
              <a:sp3d extrusionH="228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13" name="空心弧 12"/>
              <p:cNvSpPr/>
              <p:nvPr/>
            </p:nvSpPr>
            <p:spPr>
              <a:xfrm flipV="1">
                <a:off x="3621705" y="1664804"/>
                <a:ext cx="3672408" cy="3672408"/>
              </a:xfrm>
              <a:prstGeom prst="blockArc">
                <a:avLst>
                  <a:gd name="adj1" fmla="val 16445151"/>
                  <a:gd name="adj2" fmla="val 21373412"/>
                  <a:gd name="adj3" fmla="val 10438"/>
                </a:avLst>
              </a:prstGeom>
              <a:solidFill>
                <a:srgbClr val="EAEAEA"/>
              </a:solidFill>
              <a:ln w="3175" cap="flat" cmpd="sng" algn="ctr">
                <a:solidFill>
                  <a:srgbClr val="EAEAEA"/>
                </a:solidFill>
                <a:prstDash val="solid"/>
              </a:ln>
              <a:effectLst/>
              <a:sp3d extrusionH="228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14" name="椭圆 13"/>
              <p:cNvSpPr/>
              <p:nvPr/>
            </p:nvSpPr>
            <p:spPr>
              <a:xfrm>
                <a:off x="4286136" y="2328711"/>
                <a:ext cx="2343545" cy="2343545"/>
              </a:xfrm>
              <a:prstGeom prst="ellipse">
                <a:avLst/>
              </a:prstGeom>
              <a:gradFill flip="none" rotWithShape="1">
                <a:gsLst>
                  <a:gs pos="0">
                    <a:srgbClr val="C5C5C5"/>
                  </a:gs>
                  <a:gs pos="50000">
                    <a:srgbClr val="EAEAEA"/>
                  </a:gs>
                  <a:gs pos="100000">
                    <a:srgbClr val="C5C5C5"/>
                  </a:gs>
                </a:gsLst>
                <a:lin ang="0" scaled="1"/>
                <a:tileRect/>
              </a:gradFill>
              <a:ln w="25400" cap="flat" cmpd="sng" algn="ctr">
                <a:solidFill>
                  <a:srgbClr val="D7D7D7"/>
                </a:solidFill>
                <a:prstDash val="solid"/>
              </a:ln>
              <a:effectLst/>
              <a:sp3d extrusionH="228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grpSp>
          <p:nvGrpSpPr>
            <p:cNvPr id="4" name="组合 3"/>
            <p:cNvGrpSpPr/>
            <p:nvPr/>
          </p:nvGrpSpPr>
          <p:grpSpPr>
            <a:xfrm>
              <a:off x="396231" y="1629470"/>
              <a:ext cx="4361975" cy="1401722"/>
              <a:chOff x="396231" y="1629470"/>
              <a:chExt cx="4361975" cy="1401722"/>
            </a:xfrm>
          </p:grpSpPr>
          <p:sp>
            <p:nvSpPr>
              <p:cNvPr id="8" name="流程图: 过程 7"/>
              <p:cNvSpPr/>
              <p:nvPr/>
            </p:nvSpPr>
            <p:spPr>
              <a:xfrm>
                <a:off x="463551" y="1629470"/>
                <a:ext cx="4294655" cy="358775"/>
              </a:xfrm>
              <a:prstGeom prst="flowChartProcess">
                <a:avLst/>
              </a:prstGeom>
              <a:gradFill>
                <a:gsLst>
                  <a:gs pos="0">
                    <a:sysClr val="window" lastClr="FFFFFF"/>
                  </a:gs>
                  <a:gs pos="62000">
                    <a:srgbClr val="2676FF">
                      <a:lumMod val="60000"/>
                      <a:lumOff val="40000"/>
                    </a:srgbClr>
                  </a:gs>
                </a:gsLst>
                <a:lin ang="7800000" scaled="0"/>
              </a:gradFill>
              <a:ln w="9525" cap="rnd">
                <a:noFill/>
                <a:prstDash val="solid"/>
                <a:round/>
                <a:headEnd/>
                <a:tailEnd/>
              </a:ln>
            </p:spPr>
            <p:txBody>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单击此处添加标题</a:t>
                </a:r>
              </a:p>
            </p:txBody>
          </p:sp>
          <p:sp>
            <p:nvSpPr>
              <p:cNvPr id="9" name="TextBox 8"/>
              <p:cNvSpPr txBox="1"/>
              <p:nvPr/>
            </p:nvSpPr>
            <p:spPr bwMode="auto">
              <a:xfrm>
                <a:off x="396231" y="2177112"/>
                <a:ext cx="3024336" cy="854080"/>
              </a:xfrm>
              <a:prstGeom prst="rect">
                <a:avLst/>
              </a:prstGeom>
              <a:noFill/>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a:t>
                </a:r>
                <a:r>
                  <a:rPr kumimoji="0" lang="zh-CN" altLang="en-US" sz="11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endParaRPr kumimoji="0" lang="en-US" altLang="zh-CN" sz="11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a:t>
                </a:r>
                <a:r>
                  <a:rPr kumimoji="0" lang="zh-CN" altLang="en-US" sz="11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a:t>
                </a:r>
                <a:r>
                  <a:rPr kumimoji="0" lang="zh-CN" altLang="en-US" sz="11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endPar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5" name="组合 4"/>
            <p:cNvGrpSpPr/>
            <p:nvPr/>
          </p:nvGrpSpPr>
          <p:grpSpPr>
            <a:xfrm>
              <a:off x="396231" y="3789040"/>
              <a:ext cx="3239666" cy="1358136"/>
              <a:chOff x="396231" y="3789040"/>
              <a:chExt cx="3239666" cy="1358136"/>
            </a:xfrm>
          </p:grpSpPr>
          <p:sp>
            <p:nvSpPr>
              <p:cNvPr id="6" name="流程图: 过程 5"/>
              <p:cNvSpPr/>
              <p:nvPr/>
            </p:nvSpPr>
            <p:spPr>
              <a:xfrm>
                <a:off x="463551" y="3789040"/>
                <a:ext cx="3172346" cy="358775"/>
              </a:xfrm>
              <a:prstGeom prst="flowChartProcess">
                <a:avLst/>
              </a:prstGeom>
              <a:gradFill>
                <a:gsLst>
                  <a:gs pos="0">
                    <a:sysClr val="window" lastClr="FFFFFF"/>
                  </a:gs>
                  <a:gs pos="62000">
                    <a:srgbClr val="2676FF">
                      <a:lumMod val="60000"/>
                      <a:lumOff val="40000"/>
                    </a:srgbClr>
                  </a:gs>
                </a:gsLst>
                <a:lin ang="7800000" scaled="0"/>
              </a:gradFill>
              <a:ln w="9525" cap="rnd">
                <a:noFill/>
                <a:prstDash val="solid"/>
                <a:round/>
                <a:headEnd/>
                <a:tailEnd/>
              </a:ln>
            </p:spPr>
            <p:txBody>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单击此处添加标题</a:t>
                </a:r>
              </a:p>
            </p:txBody>
          </p:sp>
          <p:sp>
            <p:nvSpPr>
              <p:cNvPr id="7" name="TextBox 6"/>
              <p:cNvSpPr txBox="1"/>
              <p:nvPr/>
            </p:nvSpPr>
            <p:spPr bwMode="auto">
              <a:xfrm>
                <a:off x="396231" y="4293096"/>
                <a:ext cx="3024336" cy="854080"/>
              </a:xfrm>
              <a:prstGeom prst="rect">
                <a:avLst/>
              </a:prstGeom>
              <a:noFill/>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a:t>
                </a:r>
                <a:r>
                  <a:rPr kumimoji="0" lang="zh-CN" altLang="en-US" sz="11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endParaRPr kumimoji="0" lang="en-US" altLang="zh-CN" sz="11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a:t>
                </a:r>
                <a:r>
                  <a:rPr kumimoji="0" lang="zh-CN" altLang="en-US" sz="11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a:t>
                </a:r>
                <a:r>
                  <a:rPr kumimoji="0" lang="zh-CN" altLang="en-US" sz="11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endPar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spTree>
    <p:extLst>
      <p:ext uri="{BB962C8B-B14F-4D97-AF65-F5344CB8AC3E}">
        <p14:creationId xmlns:p14="http://schemas.microsoft.com/office/powerpoint/2010/main" val="303986219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4736" y="1225218"/>
            <a:ext cx="8854528" cy="4572667"/>
            <a:chOff x="319088" y="1505871"/>
            <a:chExt cx="8854528" cy="4572667"/>
          </a:xfrm>
        </p:grpSpPr>
        <p:sp>
          <p:nvSpPr>
            <p:cNvPr id="3" name="矩形 33"/>
            <p:cNvSpPr/>
            <p:nvPr/>
          </p:nvSpPr>
          <p:spPr>
            <a:xfrm>
              <a:off x="5292080" y="1505871"/>
              <a:ext cx="3881536" cy="2304256"/>
            </a:xfrm>
            <a:custGeom>
              <a:avLst/>
              <a:gdLst/>
              <a:ahLst/>
              <a:cxnLst/>
              <a:rect l="l" t="t" r="r" b="b"/>
              <a:pathLst>
                <a:path w="3881536" h="2304256">
                  <a:moveTo>
                    <a:pt x="0" y="0"/>
                  </a:moveTo>
                  <a:lnTo>
                    <a:pt x="3881536" y="0"/>
                  </a:lnTo>
                  <a:lnTo>
                    <a:pt x="3881536" y="2304256"/>
                  </a:lnTo>
                  <a:lnTo>
                    <a:pt x="1369253" y="2304256"/>
                  </a:lnTo>
                  <a:cubicBezTo>
                    <a:pt x="1462281" y="2110321"/>
                    <a:pt x="1512168" y="1898640"/>
                    <a:pt x="1512168" y="1677363"/>
                  </a:cubicBezTo>
                  <a:cubicBezTo>
                    <a:pt x="1512168" y="886497"/>
                    <a:pt x="874903" y="218207"/>
                    <a:pt x="0" y="2487"/>
                  </a:cubicBezTo>
                  <a:close/>
                </a:path>
              </a:pathLst>
            </a:custGeom>
            <a:solidFill>
              <a:srgbClr val="A9A9A9">
                <a:alpha val="56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 name="Freeform 3"/>
            <p:cNvSpPr>
              <a:spLocks/>
            </p:cNvSpPr>
            <p:nvPr/>
          </p:nvSpPr>
          <p:spPr bwMode="auto">
            <a:xfrm>
              <a:off x="319088" y="3198813"/>
              <a:ext cx="3125787" cy="2517775"/>
            </a:xfrm>
            <a:custGeom>
              <a:avLst/>
              <a:gdLst>
                <a:gd name="T0" fmla="*/ 2147483647 w 1969"/>
                <a:gd name="T1" fmla="*/ 0 h 1586"/>
                <a:gd name="T2" fmla="*/ 2147483647 w 1969"/>
                <a:gd name="T3" fmla="*/ 2147483647 h 1586"/>
                <a:gd name="T4" fmla="*/ 2147483647 w 1969"/>
                <a:gd name="T5" fmla="*/ 2147483647 h 1586"/>
                <a:gd name="T6" fmla="*/ 2147483647 w 1969"/>
                <a:gd name="T7" fmla="*/ 2147483647 h 1586"/>
                <a:gd name="T8" fmla="*/ 2147483647 w 1969"/>
                <a:gd name="T9" fmla="*/ 2147483647 h 1586"/>
                <a:gd name="T10" fmla="*/ 2147483647 w 1969"/>
                <a:gd name="T11" fmla="*/ 2147483647 h 1586"/>
                <a:gd name="T12" fmla="*/ 2147483647 w 1969"/>
                <a:gd name="T13" fmla="*/ 2147483647 h 1586"/>
                <a:gd name="T14" fmla="*/ 2147483647 w 1969"/>
                <a:gd name="T15" fmla="*/ 2147483647 h 1586"/>
                <a:gd name="T16" fmla="*/ 2147483647 w 1969"/>
                <a:gd name="T17" fmla="*/ 2147483647 h 1586"/>
                <a:gd name="T18" fmla="*/ 2147483647 w 1969"/>
                <a:gd name="T19" fmla="*/ 2147483647 h 1586"/>
                <a:gd name="T20" fmla="*/ 2147483647 w 1969"/>
                <a:gd name="T21" fmla="*/ 2147483647 h 1586"/>
                <a:gd name="T22" fmla="*/ 2147483647 w 1969"/>
                <a:gd name="T23" fmla="*/ 2147483647 h 1586"/>
                <a:gd name="T24" fmla="*/ 2147483647 w 1969"/>
                <a:gd name="T25" fmla="*/ 2147483647 h 1586"/>
                <a:gd name="T26" fmla="*/ 2147483647 w 1969"/>
                <a:gd name="T27" fmla="*/ 2147483647 h 1586"/>
                <a:gd name="T28" fmla="*/ 2147483647 w 1969"/>
                <a:gd name="T29" fmla="*/ 2147483647 h 1586"/>
                <a:gd name="T30" fmla="*/ 2147483647 w 1969"/>
                <a:gd name="T31" fmla="*/ 2147483647 h 1586"/>
                <a:gd name="T32" fmla="*/ 2147483647 w 1969"/>
                <a:gd name="T33" fmla="*/ 2147483647 h 1586"/>
                <a:gd name="T34" fmla="*/ 2147483647 w 1969"/>
                <a:gd name="T35" fmla="*/ 2147483647 h 1586"/>
                <a:gd name="T36" fmla="*/ 0 w 1969"/>
                <a:gd name="T37" fmla="*/ 2147483647 h 1586"/>
                <a:gd name="T38" fmla="*/ 2147483647 w 1969"/>
                <a:gd name="T39" fmla="*/ 0 h 158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969" h="1586">
                  <a:moveTo>
                    <a:pt x="1568" y="0"/>
                  </a:moveTo>
                  <a:cubicBezTo>
                    <a:pt x="1555" y="24"/>
                    <a:pt x="1516" y="96"/>
                    <a:pt x="1492" y="144"/>
                  </a:cubicBezTo>
                  <a:lnTo>
                    <a:pt x="1422" y="289"/>
                  </a:lnTo>
                  <a:lnTo>
                    <a:pt x="1382" y="429"/>
                  </a:lnTo>
                  <a:lnTo>
                    <a:pt x="1337" y="625"/>
                  </a:lnTo>
                  <a:lnTo>
                    <a:pt x="1329" y="778"/>
                  </a:lnTo>
                  <a:lnTo>
                    <a:pt x="1335" y="900"/>
                  </a:lnTo>
                  <a:lnTo>
                    <a:pt x="1355" y="1018"/>
                  </a:lnTo>
                  <a:lnTo>
                    <a:pt x="1379" y="1089"/>
                  </a:lnTo>
                  <a:lnTo>
                    <a:pt x="1434" y="1197"/>
                  </a:lnTo>
                  <a:lnTo>
                    <a:pt x="1492" y="1266"/>
                  </a:lnTo>
                  <a:lnTo>
                    <a:pt x="1574" y="1365"/>
                  </a:lnTo>
                  <a:lnTo>
                    <a:pt x="1678" y="1441"/>
                  </a:lnTo>
                  <a:lnTo>
                    <a:pt x="1766" y="1488"/>
                  </a:lnTo>
                  <a:lnTo>
                    <a:pt x="1853" y="1540"/>
                  </a:lnTo>
                  <a:lnTo>
                    <a:pt x="1911" y="1552"/>
                  </a:lnTo>
                  <a:lnTo>
                    <a:pt x="1969" y="1586"/>
                  </a:lnTo>
                  <a:lnTo>
                    <a:pt x="3" y="1586"/>
                  </a:lnTo>
                  <a:lnTo>
                    <a:pt x="0" y="1"/>
                  </a:lnTo>
                  <a:cubicBezTo>
                    <a:pt x="0" y="1"/>
                    <a:pt x="1568" y="0"/>
                    <a:pt x="1568" y="0"/>
                  </a:cubicBezTo>
                  <a:close/>
                </a:path>
              </a:pathLst>
            </a:custGeom>
            <a:solidFill>
              <a:srgbClr val="EEECE1">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 name="Oval 60"/>
            <p:cNvSpPr>
              <a:spLocks noChangeArrowheads="1"/>
            </p:cNvSpPr>
            <p:nvPr/>
          </p:nvSpPr>
          <p:spPr bwMode="auto">
            <a:xfrm rot="2804046">
              <a:off x="3571875" y="2546351"/>
              <a:ext cx="1401763" cy="2224087"/>
            </a:xfrm>
            <a:prstGeom prst="ellipse">
              <a:avLst/>
            </a:prstGeom>
            <a:solidFill>
              <a:srgbClr val="EAEAEA"/>
            </a:solidFill>
            <a:ln w="9525">
              <a:noFill/>
              <a:round/>
              <a:headEnd/>
              <a:tailEnd/>
            </a:ln>
            <a:effectLst/>
            <a:scene3d>
              <a:camera prst="legacyObliqueBottomRight"/>
              <a:lightRig rig="contrasting" dir="b"/>
            </a:scene3d>
            <a:sp3d extrusionH="430200">
              <a:bevelT w="13500" h="13500" prst="angle"/>
              <a:bevelB w="13500" h="13500" prst="angle"/>
              <a:extrusionClr>
                <a:srgbClr val="C5C5C5"/>
              </a:extrusionClr>
            </a:sp3d>
            <a:extLst/>
          </p:spPr>
          <p:txBody>
            <a:bodyPr rot="10800000" vert="eaVert"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1">
                <a:ln>
                  <a:noFill/>
                </a:ln>
                <a:solidFill>
                  <a:sysClr val="windowText" lastClr="000000"/>
                </a:solidFill>
                <a:effectLst/>
                <a:uLnTx/>
                <a:uFillTx/>
                <a:latin typeface="Impact" pitchFamily="34" charset="0"/>
                <a:ea typeface="微软雅黑" pitchFamily="34" charset="-122"/>
              </a:endParaRPr>
            </a:p>
          </p:txBody>
        </p:sp>
        <p:grpSp>
          <p:nvGrpSpPr>
            <p:cNvPr id="6" name="Group 36"/>
            <p:cNvGrpSpPr>
              <a:grpSpLocks/>
            </p:cNvGrpSpPr>
            <p:nvPr/>
          </p:nvGrpSpPr>
          <p:grpSpPr bwMode="auto">
            <a:xfrm>
              <a:off x="2784475" y="4525963"/>
              <a:ext cx="4841875" cy="1552575"/>
              <a:chOff x="1754" y="2851"/>
              <a:chExt cx="3050" cy="978"/>
            </a:xfrm>
          </p:grpSpPr>
          <p:sp>
            <p:nvSpPr>
              <p:cNvPr id="27" name="Oval 8"/>
              <p:cNvSpPr>
                <a:spLocks noChangeArrowheads="1"/>
              </p:cNvSpPr>
              <p:nvPr/>
            </p:nvSpPr>
            <p:spPr bwMode="auto">
              <a:xfrm rot="-534481">
                <a:off x="2641" y="3027"/>
                <a:ext cx="1205" cy="452"/>
              </a:xfrm>
              <a:prstGeom prst="ellipse">
                <a:avLst/>
              </a:prstGeom>
              <a:solidFill>
                <a:srgbClr val="C5C5C5">
                  <a:alpha val="50000"/>
                </a:srgbClr>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nvGrpSpPr>
              <p:cNvPr id="28" name="Group 10"/>
              <p:cNvGrpSpPr>
                <a:grpSpLocks/>
              </p:cNvGrpSpPr>
              <p:nvPr/>
            </p:nvGrpSpPr>
            <p:grpSpPr bwMode="auto">
              <a:xfrm>
                <a:off x="1754" y="2851"/>
                <a:ext cx="3050" cy="978"/>
                <a:chOff x="532" y="2851"/>
                <a:chExt cx="3050" cy="978"/>
              </a:xfrm>
            </p:grpSpPr>
            <p:sp>
              <p:nvSpPr>
                <p:cNvPr id="29" name="Freeform 38"/>
                <p:cNvSpPr>
                  <a:spLocks/>
                </p:cNvSpPr>
                <p:nvPr/>
              </p:nvSpPr>
              <p:spPr bwMode="auto">
                <a:xfrm>
                  <a:off x="1132" y="2851"/>
                  <a:ext cx="2450" cy="520"/>
                </a:xfrm>
                <a:custGeom>
                  <a:avLst/>
                  <a:gdLst>
                    <a:gd name="T0" fmla="*/ 2147483647 w 1678"/>
                    <a:gd name="T1" fmla="*/ 11645529 h 1010"/>
                    <a:gd name="T2" fmla="*/ 2147483647 w 1678"/>
                    <a:gd name="T3" fmla="*/ 3135329 h 1010"/>
                    <a:gd name="T4" fmla="*/ 2147483647 w 1678"/>
                    <a:gd name="T5" fmla="*/ 7925425 h 1010"/>
                    <a:gd name="T6" fmla="*/ 0 w 1678"/>
                    <a:gd name="T7" fmla="*/ 7502406 h 1010"/>
                    <a:gd name="T8" fmla="*/ 2147483647 w 1678"/>
                    <a:gd name="T9" fmla="*/ 783840 h 1010"/>
                    <a:gd name="T10" fmla="*/ 2147483647 w 1678"/>
                    <a:gd name="T11" fmla="*/ 12566219 h 1010"/>
                    <a:gd name="T12" fmla="*/ 2147483647 w 1678"/>
                    <a:gd name="T13" fmla="*/ 11645529 h 1010"/>
                    <a:gd name="T14" fmla="*/ 0 60000 65536"/>
                    <a:gd name="T15" fmla="*/ 0 60000 65536"/>
                    <a:gd name="T16" fmla="*/ 0 60000 65536"/>
                    <a:gd name="T17" fmla="*/ 0 60000 65536"/>
                    <a:gd name="T18" fmla="*/ 0 60000 65536"/>
                    <a:gd name="T19" fmla="*/ 0 60000 65536"/>
                    <a:gd name="T20" fmla="*/ 0 60000 65536"/>
                    <a:gd name="T21" fmla="*/ 0 w 1678"/>
                    <a:gd name="T22" fmla="*/ 0 h 1010"/>
                    <a:gd name="T23" fmla="*/ 1678 w 1678"/>
                    <a:gd name="T24" fmla="*/ 1010 h 10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8" h="1010">
                      <a:moveTo>
                        <a:pt x="1162" y="936"/>
                      </a:moveTo>
                      <a:cubicBezTo>
                        <a:pt x="1222" y="836"/>
                        <a:pt x="1371" y="388"/>
                        <a:pt x="985" y="252"/>
                      </a:cubicBezTo>
                      <a:cubicBezTo>
                        <a:pt x="471" y="122"/>
                        <a:pt x="116" y="637"/>
                        <a:pt x="116" y="637"/>
                      </a:cubicBezTo>
                      <a:cubicBezTo>
                        <a:pt x="116" y="637"/>
                        <a:pt x="116" y="637"/>
                        <a:pt x="0" y="603"/>
                      </a:cubicBezTo>
                      <a:cubicBezTo>
                        <a:pt x="272" y="215"/>
                        <a:pt x="727" y="0"/>
                        <a:pt x="1077" y="63"/>
                      </a:cubicBezTo>
                      <a:cubicBezTo>
                        <a:pt x="1416" y="123"/>
                        <a:pt x="1678" y="452"/>
                        <a:pt x="1422" y="1010"/>
                      </a:cubicBezTo>
                      <a:cubicBezTo>
                        <a:pt x="1357" y="994"/>
                        <a:pt x="1209" y="950"/>
                        <a:pt x="1162" y="936"/>
                      </a:cubicBezTo>
                      <a:close/>
                    </a:path>
                  </a:pathLst>
                </a:custGeom>
                <a:solidFill>
                  <a:srgbClr val="C5C5C5">
                    <a:alpha val="50000"/>
                  </a:srgbClr>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0" name="Freeform 39"/>
                <p:cNvSpPr>
                  <a:spLocks/>
                </p:cNvSpPr>
                <p:nvPr/>
              </p:nvSpPr>
              <p:spPr bwMode="auto">
                <a:xfrm>
                  <a:off x="532" y="3191"/>
                  <a:ext cx="2600" cy="638"/>
                </a:xfrm>
                <a:custGeom>
                  <a:avLst/>
                  <a:gdLst>
                    <a:gd name="T0" fmla="*/ 2147483647 w 1781"/>
                    <a:gd name="T1" fmla="*/ 460219 h 1235"/>
                    <a:gd name="T2" fmla="*/ 2147483647 w 1781"/>
                    <a:gd name="T3" fmla="*/ 10035213 h 1235"/>
                    <a:gd name="T4" fmla="*/ 2147483647 w 1781"/>
                    <a:gd name="T5" fmla="*/ 4640495 h 1235"/>
                    <a:gd name="T6" fmla="*/ 2147483647 w 1781"/>
                    <a:gd name="T7" fmla="*/ 5675972 h 1235"/>
                    <a:gd name="T8" fmla="*/ 2147483647 w 1781"/>
                    <a:gd name="T9" fmla="*/ 12758151 h 1235"/>
                    <a:gd name="T10" fmla="*/ 2147483647 w 1781"/>
                    <a:gd name="T11" fmla="*/ 0 h 1235"/>
                    <a:gd name="T12" fmla="*/ 2147483647 w 1781"/>
                    <a:gd name="T13" fmla="*/ 460219 h 1235"/>
                    <a:gd name="T14" fmla="*/ 0 60000 65536"/>
                    <a:gd name="T15" fmla="*/ 0 60000 65536"/>
                    <a:gd name="T16" fmla="*/ 0 60000 65536"/>
                    <a:gd name="T17" fmla="*/ 0 60000 65536"/>
                    <a:gd name="T18" fmla="*/ 0 60000 65536"/>
                    <a:gd name="T19" fmla="*/ 0 60000 65536"/>
                    <a:gd name="T20" fmla="*/ 0 60000 65536"/>
                    <a:gd name="T21" fmla="*/ 0 w 1781"/>
                    <a:gd name="T22" fmla="*/ 0 h 1235"/>
                    <a:gd name="T23" fmla="*/ 1781 w 1781"/>
                    <a:gd name="T24" fmla="*/ 1235 h 1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1" h="1235">
                      <a:moveTo>
                        <a:pt x="487" y="36"/>
                      </a:moveTo>
                      <a:cubicBezTo>
                        <a:pt x="412" y="169"/>
                        <a:pt x="208" y="597"/>
                        <a:pt x="609" y="785"/>
                      </a:cubicBezTo>
                      <a:cubicBezTo>
                        <a:pt x="830" y="873"/>
                        <a:pt x="1204" y="807"/>
                        <a:pt x="1523" y="363"/>
                      </a:cubicBezTo>
                      <a:cubicBezTo>
                        <a:pt x="1586" y="379"/>
                        <a:pt x="1709" y="419"/>
                        <a:pt x="1781" y="444"/>
                      </a:cubicBezTo>
                      <a:cubicBezTo>
                        <a:pt x="1502" y="949"/>
                        <a:pt x="806" y="1235"/>
                        <a:pt x="452" y="998"/>
                      </a:cubicBezTo>
                      <a:cubicBezTo>
                        <a:pt x="0" y="701"/>
                        <a:pt x="278" y="135"/>
                        <a:pt x="372" y="0"/>
                      </a:cubicBezTo>
                      <a:cubicBezTo>
                        <a:pt x="430" y="17"/>
                        <a:pt x="411" y="11"/>
                        <a:pt x="487" y="36"/>
                      </a:cubicBezTo>
                      <a:close/>
                    </a:path>
                  </a:pathLst>
                </a:custGeom>
                <a:solidFill>
                  <a:srgbClr val="C5C5C5">
                    <a:alpha val="50000"/>
                  </a:srgbClr>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grpSp>
          <p:nvGrpSpPr>
            <p:cNvPr id="7" name="Group 13"/>
            <p:cNvGrpSpPr>
              <a:grpSpLocks/>
            </p:cNvGrpSpPr>
            <p:nvPr/>
          </p:nvGrpSpPr>
          <p:grpSpPr bwMode="auto">
            <a:xfrm>
              <a:off x="1951038" y="1671638"/>
              <a:ext cx="4841875" cy="4367212"/>
              <a:chOff x="7" y="1080"/>
              <a:chExt cx="3050" cy="2751"/>
            </a:xfrm>
          </p:grpSpPr>
          <p:grpSp>
            <p:nvGrpSpPr>
              <p:cNvPr id="15" name="Group 14"/>
              <p:cNvGrpSpPr>
                <a:grpSpLocks/>
              </p:cNvGrpSpPr>
              <p:nvPr/>
            </p:nvGrpSpPr>
            <p:grpSpPr bwMode="auto">
              <a:xfrm>
                <a:off x="7" y="2013"/>
                <a:ext cx="2663" cy="1818"/>
                <a:chOff x="7" y="2013"/>
                <a:chExt cx="2663" cy="1818"/>
              </a:xfrm>
            </p:grpSpPr>
            <p:sp>
              <p:nvSpPr>
                <p:cNvPr id="24" name="Freeform 41"/>
                <p:cNvSpPr>
                  <a:spLocks/>
                </p:cNvSpPr>
                <p:nvPr/>
              </p:nvSpPr>
              <p:spPr bwMode="auto">
                <a:xfrm>
                  <a:off x="7" y="2013"/>
                  <a:ext cx="2599" cy="1803"/>
                </a:xfrm>
                <a:custGeom>
                  <a:avLst/>
                  <a:gdLst>
                    <a:gd name="T0" fmla="*/ 2147483647 w 1781"/>
                    <a:gd name="T1" fmla="*/ 1872225255 h 1235"/>
                    <a:gd name="T2" fmla="*/ 2147483647 w 1781"/>
                    <a:gd name="T3" fmla="*/ 2147483647 h 1235"/>
                    <a:gd name="T4" fmla="*/ 2147483647 w 1781"/>
                    <a:gd name="T5" fmla="*/ 2147483647 h 1235"/>
                    <a:gd name="T6" fmla="*/ 2147483647 w 1781"/>
                    <a:gd name="T7" fmla="*/ 2147483647 h 1235"/>
                    <a:gd name="T8" fmla="*/ 2147483647 w 1781"/>
                    <a:gd name="T9" fmla="*/ 2147483647 h 1235"/>
                    <a:gd name="T10" fmla="*/ 2147483647 w 1781"/>
                    <a:gd name="T11" fmla="*/ 0 h 1235"/>
                    <a:gd name="T12" fmla="*/ 2147483647 w 1781"/>
                    <a:gd name="T13" fmla="*/ 1872225255 h 1235"/>
                    <a:gd name="T14" fmla="*/ 0 60000 65536"/>
                    <a:gd name="T15" fmla="*/ 0 60000 65536"/>
                    <a:gd name="T16" fmla="*/ 0 60000 65536"/>
                    <a:gd name="T17" fmla="*/ 0 60000 65536"/>
                    <a:gd name="T18" fmla="*/ 0 60000 65536"/>
                    <a:gd name="T19" fmla="*/ 0 60000 65536"/>
                    <a:gd name="T20" fmla="*/ 0 60000 65536"/>
                    <a:gd name="T21" fmla="*/ 0 w 1781"/>
                    <a:gd name="T22" fmla="*/ 0 h 1235"/>
                    <a:gd name="T23" fmla="*/ 1781 w 1781"/>
                    <a:gd name="T24" fmla="*/ 1235 h 1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1" h="1235">
                      <a:moveTo>
                        <a:pt x="487" y="36"/>
                      </a:moveTo>
                      <a:cubicBezTo>
                        <a:pt x="412" y="169"/>
                        <a:pt x="208" y="597"/>
                        <a:pt x="609" y="785"/>
                      </a:cubicBezTo>
                      <a:cubicBezTo>
                        <a:pt x="830" y="873"/>
                        <a:pt x="1204" y="807"/>
                        <a:pt x="1523" y="363"/>
                      </a:cubicBezTo>
                      <a:cubicBezTo>
                        <a:pt x="1586" y="379"/>
                        <a:pt x="1709" y="419"/>
                        <a:pt x="1781" y="444"/>
                      </a:cubicBezTo>
                      <a:cubicBezTo>
                        <a:pt x="1502" y="949"/>
                        <a:pt x="806" y="1235"/>
                        <a:pt x="452" y="998"/>
                      </a:cubicBezTo>
                      <a:cubicBezTo>
                        <a:pt x="0" y="701"/>
                        <a:pt x="278" y="135"/>
                        <a:pt x="372" y="0"/>
                      </a:cubicBezTo>
                      <a:cubicBezTo>
                        <a:pt x="430" y="17"/>
                        <a:pt x="411" y="11"/>
                        <a:pt x="487" y="36"/>
                      </a:cubicBezTo>
                      <a:close/>
                    </a:path>
                  </a:pathLst>
                </a:custGeom>
                <a:gradFill rotWithShape="1">
                  <a:gsLst>
                    <a:gs pos="0">
                      <a:srgbClr val="2676FF"/>
                    </a:gs>
                    <a:gs pos="100000">
                      <a:srgbClr val="2676FF">
                        <a:lumMod val="40000"/>
                        <a:lumOff val="60000"/>
                      </a:srgb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5" name="Freeform 42"/>
                <p:cNvSpPr>
                  <a:spLocks/>
                </p:cNvSpPr>
                <p:nvPr/>
              </p:nvSpPr>
              <p:spPr bwMode="auto">
                <a:xfrm>
                  <a:off x="755" y="2659"/>
                  <a:ext cx="1915" cy="1172"/>
                </a:xfrm>
                <a:custGeom>
                  <a:avLst/>
                  <a:gdLst>
                    <a:gd name="T0" fmla="*/ 0 w 1312"/>
                    <a:gd name="T1" fmla="*/ 2147483647 h 803"/>
                    <a:gd name="T2" fmla="*/ 2147483647 w 1312"/>
                    <a:gd name="T3" fmla="*/ 2147483647 h 803"/>
                    <a:gd name="T4" fmla="*/ 2147483647 w 1312"/>
                    <a:gd name="T5" fmla="*/ 0 h 803"/>
                    <a:gd name="T6" fmla="*/ 2147483647 w 1312"/>
                    <a:gd name="T7" fmla="*/ 2147483647 h 803"/>
                    <a:gd name="T8" fmla="*/ 2147483647 w 1312"/>
                    <a:gd name="T9" fmla="*/ 2147483647 h 803"/>
                    <a:gd name="T10" fmla="*/ 0 w 1312"/>
                    <a:gd name="T11" fmla="*/ 2147483647 h 803"/>
                    <a:gd name="T12" fmla="*/ 0 60000 65536"/>
                    <a:gd name="T13" fmla="*/ 0 60000 65536"/>
                    <a:gd name="T14" fmla="*/ 0 60000 65536"/>
                    <a:gd name="T15" fmla="*/ 0 60000 65536"/>
                    <a:gd name="T16" fmla="*/ 0 60000 65536"/>
                    <a:gd name="T17" fmla="*/ 0 60000 65536"/>
                    <a:gd name="T18" fmla="*/ 0 w 1312"/>
                    <a:gd name="T19" fmla="*/ 0 h 803"/>
                    <a:gd name="T20" fmla="*/ 1312 w 1312"/>
                    <a:gd name="T21" fmla="*/ 803 h 803"/>
                  </a:gdLst>
                  <a:ahLst/>
                  <a:cxnLst>
                    <a:cxn ang="T12">
                      <a:pos x="T0" y="T1"/>
                    </a:cxn>
                    <a:cxn ang="T13">
                      <a:pos x="T2" y="T3"/>
                    </a:cxn>
                    <a:cxn ang="T14">
                      <a:pos x="T4" y="T5"/>
                    </a:cxn>
                    <a:cxn ang="T15">
                      <a:pos x="T6" y="T7"/>
                    </a:cxn>
                    <a:cxn ang="T16">
                      <a:pos x="T8" y="T9"/>
                    </a:cxn>
                    <a:cxn ang="T17">
                      <a:pos x="T10" y="T11"/>
                    </a:cxn>
                  </a:cxnLst>
                  <a:rect l="T18" t="T19" r="T20" b="T21"/>
                  <a:pathLst>
                    <a:path w="1312" h="803">
                      <a:moveTo>
                        <a:pt x="0" y="589"/>
                      </a:moveTo>
                      <a:cubicBezTo>
                        <a:pt x="0" y="589"/>
                        <a:pt x="399" y="803"/>
                        <a:pt x="989" y="335"/>
                      </a:cubicBezTo>
                      <a:cubicBezTo>
                        <a:pt x="1163" y="189"/>
                        <a:pt x="1267" y="0"/>
                        <a:pt x="1267" y="0"/>
                      </a:cubicBezTo>
                      <a:cubicBezTo>
                        <a:pt x="1312" y="63"/>
                        <a:pt x="1312" y="63"/>
                        <a:pt x="1312" y="63"/>
                      </a:cubicBezTo>
                      <a:cubicBezTo>
                        <a:pt x="1312" y="63"/>
                        <a:pt x="999" y="633"/>
                        <a:pt x="400" y="678"/>
                      </a:cubicBezTo>
                      <a:cubicBezTo>
                        <a:pt x="148" y="694"/>
                        <a:pt x="0" y="589"/>
                        <a:pt x="0" y="589"/>
                      </a:cubicBezTo>
                      <a:close/>
                    </a:path>
                  </a:pathLst>
                </a:custGeom>
                <a:gradFill rotWithShape="1">
                  <a:gsLst>
                    <a:gs pos="0">
                      <a:srgbClr val="2676FF">
                        <a:lumMod val="75000"/>
                      </a:srgbClr>
                    </a:gs>
                    <a:gs pos="50000">
                      <a:srgbClr val="2676FF">
                        <a:lumMod val="50000"/>
                      </a:srgbClr>
                    </a:gs>
                    <a:gs pos="100000">
                      <a:srgbClr val="2676FF">
                        <a:lumMod val="75000"/>
                      </a:srgb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6" name="Freeform 43"/>
                <p:cNvSpPr>
                  <a:spLocks/>
                </p:cNvSpPr>
                <p:nvPr/>
              </p:nvSpPr>
              <p:spPr bwMode="auto">
                <a:xfrm>
                  <a:off x="419" y="2066"/>
                  <a:ext cx="389" cy="1042"/>
                </a:xfrm>
                <a:custGeom>
                  <a:avLst/>
                  <a:gdLst>
                    <a:gd name="T0" fmla="*/ 2147483647 w 267"/>
                    <a:gd name="T1" fmla="*/ 0 h 714"/>
                    <a:gd name="T2" fmla="*/ 2147483647 w 267"/>
                    <a:gd name="T3" fmla="*/ 2147483647 h 714"/>
                    <a:gd name="T4" fmla="*/ 2147483647 w 267"/>
                    <a:gd name="T5" fmla="*/ 2147483647 h 714"/>
                    <a:gd name="T6" fmla="*/ 2147483647 w 267"/>
                    <a:gd name="T7" fmla="*/ 2147483647 h 714"/>
                    <a:gd name="T8" fmla="*/ 2147483647 w 267"/>
                    <a:gd name="T9" fmla="*/ 0 h 714"/>
                    <a:gd name="T10" fmla="*/ 0 60000 65536"/>
                    <a:gd name="T11" fmla="*/ 0 60000 65536"/>
                    <a:gd name="T12" fmla="*/ 0 60000 65536"/>
                    <a:gd name="T13" fmla="*/ 0 60000 65536"/>
                    <a:gd name="T14" fmla="*/ 0 60000 65536"/>
                    <a:gd name="T15" fmla="*/ 0 w 267"/>
                    <a:gd name="T16" fmla="*/ 0 h 714"/>
                    <a:gd name="T17" fmla="*/ 267 w 267"/>
                    <a:gd name="T18" fmla="*/ 714 h 714"/>
                  </a:gdLst>
                  <a:ahLst/>
                  <a:cxnLst>
                    <a:cxn ang="T10">
                      <a:pos x="T0" y="T1"/>
                    </a:cxn>
                    <a:cxn ang="T11">
                      <a:pos x="T2" y="T3"/>
                    </a:cxn>
                    <a:cxn ang="T12">
                      <a:pos x="T4" y="T5"/>
                    </a:cxn>
                    <a:cxn ang="T13">
                      <a:pos x="T6" y="T7"/>
                    </a:cxn>
                    <a:cxn ang="T14">
                      <a:pos x="T8" y="T9"/>
                    </a:cxn>
                  </a:cxnLst>
                  <a:rect l="T15" t="T16" r="T17" b="T18"/>
                  <a:pathLst>
                    <a:path w="267" h="714">
                      <a:moveTo>
                        <a:pt x="205" y="0"/>
                      </a:moveTo>
                      <a:cubicBezTo>
                        <a:pt x="205" y="0"/>
                        <a:pt x="254" y="45"/>
                        <a:pt x="261" y="50"/>
                      </a:cubicBezTo>
                      <a:cubicBezTo>
                        <a:pt x="267" y="61"/>
                        <a:pt x="0" y="424"/>
                        <a:pt x="264" y="714"/>
                      </a:cubicBezTo>
                      <a:cubicBezTo>
                        <a:pt x="69" y="593"/>
                        <a:pt x="85" y="409"/>
                        <a:pt x="87" y="363"/>
                      </a:cubicBezTo>
                      <a:cubicBezTo>
                        <a:pt x="88" y="197"/>
                        <a:pt x="205" y="0"/>
                        <a:pt x="205" y="0"/>
                      </a:cubicBezTo>
                      <a:close/>
                    </a:path>
                  </a:pathLst>
                </a:custGeom>
                <a:gradFill rotWithShape="1">
                  <a:gsLst>
                    <a:gs pos="0">
                      <a:srgbClr val="2676FF">
                        <a:lumMod val="75000"/>
                      </a:srgbClr>
                    </a:gs>
                    <a:gs pos="50000">
                      <a:srgbClr val="2676FF">
                        <a:lumMod val="50000"/>
                      </a:srgbClr>
                    </a:gs>
                    <a:gs pos="100000">
                      <a:srgbClr val="2676FF">
                        <a:lumMod val="75000"/>
                      </a:srgb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16" name="Group 18"/>
              <p:cNvGrpSpPr>
                <a:grpSpLocks/>
              </p:cNvGrpSpPr>
              <p:nvPr/>
            </p:nvGrpSpPr>
            <p:grpSpPr bwMode="auto">
              <a:xfrm>
                <a:off x="606" y="1080"/>
                <a:ext cx="2451" cy="1570"/>
                <a:chOff x="606" y="1010"/>
                <a:chExt cx="2451" cy="1570"/>
              </a:xfrm>
            </p:grpSpPr>
            <p:sp>
              <p:nvSpPr>
                <p:cNvPr id="17" name="Freeform 46"/>
                <p:cNvSpPr>
                  <a:spLocks/>
                </p:cNvSpPr>
                <p:nvPr/>
              </p:nvSpPr>
              <p:spPr bwMode="auto">
                <a:xfrm>
                  <a:off x="2683" y="1564"/>
                  <a:ext cx="261" cy="1016"/>
                </a:xfrm>
                <a:custGeom>
                  <a:avLst/>
                  <a:gdLst>
                    <a:gd name="T0" fmla="*/ 0 w 179"/>
                    <a:gd name="T1" fmla="*/ 2147483647 h 696"/>
                    <a:gd name="T2" fmla="*/ 2147483647 w 179"/>
                    <a:gd name="T3" fmla="*/ 2147483647 h 696"/>
                    <a:gd name="T4" fmla="*/ 2147483647 w 179"/>
                    <a:gd name="T5" fmla="*/ 2147483647 h 696"/>
                    <a:gd name="T6" fmla="*/ 2147483647 w 179"/>
                    <a:gd name="T7" fmla="*/ 2147483647 h 696"/>
                    <a:gd name="T8" fmla="*/ 2147483647 w 179"/>
                    <a:gd name="T9" fmla="*/ 0 h 696"/>
                    <a:gd name="T10" fmla="*/ 0 w 179"/>
                    <a:gd name="T11" fmla="*/ 2147483647 h 696"/>
                    <a:gd name="T12" fmla="*/ 0 60000 65536"/>
                    <a:gd name="T13" fmla="*/ 0 60000 65536"/>
                    <a:gd name="T14" fmla="*/ 0 60000 65536"/>
                    <a:gd name="T15" fmla="*/ 0 60000 65536"/>
                    <a:gd name="T16" fmla="*/ 0 60000 65536"/>
                    <a:gd name="T17" fmla="*/ 0 60000 65536"/>
                    <a:gd name="T18" fmla="*/ 0 w 179"/>
                    <a:gd name="T19" fmla="*/ 0 h 696"/>
                    <a:gd name="T20" fmla="*/ 179 w 179"/>
                    <a:gd name="T21" fmla="*/ 696 h 696"/>
                  </a:gdLst>
                  <a:ahLst/>
                  <a:cxnLst>
                    <a:cxn ang="T12">
                      <a:pos x="T0" y="T1"/>
                    </a:cxn>
                    <a:cxn ang="T13">
                      <a:pos x="T2" y="T3"/>
                    </a:cxn>
                    <a:cxn ang="T14">
                      <a:pos x="T4" y="T5"/>
                    </a:cxn>
                    <a:cxn ang="T15">
                      <a:pos x="T6" y="T7"/>
                    </a:cxn>
                    <a:cxn ang="T16">
                      <a:pos x="T8" y="T9"/>
                    </a:cxn>
                    <a:cxn ang="T17">
                      <a:pos x="T10" y="T11"/>
                    </a:cxn>
                  </a:cxnLst>
                  <a:rect l="T18" t="T19" r="T20" b="T21"/>
                  <a:pathLst>
                    <a:path w="179" h="696">
                      <a:moveTo>
                        <a:pt x="0" y="630"/>
                      </a:moveTo>
                      <a:cubicBezTo>
                        <a:pt x="19" y="659"/>
                        <a:pt x="42" y="696"/>
                        <a:pt x="42" y="696"/>
                      </a:cubicBezTo>
                      <a:cubicBezTo>
                        <a:pt x="42" y="696"/>
                        <a:pt x="134" y="518"/>
                        <a:pt x="139" y="315"/>
                      </a:cubicBezTo>
                      <a:cubicBezTo>
                        <a:pt x="146" y="172"/>
                        <a:pt x="91" y="63"/>
                        <a:pt x="91" y="63"/>
                      </a:cubicBezTo>
                      <a:cubicBezTo>
                        <a:pt x="64" y="0"/>
                        <a:pt x="64" y="0"/>
                        <a:pt x="64" y="0"/>
                      </a:cubicBezTo>
                      <a:cubicBezTo>
                        <a:pt x="64" y="0"/>
                        <a:pt x="179" y="245"/>
                        <a:pt x="0" y="630"/>
                      </a:cubicBezTo>
                      <a:close/>
                    </a:path>
                  </a:pathLst>
                </a:custGeom>
                <a:gradFill rotWithShape="1">
                  <a:gsLst>
                    <a:gs pos="0">
                      <a:srgbClr val="C5C5C5"/>
                    </a:gs>
                    <a:gs pos="50000">
                      <a:srgbClr val="949494"/>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nvGrpSpPr>
                <p:cNvPr id="18" name="Group 20"/>
                <p:cNvGrpSpPr>
                  <a:grpSpLocks/>
                </p:cNvGrpSpPr>
                <p:nvPr/>
              </p:nvGrpSpPr>
              <p:grpSpPr bwMode="auto">
                <a:xfrm>
                  <a:off x="606" y="1010"/>
                  <a:ext cx="2451" cy="1570"/>
                  <a:chOff x="606" y="1010"/>
                  <a:chExt cx="2451" cy="1570"/>
                </a:xfrm>
              </p:grpSpPr>
              <p:sp>
                <p:nvSpPr>
                  <p:cNvPr id="19" name="Freeform 48"/>
                  <p:cNvSpPr>
                    <a:spLocks/>
                  </p:cNvSpPr>
                  <p:nvPr/>
                </p:nvSpPr>
                <p:spPr bwMode="auto">
                  <a:xfrm>
                    <a:off x="2303" y="2376"/>
                    <a:ext cx="440" cy="204"/>
                  </a:xfrm>
                  <a:custGeom>
                    <a:avLst/>
                    <a:gdLst>
                      <a:gd name="T0" fmla="*/ 0 w 469"/>
                      <a:gd name="T1" fmla="*/ 0 h 218"/>
                      <a:gd name="T2" fmla="*/ 611008985 w 469"/>
                      <a:gd name="T3" fmla="*/ 170417413 h 218"/>
                      <a:gd name="T4" fmla="*/ 709314802 w 469"/>
                      <a:gd name="T5" fmla="*/ 323052716 h 218"/>
                      <a:gd name="T6" fmla="*/ 110405323 w 469"/>
                      <a:gd name="T7" fmla="*/ 148189279 h 218"/>
                      <a:gd name="T8" fmla="*/ 0 w 469"/>
                      <a:gd name="T9" fmla="*/ 0 h 218"/>
                      <a:gd name="T10" fmla="*/ 0 60000 65536"/>
                      <a:gd name="T11" fmla="*/ 0 60000 65536"/>
                      <a:gd name="T12" fmla="*/ 0 60000 65536"/>
                      <a:gd name="T13" fmla="*/ 0 60000 65536"/>
                      <a:gd name="T14" fmla="*/ 0 60000 65536"/>
                      <a:gd name="T15" fmla="*/ 0 w 469"/>
                      <a:gd name="T16" fmla="*/ 0 h 218"/>
                      <a:gd name="T17" fmla="*/ 469 w 469"/>
                      <a:gd name="T18" fmla="*/ 218 h 218"/>
                    </a:gdLst>
                    <a:ahLst/>
                    <a:cxnLst>
                      <a:cxn ang="T10">
                        <a:pos x="T0" y="T1"/>
                      </a:cxn>
                      <a:cxn ang="T11">
                        <a:pos x="T2" y="T3"/>
                      </a:cxn>
                      <a:cxn ang="T12">
                        <a:pos x="T4" y="T5"/>
                      </a:cxn>
                      <a:cxn ang="T13">
                        <a:pos x="T6" y="T7"/>
                      </a:cxn>
                      <a:cxn ang="T14">
                        <a:pos x="T8" y="T9"/>
                      </a:cxn>
                    </a:cxnLst>
                    <a:rect l="T15" t="T16" r="T17" b="T18"/>
                    <a:pathLst>
                      <a:path w="469" h="218">
                        <a:moveTo>
                          <a:pt x="0" y="0"/>
                        </a:moveTo>
                        <a:lnTo>
                          <a:pt x="404" y="115"/>
                        </a:lnTo>
                        <a:lnTo>
                          <a:pt x="469" y="218"/>
                        </a:lnTo>
                        <a:lnTo>
                          <a:pt x="73" y="100"/>
                        </a:lnTo>
                        <a:lnTo>
                          <a:pt x="0" y="0"/>
                        </a:lnTo>
                        <a:close/>
                      </a:path>
                    </a:pathLst>
                  </a:custGeom>
                  <a:gradFill rotWithShape="1">
                    <a:gsLst>
                      <a:gs pos="0">
                        <a:srgbClr val="C5C5C5"/>
                      </a:gs>
                      <a:gs pos="100000">
                        <a:srgbClr val="C5C5C5"/>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nvGrpSpPr>
                  <p:cNvPr id="20" name="Group 22"/>
                  <p:cNvGrpSpPr>
                    <a:grpSpLocks/>
                  </p:cNvGrpSpPr>
                  <p:nvPr/>
                </p:nvGrpSpPr>
                <p:grpSpPr bwMode="auto">
                  <a:xfrm>
                    <a:off x="606" y="1010"/>
                    <a:ext cx="2451" cy="1473"/>
                    <a:chOff x="606" y="1010"/>
                    <a:chExt cx="2451" cy="1473"/>
                  </a:xfrm>
                </p:grpSpPr>
                <p:sp>
                  <p:nvSpPr>
                    <p:cNvPr id="21" name="Freeform 45"/>
                    <p:cNvSpPr>
                      <a:spLocks/>
                    </p:cNvSpPr>
                    <p:nvPr/>
                  </p:nvSpPr>
                  <p:spPr bwMode="auto">
                    <a:xfrm>
                      <a:off x="606" y="1010"/>
                      <a:ext cx="2451" cy="1473"/>
                    </a:xfrm>
                    <a:custGeom>
                      <a:avLst/>
                      <a:gdLst>
                        <a:gd name="T0" fmla="*/ 2147483647 w 1678"/>
                        <a:gd name="T1" fmla="*/ 2147483647 h 1010"/>
                        <a:gd name="T2" fmla="*/ 2147483647 w 1678"/>
                        <a:gd name="T3" fmla="*/ 2147483647 h 1010"/>
                        <a:gd name="T4" fmla="*/ 2147483647 w 1678"/>
                        <a:gd name="T5" fmla="*/ 2147483647 h 1010"/>
                        <a:gd name="T6" fmla="*/ 0 w 1678"/>
                        <a:gd name="T7" fmla="*/ 2147483647 h 1010"/>
                        <a:gd name="T8" fmla="*/ 2147483647 w 1678"/>
                        <a:gd name="T9" fmla="*/ 2147483647 h 1010"/>
                        <a:gd name="T10" fmla="*/ 2147483647 w 1678"/>
                        <a:gd name="T11" fmla="*/ 2147483647 h 1010"/>
                        <a:gd name="T12" fmla="*/ 2147483647 w 1678"/>
                        <a:gd name="T13" fmla="*/ 2147483647 h 1010"/>
                        <a:gd name="T14" fmla="*/ 0 60000 65536"/>
                        <a:gd name="T15" fmla="*/ 0 60000 65536"/>
                        <a:gd name="T16" fmla="*/ 0 60000 65536"/>
                        <a:gd name="T17" fmla="*/ 0 60000 65536"/>
                        <a:gd name="T18" fmla="*/ 0 60000 65536"/>
                        <a:gd name="T19" fmla="*/ 0 60000 65536"/>
                        <a:gd name="T20" fmla="*/ 0 60000 65536"/>
                        <a:gd name="T21" fmla="*/ 0 w 1678"/>
                        <a:gd name="T22" fmla="*/ 0 h 1010"/>
                        <a:gd name="T23" fmla="*/ 1678 w 1678"/>
                        <a:gd name="T24" fmla="*/ 1010 h 10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8" h="1010">
                          <a:moveTo>
                            <a:pt x="1162" y="936"/>
                          </a:moveTo>
                          <a:cubicBezTo>
                            <a:pt x="1222" y="836"/>
                            <a:pt x="1371" y="388"/>
                            <a:pt x="985" y="252"/>
                          </a:cubicBezTo>
                          <a:cubicBezTo>
                            <a:pt x="471" y="122"/>
                            <a:pt x="116" y="637"/>
                            <a:pt x="116" y="637"/>
                          </a:cubicBezTo>
                          <a:cubicBezTo>
                            <a:pt x="116" y="637"/>
                            <a:pt x="116" y="637"/>
                            <a:pt x="0" y="603"/>
                          </a:cubicBezTo>
                          <a:cubicBezTo>
                            <a:pt x="272" y="215"/>
                            <a:pt x="727" y="0"/>
                            <a:pt x="1077" y="63"/>
                          </a:cubicBezTo>
                          <a:cubicBezTo>
                            <a:pt x="1416" y="123"/>
                            <a:pt x="1678" y="452"/>
                            <a:pt x="1422" y="1010"/>
                          </a:cubicBezTo>
                          <a:cubicBezTo>
                            <a:pt x="1357" y="994"/>
                            <a:pt x="1209" y="950"/>
                            <a:pt x="1162" y="936"/>
                          </a:cubicBezTo>
                          <a:close/>
                        </a:path>
                      </a:pathLst>
                    </a:custGeom>
                    <a:gradFill rotWithShape="1">
                      <a:gsLst>
                        <a:gs pos="0">
                          <a:srgbClr val="F6F6F6"/>
                        </a:gs>
                        <a:gs pos="100000">
                          <a:srgbClr val="E6E6E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2" name="Freeform 47"/>
                    <p:cNvSpPr>
                      <a:spLocks/>
                    </p:cNvSpPr>
                    <p:nvPr/>
                  </p:nvSpPr>
                  <p:spPr bwMode="auto">
                    <a:xfrm>
                      <a:off x="775" y="1187"/>
                      <a:ext cx="1606" cy="826"/>
                    </a:xfrm>
                    <a:custGeom>
                      <a:avLst/>
                      <a:gdLst>
                        <a:gd name="T0" fmla="*/ 2147483647 w 1100"/>
                        <a:gd name="T1" fmla="*/ 2147483647 h 565"/>
                        <a:gd name="T2" fmla="*/ 0 w 1100"/>
                        <a:gd name="T3" fmla="*/ 2147483647 h 565"/>
                        <a:gd name="T4" fmla="*/ 2147483647 w 1100"/>
                        <a:gd name="T5" fmla="*/ 2147483647 h 565"/>
                        <a:gd name="T6" fmla="*/ 2147483647 w 1100"/>
                        <a:gd name="T7" fmla="*/ 2147483647 h 565"/>
                        <a:gd name="T8" fmla="*/ 2147483647 w 1100"/>
                        <a:gd name="T9" fmla="*/ 2147483647 h 565"/>
                        <a:gd name="T10" fmla="*/ 2147483647 w 1100"/>
                        <a:gd name="T11" fmla="*/ 2147483647 h 565"/>
                        <a:gd name="T12" fmla="*/ 0 60000 65536"/>
                        <a:gd name="T13" fmla="*/ 0 60000 65536"/>
                        <a:gd name="T14" fmla="*/ 0 60000 65536"/>
                        <a:gd name="T15" fmla="*/ 0 60000 65536"/>
                        <a:gd name="T16" fmla="*/ 0 60000 65536"/>
                        <a:gd name="T17" fmla="*/ 0 60000 65536"/>
                        <a:gd name="T18" fmla="*/ 0 w 1100"/>
                        <a:gd name="T19" fmla="*/ 0 h 565"/>
                        <a:gd name="T20" fmla="*/ 1100 w 1100"/>
                        <a:gd name="T21" fmla="*/ 565 h 565"/>
                      </a:gdLst>
                      <a:ahLst/>
                      <a:cxnLst>
                        <a:cxn ang="T12">
                          <a:pos x="T0" y="T1"/>
                        </a:cxn>
                        <a:cxn ang="T13">
                          <a:pos x="T2" y="T3"/>
                        </a:cxn>
                        <a:cxn ang="T14">
                          <a:pos x="T4" y="T5"/>
                        </a:cxn>
                        <a:cxn ang="T15">
                          <a:pos x="T6" y="T7"/>
                        </a:cxn>
                        <a:cxn ang="T16">
                          <a:pos x="T8" y="T9"/>
                        </a:cxn>
                        <a:cxn ang="T17">
                          <a:pos x="T10" y="T11"/>
                        </a:cxn>
                      </a:cxnLst>
                      <a:rect l="T18" t="T19" r="T20" b="T21"/>
                      <a:pathLst>
                        <a:path w="1100" h="565">
                          <a:moveTo>
                            <a:pt x="869" y="130"/>
                          </a:moveTo>
                          <a:cubicBezTo>
                            <a:pt x="355" y="0"/>
                            <a:pt x="0" y="515"/>
                            <a:pt x="0" y="515"/>
                          </a:cubicBezTo>
                          <a:cubicBezTo>
                            <a:pt x="0" y="515"/>
                            <a:pt x="0" y="515"/>
                            <a:pt x="54" y="565"/>
                          </a:cubicBezTo>
                          <a:cubicBezTo>
                            <a:pt x="279" y="285"/>
                            <a:pt x="580" y="120"/>
                            <a:pt x="866" y="186"/>
                          </a:cubicBezTo>
                          <a:cubicBezTo>
                            <a:pt x="1050" y="226"/>
                            <a:pt x="1100" y="347"/>
                            <a:pt x="1100" y="347"/>
                          </a:cubicBezTo>
                          <a:cubicBezTo>
                            <a:pt x="1084" y="303"/>
                            <a:pt x="1043" y="192"/>
                            <a:pt x="869" y="130"/>
                          </a:cubicBezTo>
                          <a:close/>
                        </a:path>
                      </a:pathLst>
                    </a:custGeom>
                    <a:gradFill rotWithShape="1">
                      <a:gsLst>
                        <a:gs pos="0">
                          <a:srgbClr val="C5C5C5"/>
                        </a:gs>
                        <a:gs pos="50000">
                          <a:srgbClr val="949494"/>
                        </a:gs>
                        <a:gs pos="100000">
                          <a:srgbClr val="C5C5C5"/>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3" name="Freeform 49"/>
                    <p:cNvSpPr>
                      <a:spLocks/>
                    </p:cNvSpPr>
                    <p:nvPr/>
                  </p:nvSpPr>
                  <p:spPr bwMode="auto">
                    <a:xfrm>
                      <a:off x="606" y="1890"/>
                      <a:ext cx="249" cy="123"/>
                    </a:xfrm>
                    <a:custGeom>
                      <a:avLst/>
                      <a:gdLst>
                        <a:gd name="T0" fmla="*/ 284096031 w 264"/>
                        <a:gd name="T1" fmla="*/ 80682365 h 131"/>
                        <a:gd name="T2" fmla="*/ 416673414 w 264"/>
                        <a:gd name="T3" fmla="*/ 199421258 h 131"/>
                        <a:gd name="T4" fmla="*/ 130999428 w 264"/>
                        <a:gd name="T5" fmla="*/ 118738893 h 131"/>
                        <a:gd name="T6" fmla="*/ 0 w 264"/>
                        <a:gd name="T7" fmla="*/ 0 h 131"/>
                        <a:gd name="T8" fmla="*/ 284096031 w 264"/>
                        <a:gd name="T9" fmla="*/ 80682365 h 131"/>
                        <a:gd name="T10" fmla="*/ 0 60000 65536"/>
                        <a:gd name="T11" fmla="*/ 0 60000 65536"/>
                        <a:gd name="T12" fmla="*/ 0 60000 65536"/>
                        <a:gd name="T13" fmla="*/ 0 60000 65536"/>
                        <a:gd name="T14" fmla="*/ 0 60000 65536"/>
                        <a:gd name="T15" fmla="*/ 0 w 264"/>
                        <a:gd name="T16" fmla="*/ 0 h 131"/>
                        <a:gd name="T17" fmla="*/ 264 w 264"/>
                        <a:gd name="T18" fmla="*/ 131 h 131"/>
                      </a:gdLst>
                      <a:ahLst/>
                      <a:cxnLst>
                        <a:cxn ang="T10">
                          <a:pos x="T0" y="T1"/>
                        </a:cxn>
                        <a:cxn ang="T11">
                          <a:pos x="T2" y="T3"/>
                        </a:cxn>
                        <a:cxn ang="T12">
                          <a:pos x="T4" y="T5"/>
                        </a:cxn>
                        <a:cxn ang="T13">
                          <a:pos x="T6" y="T7"/>
                        </a:cxn>
                        <a:cxn ang="T14">
                          <a:pos x="T8" y="T9"/>
                        </a:cxn>
                      </a:cxnLst>
                      <a:rect l="T15" t="T16" r="T17" b="T18"/>
                      <a:pathLst>
                        <a:path w="264" h="131">
                          <a:moveTo>
                            <a:pt x="180" y="53"/>
                          </a:moveTo>
                          <a:lnTo>
                            <a:pt x="264" y="131"/>
                          </a:lnTo>
                          <a:lnTo>
                            <a:pt x="83" y="78"/>
                          </a:lnTo>
                          <a:lnTo>
                            <a:pt x="0" y="0"/>
                          </a:lnTo>
                          <a:lnTo>
                            <a:pt x="180" y="53"/>
                          </a:lnTo>
                          <a:close/>
                        </a:path>
                      </a:pathLst>
                    </a:custGeom>
                    <a:gradFill rotWithShape="1">
                      <a:gsLst>
                        <a:gs pos="0">
                          <a:srgbClr val="E6E6E6"/>
                        </a:gs>
                        <a:gs pos="100000">
                          <a:srgbClr val="94949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grpSp>
        </p:grpSp>
        <p:sp>
          <p:nvSpPr>
            <p:cNvPr id="8" name="WordArt 51"/>
            <p:cNvSpPr>
              <a:spLocks noChangeArrowheads="1" noChangeShapeType="1" noTextEdit="1"/>
            </p:cNvSpPr>
            <p:nvPr/>
          </p:nvSpPr>
          <p:spPr bwMode="auto">
            <a:xfrm rot="1871965">
              <a:off x="2541588" y="3697288"/>
              <a:ext cx="2097087" cy="17176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17400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smtClean="0">
                  <a:ln>
                    <a:noFill/>
                  </a:ln>
                  <a:solidFill>
                    <a:srgbClr val="FFFFFF"/>
                  </a:solidFill>
                  <a:effectLst/>
                  <a:uLnTx/>
                  <a:uFillTx/>
                  <a:latin typeface="Arial Black"/>
                  <a:ea typeface="微软雅黑" pitchFamily="34" charset="-122"/>
                </a:rPr>
                <a:t>在此输入文本标题</a:t>
              </a:r>
              <a:r>
                <a:rPr kumimoji="0" lang="en-US" altLang="zh-CN" sz="1800" b="0" i="0" u="none" strike="noStrike" kern="10" cap="none" spc="0" normalizeH="0" baseline="0" noProof="0" dirty="0" smtClean="0">
                  <a:ln>
                    <a:noFill/>
                  </a:ln>
                  <a:solidFill>
                    <a:srgbClr val="FFFFFF"/>
                  </a:solidFill>
                  <a:effectLst/>
                  <a:uLnTx/>
                  <a:uFillTx/>
                  <a:latin typeface="Arial Black"/>
                  <a:ea typeface="微软雅黑" pitchFamily="34" charset="-122"/>
                </a:rPr>
                <a:t> </a:t>
              </a:r>
              <a:r>
                <a:rPr kumimoji="0" lang="en-US" altLang="zh-CN" sz="1800" b="0" i="0" u="none" strike="noStrike" kern="10" cap="none" spc="0" normalizeH="0" baseline="0" noProof="0" dirty="0">
                  <a:ln>
                    <a:noFill/>
                  </a:ln>
                  <a:solidFill>
                    <a:srgbClr val="FFFFFF"/>
                  </a:solidFill>
                  <a:effectLst/>
                  <a:uLnTx/>
                  <a:uFillTx/>
                  <a:latin typeface="Arial Black"/>
                  <a:ea typeface="微软雅黑" pitchFamily="34" charset="-122"/>
                </a:rPr>
                <a:t>1</a:t>
              </a:r>
              <a:endParaRPr kumimoji="0" lang="zh-CN" altLang="en-US" sz="1800" b="0" i="0" u="none" strike="noStrike" kern="10" cap="none" spc="0" normalizeH="0" baseline="0" noProof="0" dirty="0">
                <a:ln>
                  <a:noFill/>
                </a:ln>
                <a:solidFill>
                  <a:srgbClr val="FFFFFF"/>
                </a:solidFill>
                <a:effectLst/>
                <a:uLnTx/>
                <a:uFillTx/>
                <a:latin typeface="Arial Black"/>
                <a:ea typeface="微软雅黑" pitchFamily="34" charset="-122"/>
              </a:endParaRPr>
            </a:p>
          </p:txBody>
        </p:sp>
        <p:sp>
          <p:nvSpPr>
            <p:cNvPr id="9" name="WordArt 58"/>
            <p:cNvSpPr>
              <a:spLocks noChangeArrowheads="1" noChangeShapeType="1" noTextEdit="1"/>
            </p:cNvSpPr>
            <p:nvPr/>
          </p:nvSpPr>
          <p:spPr bwMode="auto">
            <a:xfrm rot="2571658">
              <a:off x="3475038" y="1873250"/>
              <a:ext cx="2251075" cy="32956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429559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smtClean="0">
                  <a:ln>
                    <a:noFill/>
                  </a:ln>
                  <a:solidFill>
                    <a:srgbClr val="7D7D7D"/>
                  </a:solidFill>
                  <a:effectLst/>
                  <a:uLnTx/>
                  <a:uFillTx/>
                  <a:latin typeface="Arial Black"/>
                  <a:ea typeface="微软雅黑" pitchFamily="34" charset="-122"/>
                </a:rPr>
                <a:t>在此输入文本标题</a:t>
              </a:r>
              <a:r>
                <a:rPr kumimoji="0" lang="en-US" altLang="zh-CN" sz="1800" b="0" i="0" u="none" strike="noStrike" kern="10" cap="none" spc="0" normalizeH="0" baseline="0" noProof="0" dirty="0" smtClean="0">
                  <a:ln>
                    <a:noFill/>
                  </a:ln>
                  <a:solidFill>
                    <a:srgbClr val="7D7D7D"/>
                  </a:solidFill>
                  <a:effectLst/>
                  <a:uLnTx/>
                  <a:uFillTx/>
                  <a:latin typeface="Arial Black"/>
                  <a:ea typeface="微软雅黑" pitchFamily="34" charset="-122"/>
                </a:rPr>
                <a:t> </a:t>
              </a:r>
              <a:r>
                <a:rPr kumimoji="0" lang="en-US" altLang="zh-CN" sz="1800" b="0" i="0" u="none" strike="noStrike" kern="10" cap="none" spc="0" normalizeH="0" baseline="0" noProof="0" dirty="0">
                  <a:ln>
                    <a:noFill/>
                  </a:ln>
                  <a:solidFill>
                    <a:srgbClr val="7D7D7D"/>
                  </a:solidFill>
                  <a:effectLst/>
                  <a:uLnTx/>
                  <a:uFillTx/>
                  <a:latin typeface="Arial Black"/>
                  <a:ea typeface="微软雅黑" pitchFamily="34" charset="-122"/>
                </a:rPr>
                <a:t>2  </a:t>
              </a:r>
              <a:endParaRPr kumimoji="0" lang="zh-CN" altLang="en-US" sz="1800" b="0" i="0" u="none" strike="noStrike" kern="10" cap="none" spc="0" normalizeH="0" baseline="0" noProof="0" dirty="0">
                <a:ln>
                  <a:noFill/>
                </a:ln>
                <a:solidFill>
                  <a:srgbClr val="7D7D7D"/>
                </a:solidFill>
                <a:effectLst/>
                <a:uLnTx/>
                <a:uFillTx/>
                <a:latin typeface="Arial Black"/>
                <a:ea typeface="微软雅黑" pitchFamily="34" charset="-122"/>
              </a:endParaRPr>
            </a:p>
          </p:txBody>
        </p:sp>
        <p:grpSp>
          <p:nvGrpSpPr>
            <p:cNvPr id="10" name="组合 9"/>
            <p:cNvGrpSpPr/>
            <p:nvPr/>
          </p:nvGrpSpPr>
          <p:grpSpPr>
            <a:xfrm>
              <a:off x="7307974" y="1772816"/>
              <a:ext cx="1728787" cy="1431886"/>
              <a:chOff x="7307974" y="1772816"/>
              <a:chExt cx="1728787" cy="1431886"/>
            </a:xfrm>
          </p:grpSpPr>
          <p:sp>
            <p:nvSpPr>
              <p:cNvPr id="13" name="TextBox 19"/>
              <p:cNvSpPr txBox="1">
                <a:spLocks noChangeArrowheads="1"/>
              </p:cNvSpPr>
              <p:nvPr/>
            </p:nvSpPr>
            <p:spPr bwMode="auto">
              <a:xfrm>
                <a:off x="7308304" y="1772816"/>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单击此处添加标题</a:t>
                </a:r>
              </a:p>
            </p:txBody>
          </p:sp>
          <p:sp>
            <p:nvSpPr>
              <p:cNvPr id="14" name="TextBox 13"/>
              <p:cNvSpPr txBox="1"/>
              <p:nvPr/>
            </p:nvSpPr>
            <p:spPr bwMode="auto">
              <a:xfrm>
                <a:off x="7307974" y="2096706"/>
                <a:ext cx="1728787" cy="1107996"/>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11" name="TextBox 19"/>
            <p:cNvSpPr txBox="1">
              <a:spLocks noChangeArrowheads="1"/>
            </p:cNvSpPr>
            <p:nvPr/>
          </p:nvSpPr>
          <p:spPr bwMode="auto">
            <a:xfrm>
              <a:off x="611560" y="3717032"/>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单击此处添加标题</a:t>
              </a:r>
            </a:p>
          </p:txBody>
        </p:sp>
        <p:sp>
          <p:nvSpPr>
            <p:cNvPr id="12" name="TextBox 11"/>
            <p:cNvSpPr txBox="1"/>
            <p:nvPr/>
          </p:nvSpPr>
          <p:spPr bwMode="auto">
            <a:xfrm>
              <a:off x="611230" y="4040922"/>
              <a:ext cx="1728787" cy="1078116"/>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Tree>
    <p:extLst>
      <p:ext uri="{BB962C8B-B14F-4D97-AF65-F5344CB8AC3E}">
        <p14:creationId xmlns:p14="http://schemas.microsoft.com/office/powerpoint/2010/main" val="241024955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7544" y="390071"/>
            <a:ext cx="8506233" cy="5968419"/>
            <a:chOff x="647564" y="425073"/>
            <a:chExt cx="8506233" cy="5968419"/>
          </a:xfrm>
        </p:grpSpPr>
        <p:grpSp>
          <p:nvGrpSpPr>
            <p:cNvPr id="3" name="组合 2"/>
            <p:cNvGrpSpPr/>
            <p:nvPr/>
          </p:nvGrpSpPr>
          <p:grpSpPr>
            <a:xfrm>
              <a:off x="3345404" y="1700808"/>
              <a:ext cx="3312368" cy="3312368"/>
              <a:chOff x="3923928" y="2780928"/>
              <a:chExt cx="3312368" cy="3312368"/>
            </a:xfrm>
            <a:scene3d>
              <a:camera prst="orthographicFront">
                <a:rot lat="19931523" lon="1985664" rev="21095202"/>
              </a:camera>
              <a:lightRig rig="soft" dir="t"/>
            </a:scene3d>
          </p:grpSpPr>
          <p:sp>
            <p:nvSpPr>
              <p:cNvPr id="16" name="空心弧 15"/>
              <p:cNvSpPr/>
              <p:nvPr/>
            </p:nvSpPr>
            <p:spPr>
              <a:xfrm rot="14141834">
                <a:off x="3923928" y="2780928"/>
                <a:ext cx="3312368" cy="3312368"/>
              </a:xfrm>
              <a:prstGeom prst="blockArc">
                <a:avLst>
                  <a:gd name="adj1" fmla="val 18457341"/>
                  <a:gd name="adj2" fmla="val 85299"/>
                  <a:gd name="adj3" fmla="val 11185"/>
                </a:avLst>
              </a:prstGeom>
              <a:gradFill>
                <a:gsLst>
                  <a:gs pos="100000">
                    <a:srgbClr val="2676FF">
                      <a:lumMod val="60000"/>
                      <a:lumOff val="40000"/>
                    </a:srgbClr>
                  </a:gs>
                  <a:gs pos="0">
                    <a:srgbClr val="2676FF"/>
                  </a:gs>
                </a:gsLst>
                <a:lin ang="5400000" scaled="0"/>
              </a:gradFill>
              <a:ln w="3175" cap="flat" cmpd="sng" algn="ctr">
                <a:solidFill>
                  <a:srgbClr val="2676FF">
                    <a:lumMod val="60000"/>
                    <a:lumOff val="40000"/>
                  </a:srgbClr>
                </a:solidFill>
                <a:prstDash val="solid"/>
              </a:ln>
              <a:effectLst/>
              <a:sp3d extrusionH="228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17" name="空心弧 16"/>
              <p:cNvSpPr/>
              <p:nvPr/>
            </p:nvSpPr>
            <p:spPr>
              <a:xfrm rot="21411429">
                <a:off x="3923928" y="2780928"/>
                <a:ext cx="3312368" cy="3312368"/>
              </a:xfrm>
              <a:prstGeom prst="blockArc">
                <a:avLst>
                  <a:gd name="adj1" fmla="val 18436435"/>
                  <a:gd name="adj2" fmla="val 85299"/>
                  <a:gd name="adj3" fmla="val 11185"/>
                </a:avLst>
              </a:prstGeom>
              <a:solidFill>
                <a:srgbClr val="EAEAEA"/>
              </a:solidFill>
              <a:ln w="3175" cap="flat" cmpd="sng" algn="ctr">
                <a:solidFill>
                  <a:srgbClr val="C5C5C5"/>
                </a:solidFill>
                <a:prstDash val="solid"/>
              </a:ln>
              <a:effectLst/>
              <a:sp3d extrusionH="228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18" name="空心弧 17"/>
              <p:cNvSpPr/>
              <p:nvPr/>
            </p:nvSpPr>
            <p:spPr>
              <a:xfrm rot="3423383">
                <a:off x="3923928" y="2780928"/>
                <a:ext cx="3312368" cy="3312368"/>
              </a:xfrm>
              <a:prstGeom prst="blockArc">
                <a:avLst>
                  <a:gd name="adj1" fmla="val 18460457"/>
                  <a:gd name="adj2" fmla="val 85299"/>
                  <a:gd name="adj3" fmla="val 11185"/>
                </a:avLst>
              </a:prstGeom>
              <a:solidFill>
                <a:srgbClr val="EAEAEA"/>
              </a:solidFill>
              <a:ln w="3175" cap="flat" cmpd="sng" algn="ctr">
                <a:solidFill>
                  <a:srgbClr val="C5C5C5"/>
                </a:solidFill>
                <a:prstDash val="solid"/>
              </a:ln>
              <a:effectLst/>
              <a:sp3d extrusionH="228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19" name="空心弧 18"/>
              <p:cNvSpPr/>
              <p:nvPr/>
            </p:nvSpPr>
            <p:spPr>
              <a:xfrm rot="7054471">
                <a:off x="3923928" y="2780928"/>
                <a:ext cx="3312368" cy="3312368"/>
              </a:xfrm>
              <a:prstGeom prst="blockArc">
                <a:avLst>
                  <a:gd name="adj1" fmla="val 18423113"/>
                  <a:gd name="adj2" fmla="val 85299"/>
                  <a:gd name="adj3" fmla="val 11185"/>
                </a:avLst>
              </a:prstGeom>
              <a:gradFill>
                <a:gsLst>
                  <a:gs pos="100000">
                    <a:srgbClr val="2676FF">
                      <a:lumMod val="60000"/>
                      <a:lumOff val="40000"/>
                    </a:srgbClr>
                  </a:gs>
                  <a:gs pos="0">
                    <a:srgbClr val="2676FF"/>
                  </a:gs>
                </a:gsLst>
                <a:lin ang="5400000" scaled="0"/>
              </a:gradFill>
              <a:ln w="3175" cap="flat" cmpd="sng" algn="ctr">
                <a:solidFill>
                  <a:srgbClr val="2676FF">
                    <a:lumMod val="60000"/>
                    <a:lumOff val="40000"/>
                  </a:srgbClr>
                </a:solidFill>
                <a:prstDash val="solid"/>
              </a:ln>
              <a:effectLst/>
              <a:sp3d extrusionH="228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20" name="空心弧 19"/>
              <p:cNvSpPr/>
              <p:nvPr/>
            </p:nvSpPr>
            <p:spPr>
              <a:xfrm rot="10614565">
                <a:off x="3923928" y="2780928"/>
                <a:ext cx="3312368" cy="3312368"/>
              </a:xfrm>
              <a:prstGeom prst="blockArc">
                <a:avLst>
                  <a:gd name="adj1" fmla="val 18448669"/>
                  <a:gd name="adj2" fmla="val 85299"/>
                  <a:gd name="adj3" fmla="val 11185"/>
                </a:avLst>
              </a:prstGeom>
              <a:gradFill>
                <a:gsLst>
                  <a:gs pos="100000">
                    <a:srgbClr val="2676FF">
                      <a:lumMod val="60000"/>
                      <a:lumOff val="40000"/>
                    </a:srgbClr>
                  </a:gs>
                  <a:gs pos="0">
                    <a:srgbClr val="2676FF"/>
                  </a:gs>
                </a:gsLst>
                <a:lin ang="5400000" scaled="0"/>
              </a:gradFill>
              <a:ln w="3175" cap="flat" cmpd="sng" algn="ctr">
                <a:solidFill>
                  <a:srgbClr val="2676FF">
                    <a:lumMod val="60000"/>
                    <a:lumOff val="40000"/>
                  </a:srgbClr>
                </a:solidFill>
                <a:prstDash val="solid"/>
              </a:ln>
              <a:effectLst/>
              <a:sp3d extrusionH="228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21" name="空心弧 20"/>
              <p:cNvSpPr/>
              <p:nvPr/>
            </p:nvSpPr>
            <p:spPr>
              <a:xfrm rot="17772992">
                <a:off x="3923928" y="2780928"/>
                <a:ext cx="3312368" cy="3312368"/>
              </a:xfrm>
              <a:prstGeom prst="blockArc">
                <a:avLst>
                  <a:gd name="adj1" fmla="val 18479446"/>
                  <a:gd name="adj2" fmla="val 85299"/>
                  <a:gd name="adj3" fmla="val 11185"/>
                </a:avLst>
              </a:prstGeom>
              <a:gradFill>
                <a:gsLst>
                  <a:gs pos="100000">
                    <a:srgbClr val="2676FF">
                      <a:lumMod val="60000"/>
                      <a:lumOff val="40000"/>
                    </a:srgbClr>
                  </a:gs>
                  <a:gs pos="0">
                    <a:srgbClr val="2676FF"/>
                  </a:gs>
                </a:gsLst>
                <a:lin ang="5400000" scaled="0"/>
              </a:gradFill>
              <a:ln w="3175" cap="flat" cmpd="sng" algn="ctr">
                <a:solidFill>
                  <a:srgbClr val="2676FF">
                    <a:lumMod val="60000"/>
                    <a:lumOff val="40000"/>
                  </a:srgbClr>
                </a:solidFill>
                <a:prstDash val="solid"/>
              </a:ln>
              <a:effectLst/>
              <a:sp3d extrusionH="228600"/>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grpSp>
        <p:sp>
          <p:nvSpPr>
            <p:cNvPr id="4" name="等腰三角形 3"/>
            <p:cNvSpPr/>
            <p:nvPr/>
          </p:nvSpPr>
          <p:spPr>
            <a:xfrm rot="7793969">
              <a:off x="3849614" y="1792934"/>
              <a:ext cx="288032" cy="504056"/>
            </a:xfrm>
            <a:prstGeom prst="triangle">
              <a:avLst/>
            </a:prstGeom>
            <a:gradFill>
              <a:gsLst>
                <a:gs pos="33000">
                  <a:srgbClr val="2676FF"/>
                </a:gs>
                <a:gs pos="100000">
                  <a:srgbClr val="2676FF">
                    <a:lumMod val="75000"/>
                  </a:srgbClr>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等腰三角形 4"/>
            <p:cNvSpPr/>
            <p:nvPr/>
          </p:nvSpPr>
          <p:spPr>
            <a:xfrm rot="12293553">
              <a:off x="5744824" y="1305965"/>
              <a:ext cx="288032" cy="504056"/>
            </a:xfrm>
            <a:prstGeom prst="triangle">
              <a:avLst/>
            </a:prstGeom>
            <a:gradFill>
              <a:gsLst>
                <a:gs pos="33000">
                  <a:srgbClr val="2676FF"/>
                </a:gs>
                <a:gs pos="100000">
                  <a:srgbClr val="2676FF">
                    <a:lumMod val="75000"/>
                  </a:srgbClr>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6" name="等腰三角形 5"/>
            <p:cNvSpPr/>
            <p:nvPr/>
          </p:nvSpPr>
          <p:spPr>
            <a:xfrm rot="15790921">
              <a:off x="6680928" y="2458094"/>
              <a:ext cx="288032" cy="504056"/>
            </a:xfrm>
            <a:prstGeom prst="triangl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等腰三角形 6"/>
            <p:cNvSpPr/>
            <p:nvPr/>
          </p:nvSpPr>
          <p:spPr>
            <a:xfrm rot="18235307">
              <a:off x="6279503" y="4430009"/>
              <a:ext cx="288032" cy="504056"/>
            </a:xfrm>
            <a:prstGeom prst="triangl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等腰三角形 7"/>
            <p:cNvSpPr/>
            <p:nvPr/>
          </p:nvSpPr>
          <p:spPr>
            <a:xfrm rot="6246406">
              <a:off x="2989338" y="3407920"/>
              <a:ext cx="288032" cy="504056"/>
            </a:xfrm>
            <a:prstGeom prst="triangle">
              <a:avLst/>
            </a:prstGeom>
            <a:gradFill>
              <a:gsLst>
                <a:gs pos="33000">
                  <a:srgbClr val="2676FF"/>
                </a:gs>
                <a:gs pos="100000">
                  <a:srgbClr val="2676FF">
                    <a:lumMod val="75000"/>
                  </a:srgbClr>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9" name="等腰三角形 8"/>
            <p:cNvSpPr/>
            <p:nvPr/>
          </p:nvSpPr>
          <p:spPr>
            <a:xfrm rot="1921167">
              <a:off x="3891630" y="4898835"/>
              <a:ext cx="288032" cy="504056"/>
            </a:xfrm>
            <a:prstGeom prst="triangle">
              <a:avLst/>
            </a:prstGeom>
            <a:gradFill>
              <a:gsLst>
                <a:gs pos="33000">
                  <a:srgbClr val="2676FF"/>
                </a:gs>
                <a:gs pos="100000">
                  <a:srgbClr val="2676FF">
                    <a:lumMod val="75000"/>
                  </a:srgbClr>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0" name="TextBox 9"/>
            <p:cNvSpPr txBox="1"/>
            <p:nvPr/>
          </p:nvSpPr>
          <p:spPr bwMode="auto">
            <a:xfrm>
              <a:off x="1750283" y="948615"/>
              <a:ext cx="2520280" cy="824200"/>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1" name="TextBox 10"/>
            <p:cNvSpPr txBox="1"/>
            <p:nvPr/>
          </p:nvSpPr>
          <p:spPr bwMode="auto">
            <a:xfrm>
              <a:off x="647564" y="3247848"/>
              <a:ext cx="2153748" cy="854080"/>
            </a:xfrm>
            <a:prstGeom prst="rect">
              <a:avLst/>
            </a:prstGeom>
            <a:noFill/>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2" name="TextBox 11"/>
            <p:cNvSpPr txBox="1"/>
            <p:nvPr/>
          </p:nvSpPr>
          <p:spPr bwMode="auto">
            <a:xfrm>
              <a:off x="1996953" y="5569292"/>
              <a:ext cx="2520280" cy="824200"/>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3" name="TextBox 12"/>
            <p:cNvSpPr txBox="1"/>
            <p:nvPr/>
          </p:nvSpPr>
          <p:spPr bwMode="auto">
            <a:xfrm>
              <a:off x="5564804" y="425073"/>
              <a:ext cx="2520280" cy="824200"/>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4" name="TextBox 13"/>
            <p:cNvSpPr txBox="1"/>
            <p:nvPr/>
          </p:nvSpPr>
          <p:spPr bwMode="auto">
            <a:xfrm>
              <a:off x="7204360" y="2156124"/>
              <a:ext cx="1949437" cy="1107996"/>
            </a:xfrm>
            <a:prstGeom prst="rect">
              <a:avLst/>
            </a:prstGeom>
            <a:noFill/>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5" name="TextBox 14"/>
            <p:cNvSpPr txBox="1"/>
            <p:nvPr/>
          </p:nvSpPr>
          <p:spPr bwMode="auto">
            <a:xfrm>
              <a:off x="5902533" y="5157192"/>
              <a:ext cx="2520280" cy="824200"/>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Tree>
    <p:extLst>
      <p:ext uri="{BB962C8B-B14F-4D97-AF65-F5344CB8AC3E}">
        <p14:creationId xmlns:p14="http://schemas.microsoft.com/office/powerpoint/2010/main" val="155728022"/>
      </p:ext>
    </p:extLst>
  </p:cSld>
  <p:clrMapOvr>
    <a:masterClrMapping/>
  </p:clrMapOvr>
  <p:timing>
    <p:tnLst>
      <p:par>
        <p:cTn id="1" dur="indefinite" restart="never" nodeType="tmRoot"/>
      </p:par>
    </p:tnLst>
  </p:timing>
</p:sld>
</file>

<file path=ppt/theme/theme1.xml><?xml version="1.0" encoding="utf-8"?>
<a:theme xmlns:a="http://schemas.openxmlformats.org/drawingml/2006/main" name="E13D0704E7463D7F58C3C1A3904193E1">
  <a:themeElements>
    <a:clrScheme name="SoEasy_变色">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B2B2B2"/>
      </a:accent6>
      <a:hlink>
        <a:srgbClr val="5F5F5F"/>
      </a:hlink>
      <a:folHlink>
        <a:srgbClr val="919191"/>
      </a:folHlink>
    </a:clrScheme>
    <a:fontScheme name="自定义 2">
      <a:majorFont>
        <a:latin typeface="Cambr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E13D0704E7463D7F58C3C1A3904193E1">
  <a:themeElements>
    <a:clrScheme name="SoEasy_变色">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B2B2B2"/>
      </a:accent6>
      <a:hlink>
        <a:srgbClr val="5F5F5F"/>
      </a:hlink>
      <a:folHlink>
        <a:srgbClr val="919191"/>
      </a:folHlink>
    </a:clrScheme>
    <a:fontScheme name="自定义 2">
      <a:majorFont>
        <a:latin typeface="Cambr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E13D0704E7463D7F58C3C1A3904193E1">
  <a:themeElements>
    <a:clrScheme name="SoEasy_变色">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B2B2B2"/>
      </a:accent6>
      <a:hlink>
        <a:srgbClr val="5F5F5F"/>
      </a:hlink>
      <a:folHlink>
        <a:srgbClr val="919191"/>
      </a:folHlink>
    </a:clrScheme>
    <a:fontScheme name="自定义 2">
      <a:majorFont>
        <a:latin typeface="Cambr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474</TotalTime>
  <Words>18142</Words>
  <Application>Microsoft Office PowerPoint</Application>
  <PresentationFormat>全屏显示(4:3)</PresentationFormat>
  <Paragraphs>2160</Paragraphs>
  <Slides>266</Slides>
  <Notes>1</Notes>
  <HiddenSlides>0</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266</vt:i4>
      </vt:variant>
    </vt:vector>
  </HeadingPairs>
  <TitlesOfParts>
    <vt:vector size="283" baseType="lpstr">
      <vt:lpstr>Meiryo</vt:lpstr>
      <vt:lpstr>MS UI Gothic</vt:lpstr>
      <vt:lpstr>华文细黑</vt:lpstr>
      <vt:lpstr>宋体</vt:lpstr>
      <vt:lpstr>微软雅黑</vt:lpstr>
      <vt:lpstr>幼圆</vt:lpstr>
      <vt:lpstr>Arial</vt:lpstr>
      <vt:lpstr>Arial Black</vt:lpstr>
      <vt:lpstr>Calibri</vt:lpstr>
      <vt:lpstr>Calibri Light</vt:lpstr>
      <vt:lpstr>Cambria</vt:lpstr>
      <vt:lpstr>Impact</vt:lpstr>
      <vt:lpstr>Wingdings</vt:lpstr>
      <vt:lpstr>E13D0704E7463D7F58C3C1A3904193E1</vt:lpstr>
      <vt:lpstr>2_E13D0704E7463D7F58C3C1A3904193E1</vt:lpstr>
      <vt:lpstr>3_E13D0704E7463D7F58C3C1A3904193E1</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石头</dc:creator>
  <cp:lastModifiedBy>kan</cp:lastModifiedBy>
  <cp:revision>55</cp:revision>
  <dcterms:created xsi:type="dcterms:W3CDTF">2012-07-20T03:07:30Z</dcterms:created>
  <dcterms:modified xsi:type="dcterms:W3CDTF">2015-07-17T16:21:16Z</dcterms:modified>
</cp:coreProperties>
</file>