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5"/>
  </p:notesMasterIdLst>
  <p:handoutMasterIdLst>
    <p:handoutMasterId r:id="rId6"/>
  </p:handoutMasterIdLst>
  <p:sldIdLst>
    <p:sldId id="437" r:id="rId3"/>
    <p:sldId id="438" r:id="rId4"/>
  </p:sldIdLst>
  <p:sldSz cx="15360650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060"/>
    <a:srgbClr val="FF6600"/>
    <a:srgbClr val="990099"/>
    <a:srgbClr val="FF3399"/>
    <a:srgbClr val="66FF33"/>
    <a:srgbClr val="99FF66"/>
    <a:srgbClr val="FFCC66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6314" autoAdjust="0"/>
  </p:normalViewPr>
  <p:slideViewPr>
    <p:cSldViewPr>
      <p:cViewPr varScale="1">
        <p:scale>
          <a:sx n="87" d="100"/>
          <a:sy n="87" d="100"/>
        </p:scale>
        <p:origin x="714" y="78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DEE79-D6A9-404B-B2E7-14B1D354893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041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0994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6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113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491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92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41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12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111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59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106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23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391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4"/>
            <a:ext cx="13824586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11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4" y="8008711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11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4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09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19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36" indent="-432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78" indent="-36003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20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68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216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264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312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360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08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48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96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44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92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240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88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336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384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8822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5445023" y="4063610"/>
            <a:ext cx="1666047" cy="1744275"/>
          </a:xfrm>
          <a:custGeom>
            <a:avLst/>
            <a:gdLst>
              <a:gd name="T0" fmla="*/ 430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197 w 788"/>
              <a:gd name="T9" fmla="*/ 0 h 825"/>
              <a:gd name="T10" fmla="*/ 430 w 788"/>
              <a:gd name="T11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8" h="825">
                <a:moveTo>
                  <a:pt x="430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197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3694405" y="4623893"/>
            <a:ext cx="1666047" cy="1744275"/>
          </a:xfrm>
          <a:custGeom>
            <a:avLst/>
            <a:gdLst>
              <a:gd name="T0" fmla="*/ 429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429 w 788"/>
              <a:gd name="T9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25">
                <a:moveTo>
                  <a:pt x="429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429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941673" y="5173604"/>
            <a:ext cx="1666047" cy="1754846"/>
          </a:xfrm>
          <a:custGeom>
            <a:avLst/>
            <a:gdLst>
              <a:gd name="T0" fmla="*/ 430 w 788"/>
              <a:gd name="T1" fmla="*/ 0 h 830"/>
              <a:gd name="T2" fmla="*/ 788 w 788"/>
              <a:gd name="T3" fmla="*/ 830 h 830"/>
              <a:gd name="T4" fmla="*/ 358 w 788"/>
              <a:gd name="T5" fmla="*/ 830 h 830"/>
              <a:gd name="T6" fmla="*/ 0 w 788"/>
              <a:gd name="T7" fmla="*/ 0 h 830"/>
              <a:gd name="T8" fmla="*/ 430 w 788"/>
              <a:gd name="T9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30">
                <a:moveTo>
                  <a:pt x="430" y="0"/>
                </a:moveTo>
                <a:lnTo>
                  <a:pt x="788" y="830"/>
                </a:lnTo>
                <a:lnTo>
                  <a:pt x="358" y="830"/>
                </a:lnTo>
                <a:lnTo>
                  <a:pt x="0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947965" y="5173604"/>
            <a:ext cx="1902845" cy="2315129"/>
            <a:chOff x="508001" y="4339709"/>
            <a:chExt cx="1670561" cy="2032516"/>
          </a:xfrm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08001" y="4339709"/>
              <a:ext cx="1670561" cy="2032516"/>
            </a:xfrm>
            <a:custGeom>
              <a:avLst/>
              <a:gdLst>
                <a:gd name="T0" fmla="*/ 470 w 900"/>
                <a:gd name="T1" fmla="*/ 0 h 1095"/>
                <a:gd name="T2" fmla="*/ 0 w 900"/>
                <a:gd name="T3" fmla="*/ 1095 h 1095"/>
                <a:gd name="T4" fmla="*/ 434 w 900"/>
                <a:gd name="T5" fmla="*/ 1095 h 1095"/>
                <a:gd name="T6" fmla="*/ 900 w 900"/>
                <a:gd name="T7" fmla="*/ 0 h 1095"/>
                <a:gd name="T8" fmla="*/ 470 w 900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5">
                  <a:moveTo>
                    <a:pt x="470" y="0"/>
                  </a:moveTo>
                  <a:lnTo>
                    <a:pt x="0" y="1095"/>
                  </a:lnTo>
                  <a:lnTo>
                    <a:pt x="434" y="1095"/>
                  </a:lnTo>
                  <a:lnTo>
                    <a:pt x="900" y="0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Inhaltsplatzhalter 4"/>
            <p:cNvSpPr txBox="1">
              <a:spLocks/>
            </p:cNvSpPr>
            <p:nvPr/>
          </p:nvSpPr>
          <p:spPr>
            <a:xfrm rot="17607428">
              <a:off x="482880" y="5217467"/>
              <a:ext cx="1720804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800" b="1" dirty="0">
                  <a:latin typeface="+mn-lt"/>
                  <a:cs typeface="+mn-ea"/>
                  <a:sym typeface="+mn-lt"/>
                </a:rPr>
                <a:t>OPTION 01</a:t>
              </a:r>
              <a:endParaRPr lang="en-US" sz="14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0" name="Group 20"/>
          <p:cNvGrpSpPr/>
          <p:nvPr/>
        </p:nvGrpSpPr>
        <p:grpSpPr>
          <a:xfrm>
            <a:off x="2698583" y="4623895"/>
            <a:ext cx="1902845" cy="2304557"/>
            <a:chOff x="2044917" y="3857102"/>
            <a:chExt cx="1670561" cy="2023235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044917" y="3857102"/>
              <a:ext cx="1670561" cy="2023235"/>
            </a:xfrm>
            <a:custGeom>
              <a:avLst/>
              <a:gdLst>
                <a:gd name="T0" fmla="*/ 471 w 900"/>
                <a:gd name="T1" fmla="*/ 0 h 1090"/>
                <a:gd name="T2" fmla="*/ 0 w 900"/>
                <a:gd name="T3" fmla="*/ 1090 h 1090"/>
                <a:gd name="T4" fmla="*/ 430 w 900"/>
                <a:gd name="T5" fmla="*/ 1090 h 1090"/>
                <a:gd name="T6" fmla="*/ 900 w 900"/>
                <a:gd name="T7" fmla="*/ 0 h 1090"/>
                <a:gd name="T8" fmla="*/ 471 w 900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0">
                  <a:moveTo>
                    <a:pt x="471" y="0"/>
                  </a:moveTo>
                  <a:lnTo>
                    <a:pt x="0" y="1090"/>
                  </a:lnTo>
                  <a:lnTo>
                    <a:pt x="430" y="1090"/>
                  </a:lnTo>
                  <a:lnTo>
                    <a:pt x="900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Inhaltsplatzhalter 4"/>
            <p:cNvSpPr txBox="1">
              <a:spLocks/>
            </p:cNvSpPr>
            <p:nvPr/>
          </p:nvSpPr>
          <p:spPr>
            <a:xfrm rot="17607428">
              <a:off x="1989544" y="4751800"/>
              <a:ext cx="1720804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800" b="1" dirty="0">
                  <a:latin typeface="+mn-lt"/>
                  <a:cs typeface="+mn-ea"/>
                  <a:sym typeface="+mn-lt"/>
                </a:rPr>
                <a:t>OPTION 02</a:t>
              </a:r>
              <a:endParaRPr lang="en-US" sz="14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3" name="Group 21"/>
          <p:cNvGrpSpPr/>
          <p:nvPr/>
        </p:nvGrpSpPr>
        <p:grpSpPr>
          <a:xfrm>
            <a:off x="4440742" y="4063612"/>
            <a:ext cx="1904960" cy="2304557"/>
            <a:chOff x="3574408" y="3365214"/>
            <a:chExt cx="1672417" cy="2023235"/>
          </a:xfrm>
        </p:grpSpPr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574408" y="3365214"/>
              <a:ext cx="1672417" cy="2023235"/>
            </a:xfrm>
            <a:custGeom>
              <a:avLst/>
              <a:gdLst>
                <a:gd name="T0" fmla="*/ 471 w 901"/>
                <a:gd name="T1" fmla="*/ 0 h 1090"/>
                <a:gd name="T2" fmla="*/ 0 w 901"/>
                <a:gd name="T3" fmla="*/ 1090 h 1090"/>
                <a:gd name="T4" fmla="*/ 435 w 901"/>
                <a:gd name="T5" fmla="*/ 1090 h 1090"/>
                <a:gd name="T6" fmla="*/ 901 w 901"/>
                <a:gd name="T7" fmla="*/ 0 h 1090"/>
                <a:gd name="T8" fmla="*/ 471 w 901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1090">
                  <a:moveTo>
                    <a:pt x="471" y="0"/>
                  </a:moveTo>
                  <a:lnTo>
                    <a:pt x="0" y="1090"/>
                  </a:lnTo>
                  <a:lnTo>
                    <a:pt x="435" y="1090"/>
                  </a:lnTo>
                  <a:lnTo>
                    <a:pt x="901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Inhaltsplatzhalter 4"/>
            <p:cNvSpPr txBox="1">
              <a:spLocks/>
            </p:cNvSpPr>
            <p:nvPr/>
          </p:nvSpPr>
          <p:spPr>
            <a:xfrm rot="17607428">
              <a:off x="3531258" y="4260314"/>
              <a:ext cx="1720804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800" b="1" dirty="0">
                  <a:latin typeface="+mn-lt"/>
                  <a:cs typeface="+mn-ea"/>
                  <a:sym typeface="+mn-lt"/>
                </a:rPr>
                <a:t>OPTION 03</a:t>
              </a:r>
              <a:endParaRPr lang="en-US" sz="14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6" name="Group 22"/>
          <p:cNvGrpSpPr/>
          <p:nvPr/>
        </p:nvGrpSpPr>
        <p:grpSpPr>
          <a:xfrm>
            <a:off x="6201930" y="2355278"/>
            <a:ext cx="2414499" cy="3452607"/>
            <a:chOff x="5120605" y="1865422"/>
            <a:chExt cx="2119756" cy="3031140"/>
          </a:xfrm>
        </p:grpSpPr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5120605" y="1865422"/>
              <a:ext cx="2119756" cy="3031140"/>
            </a:xfrm>
            <a:custGeom>
              <a:avLst/>
              <a:gdLst>
                <a:gd name="T0" fmla="*/ 1142 w 1142"/>
                <a:gd name="T1" fmla="*/ 485 h 1633"/>
                <a:gd name="T2" fmla="*/ 927 w 1142"/>
                <a:gd name="T3" fmla="*/ 0 h 1633"/>
                <a:gd name="T4" fmla="*/ 292 w 1142"/>
                <a:gd name="T5" fmla="*/ 485 h 1633"/>
                <a:gd name="T6" fmla="*/ 502 w 1142"/>
                <a:gd name="T7" fmla="*/ 485 h 1633"/>
                <a:gd name="T8" fmla="*/ 0 w 1142"/>
                <a:gd name="T9" fmla="*/ 1633 h 1633"/>
                <a:gd name="T10" fmla="*/ 430 w 1142"/>
                <a:gd name="T11" fmla="*/ 1633 h 1633"/>
                <a:gd name="T12" fmla="*/ 932 w 1142"/>
                <a:gd name="T13" fmla="*/ 485 h 1633"/>
                <a:gd name="T14" fmla="*/ 1142 w 1142"/>
                <a:gd name="T15" fmla="*/ 485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1633">
                  <a:moveTo>
                    <a:pt x="1142" y="485"/>
                  </a:moveTo>
                  <a:lnTo>
                    <a:pt x="927" y="0"/>
                  </a:lnTo>
                  <a:lnTo>
                    <a:pt x="292" y="485"/>
                  </a:lnTo>
                  <a:lnTo>
                    <a:pt x="502" y="485"/>
                  </a:lnTo>
                  <a:lnTo>
                    <a:pt x="0" y="1633"/>
                  </a:lnTo>
                  <a:lnTo>
                    <a:pt x="430" y="1633"/>
                  </a:lnTo>
                  <a:lnTo>
                    <a:pt x="932" y="485"/>
                  </a:lnTo>
                  <a:lnTo>
                    <a:pt x="1142" y="48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Inhaltsplatzhalter 4"/>
            <p:cNvSpPr txBox="1">
              <a:spLocks/>
            </p:cNvSpPr>
            <p:nvPr/>
          </p:nvSpPr>
          <p:spPr>
            <a:xfrm rot="17607428">
              <a:off x="5190974" y="3528610"/>
              <a:ext cx="1720804" cy="27699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800" b="1" dirty="0">
                  <a:latin typeface="+mn-lt"/>
                  <a:cs typeface="+mn-ea"/>
                  <a:sym typeface="+mn-lt"/>
                </a:rPr>
                <a:t>OPTION 04</a:t>
              </a:r>
              <a:endParaRPr lang="en-US" sz="1400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9" name="Inhaltsplatzhalter 4"/>
          <p:cNvSpPr txBox="1">
            <a:spLocks/>
          </p:cNvSpPr>
          <p:nvPr/>
        </p:nvSpPr>
        <p:spPr>
          <a:xfrm>
            <a:off x="10666852" y="2655648"/>
            <a:ext cx="3062145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9567384" y="2563315"/>
            <a:ext cx="885242" cy="11079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40%</a:t>
            </a:r>
            <a:endParaRPr lang="en-US" sz="28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10666852" y="3799366"/>
            <a:ext cx="3062145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2" name="Inhaltsplatzhalter 4"/>
          <p:cNvSpPr txBox="1">
            <a:spLocks/>
          </p:cNvSpPr>
          <p:nvPr/>
        </p:nvSpPr>
        <p:spPr>
          <a:xfrm>
            <a:off x="9567384" y="3712163"/>
            <a:ext cx="885242" cy="11079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8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3" name="Inhaltsplatzhalter 4"/>
          <p:cNvSpPr txBox="1">
            <a:spLocks/>
          </p:cNvSpPr>
          <p:nvPr/>
        </p:nvSpPr>
        <p:spPr>
          <a:xfrm>
            <a:off x="10666852" y="4943083"/>
            <a:ext cx="3062145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4" name="Inhaltsplatzhalter 4"/>
          <p:cNvSpPr txBox="1">
            <a:spLocks/>
          </p:cNvSpPr>
          <p:nvPr/>
        </p:nvSpPr>
        <p:spPr>
          <a:xfrm>
            <a:off x="9567384" y="4861010"/>
            <a:ext cx="885242" cy="11079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70%</a:t>
            </a:r>
            <a:endParaRPr lang="en-US" sz="28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5" name="Inhaltsplatzhalter 4"/>
          <p:cNvSpPr txBox="1">
            <a:spLocks/>
          </p:cNvSpPr>
          <p:nvPr/>
        </p:nvSpPr>
        <p:spPr>
          <a:xfrm>
            <a:off x="10666852" y="6086800"/>
            <a:ext cx="3062145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6" name="Inhaltsplatzhalter 4"/>
          <p:cNvSpPr txBox="1">
            <a:spLocks/>
          </p:cNvSpPr>
          <p:nvPr/>
        </p:nvSpPr>
        <p:spPr>
          <a:xfrm>
            <a:off x="9567384" y="6009857"/>
            <a:ext cx="885242" cy="11079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8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36427" y="719981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8" name="Group 10"/>
          <p:cNvGrpSpPr/>
          <p:nvPr/>
        </p:nvGrpSpPr>
        <p:grpSpPr>
          <a:xfrm>
            <a:off x="7388313" y="1645244"/>
            <a:ext cx="635842" cy="96244"/>
            <a:chOff x="5925320" y="1387851"/>
            <a:chExt cx="585169" cy="88574"/>
          </a:xfrm>
        </p:grpSpPr>
        <p:sp>
          <p:nvSpPr>
            <p:cNvPr id="29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738602" y="1280620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7517" y="431949"/>
            <a:ext cx="328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3716721"/>
            <a:ext cx="15360649" cy="8280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6781" tIns="0" rIns="226781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28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352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408"/>
            <a:ext cx="15360649" cy="9767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252837" y="4940278"/>
            <a:ext cx="8701356" cy="2132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473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sktpt1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26BAB"/>
    </a:accent1>
    <a:accent2>
      <a:srgbClr val="2E9273"/>
    </a:accent2>
    <a:accent3>
      <a:srgbClr val="83AC3F"/>
    </a:accent3>
    <a:accent4>
      <a:srgbClr val="EE852A"/>
    </a:accent4>
    <a:accent5>
      <a:srgbClr val="B02521"/>
    </a:accent5>
    <a:accent6>
      <a:srgbClr val="9069A1"/>
    </a:accent6>
    <a:hlink>
      <a:srgbClr val="226BA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123</Words>
  <Application>Microsoft Office PowerPoint</Application>
  <PresentationFormat>自定义</PresentationFormat>
  <Paragraphs>26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第一PPT模板网：www.1ppt.com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1401</cp:revision>
  <dcterms:created xsi:type="dcterms:W3CDTF">2009-02-11T05:37:22Z</dcterms:created>
  <dcterms:modified xsi:type="dcterms:W3CDTF">2021-04-04T07:34:34Z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