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31" r:id="rId3"/>
    <p:sldId id="432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FF6600"/>
    <a:srgbClr val="990099"/>
    <a:srgbClr val="FF3399"/>
    <a:srgbClr val="66FF33"/>
    <a:srgbClr val="99FF66"/>
    <a:srgbClr val="FFCC66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5672" autoAdjust="0"/>
  </p:normalViewPr>
  <p:slideViewPr>
    <p:cSldViewPr>
      <p:cViewPr varScale="1">
        <p:scale>
          <a:sx n="86" d="100"/>
          <a:sy n="86" d="100"/>
        </p:scale>
        <p:origin x="918" y="90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79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1695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980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77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332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6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49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4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7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79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7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2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09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3" y="8008709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09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2021/3/28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724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/>
          <p:nvPr/>
        </p:nvGrpSpPr>
        <p:grpSpPr>
          <a:xfrm>
            <a:off x="7700465" y="4314104"/>
            <a:ext cx="1291643" cy="676897"/>
            <a:chOff x="6000748" y="3446287"/>
            <a:chExt cx="1291643" cy="676897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6000748" y="3532756"/>
              <a:ext cx="1107894" cy="580969"/>
            </a:xfrm>
            <a:custGeom>
              <a:avLst/>
              <a:gdLst>
                <a:gd name="T0" fmla="*/ 646 w 740"/>
                <a:gd name="T1" fmla="*/ 0 h 388"/>
                <a:gd name="T2" fmla="*/ 0 w 740"/>
                <a:gd name="T3" fmla="*/ 346 h 388"/>
                <a:gd name="T4" fmla="*/ 732 w 740"/>
                <a:gd name="T5" fmla="*/ 388 h 388"/>
                <a:gd name="T6" fmla="*/ 732 w 740"/>
                <a:gd name="T7" fmla="*/ 388 h 388"/>
                <a:gd name="T8" fmla="*/ 646 w 740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0" h="388">
                  <a:moveTo>
                    <a:pt x="646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732" y="388"/>
                    <a:pt x="732" y="388"/>
                    <a:pt x="732" y="388"/>
                  </a:cubicBezTo>
                  <a:cubicBezTo>
                    <a:pt x="732" y="388"/>
                    <a:pt x="732" y="388"/>
                    <a:pt x="732" y="388"/>
                  </a:cubicBezTo>
                  <a:cubicBezTo>
                    <a:pt x="740" y="258"/>
                    <a:pt x="713" y="124"/>
                    <a:pt x="646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968129" y="3446287"/>
              <a:ext cx="324262" cy="676897"/>
            </a:xfrm>
            <a:custGeom>
              <a:avLst/>
              <a:gdLst>
                <a:gd name="T0" fmla="*/ 107 w 216"/>
                <a:gd name="T1" fmla="*/ 0 h 452"/>
                <a:gd name="T2" fmla="*/ 0 w 216"/>
                <a:gd name="T3" fmla="*/ 57 h 452"/>
                <a:gd name="T4" fmla="*/ 86 w 216"/>
                <a:gd name="T5" fmla="*/ 445 h 452"/>
                <a:gd name="T6" fmla="*/ 207 w 216"/>
                <a:gd name="T7" fmla="*/ 452 h 452"/>
                <a:gd name="T8" fmla="*/ 207 w 216"/>
                <a:gd name="T9" fmla="*/ 452 h 452"/>
                <a:gd name="T10" fmla="*/ 107 w 216"/>
                <a:gd name="T11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452">
                  <a:moveTo>
                    <a:pt x="107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67" y="181"/>
                    <a:pt x="94" y="315"/>
                    <a:pt x="86" y="445"/>
                  </a:cubicBezTo>
                  <a:cubicBezTo>
                    <a:pt x="207" y="452"/>
                    <a:pt x="207" y="452"/>
                    <a:pt x="207" y="452"/>
                  </a:cubicBezTo>
                  <a:cubicBezTo>
                    <a:pt x="207" y="452"/>
                    <a:pt x="207" y="452"/>
                    <a:pt x="207" y="452"/>
                  </a:cubicBezTo>
                  <a:cubicBezTo>
                    <a:pt x="216" y="300"/>
                    <a:pt x="184" y="144"/>
                    <a:pt x="1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53"/>
          <p:cNvGrpSpPr/>
          <p:nvPr/>
        </p:nvGrpSpPr>
        <p:grpSpPr>
          <a:xfrm>
            <a:off x="7734242" y="4912637"/>
            <a:ext cx="1370007" cy="844431"/>
            <a:chOff x="6034525" y="4044820"/>
            <a:chExt cx="1370007" cy="844431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6034525" y="4044820"/>
              <a:ext cx="1176800" cy="724184"/>
            </a:xfrm>
            <a:custGeom>
              <a:avLst/>
              <a:gdLst>
                <a:gd name="T0" fmla="*/ 785 w 786"/>
                <a:gd name="T1" fmla="*/ 46 h 484"/>
                <a:gd name="T2" fmla="*/ 0 w 786"/>
                <a:gd name="T3" fmla="*/ 0 h 484"/>
                <a:gd name="T4" fmla="*/ 620 w 786"/>
                <a:gd name="T5" fmla="*/ 484 h 484"/>
                <a:gd name="T6" fmla="*/ 621 w 786"/>
                <a:gd name="T7" fmla="*/ 484 h 484"/>
                <a:gd name="T8" fmla="*/ 786 w 786"/>
                <a:gd name="T9" fmla="*/ 46 h 484"/>
                <a:gd name="T10" fmla="*/ 785 w 786"/>
                <a:gd name="T11" fmla="*/ 46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6" h="484">
                  <a:moveTo>
                    <a:pt x="785" y="4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20" y="484"/>
                    <a:pt x="620" y="484"/>
                    <a:pt x="620" y="484"/>
                  </a:cubicBezTo>
                  <a:cubicBezTo>
                    <a:pt x="621" y="484"/>
                    <a:pt x="621" y="484"/>
                    <a:pt x="621" y="484"/>
                  </a:cubicBezTo>
                  <a:cubicBezTo>
                    <a:pt x="719" y="358"/>
                    <a:pt x="776" y="204"/>
                    <a:pt x="786" y="46"/>
                  </a:cubicBezTo>
                  <a:lnTo>
                    <a:pt x="785" y="46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962725" y="4113725"/>
              <a:ext cx="441807" cy="775526"/>
            </a:xfrm>
            <a:custGeom>
              <a:avLst/>
              <a:gdLst>
                <a:gd name="T0" fmla="*/ 295 w 295"/>
                <a:gd name="T1" fmla="*/ 7 h 518"/>
                <a:gd name="T2" fmla="*/ 165 w 295"/>
                <a:gd name="T3" fmla="*/ 0 h 518"/>
                <a:gd name="T4" fmla="*/ 166 w 295"/>
                <a:gd name="T5" fmla="*/ 0 h 518"/>
                <a:gd name="T6" fmla="*/ 1 w 295"/>
                <a:gd name="T7" fmla="*/ 438 h 518"/>
                <a:gd name="T8" fmla="*/ 0 w 295"/>
                <a:gd name="T9" fmla="*/ 438 h 518"/>
                <a:gd name="T10" fmla="*/ 102 w 295"/>
                <a:gd name="T11" fmla="*/ 518 h 518"/>
                <a:gd name="T12" fmla="*/ 103 w 295"/>
                <a:gd name="T13" fmla="*/ 518 h 518"/>
                <a:gd name="T14" fmla="*/ 295 w 295"/>
                <a:gd name="T15" fmla="*/ 7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" h="518">
                  <a:moveTo>
                    <a:pt x="295" y="7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56" y="158"/>
                    <a:pt x="99" y="312"/>
                    <a:pt x="1" y="438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102" y="518"/>
                    <a:pt x="102" y="518"/>
                    <a:pt x="102" y="518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218" y="371"/>
                    <a:pt x="284" y="192"/>
                    <a:pt x="295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52"/>
          <p:cNvGrpSpPr/>
          <p:nvPr/>
        </p:nvGrpSpPr>
        <p:grpSpPr>
          <a:xfrm>
            <a:off x="7739646" y="4897774"/>
            <a:ext cx="1211928" cy="1487550"/>
            <a:chOff x="6039930" y="4029958"/>
            <a:chExt cx="1211928" cy="1487550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039930" y="4029958"/>
              <a:ext cx="1038989" cy="1276781"/>
            </a:xfrm>
            <a:custGeom>
              <a:avLst/>
              <a:gdLst>
                <a:gd name="T0" fmla="*/ 694 w 694"/>
                <a:gd name="T1" fmla="*/ 541 h 853"/>
                <a:gd name="T2" fmla="*/ 0 w 694"/>
                <a:gd name="T3" fmla="*/ 0 h 853"/>
                <a:gd name="T4" fmla="*/ 212 w 694"/>
                <a:gd name="T5" fmla="*/ 853 h 853"/>
                <a:gd name="T6" fmla="*/ 213 w 694"/>
                <a:gd name="T7" fmla="*/ 853 h 853"/>
                <a:gd name="T8" fmla="*/ 415 w 694"/>
                <a:gd name="T9" fmla="*/ 775 h 853"/>
                <a:gd name="T10" fmla="*/ 694 w 694"/>
                <a:gd name="T11" fmla="*/ 540 h 853"/>
                <a:gd name="T12" fmla="*/ 694 w 694"/>
                <a:gd name="T13" fmla="*/ 54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4" h="853">
                  <a:moveTo>
                    <a:pt x="694" y="5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2" y="853"/>
                    <a:pt x="212" y="853"/>
                    <a:pt x="212" y="853"/>
                  </a:cubicBezTo>
                  <a:cubicBezTo>
                    <a:pt x="213" y="853"/>
                    <a:pt x="213" y="853"/>
                    <a:pt x="213" y="853"/>
                  </a:cubicBezTo>
                  <a:cubicBezTo>
                    <a:pt x="282" y="836"/>
                    <a:pt x="350" y="810"/>
                    <a:pt x="415" y="775"/>
                  </a:cubicBezTo>
                  <a:cubicBezTo>
                    <a:pt x="527" y="715"/>
                    <a:pt x="621" y="634"/>
                    <a:pt x="694" y="540"/>
                  </a:cubicBezTo>
                  <a:lnTo>
                    <a:pt x="694" y="541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357436" y="4839261"/>
              <a:ext cx="894422" cy="678247"/>
            </a:xfrm>
            <a:custGeom>
              <a:avLst/>
              <a:gdLst>
                <a:gd name="T0" fmla="*/ 596 w 597"/>
                <a:gd name="T1" fmla="*/ 89 h 453"/>
                <a:gd name="T2" fmla="*/ 482 w 597"/>
                <a:gd name="T3" fmla="*/ 0 h 453"/>
                <a:gd name="T4" fmla="*/ 203 w 597"/>
                <a:gd name="T5" fmla="*/ 234 h 453"/>
                <a:gd name="T6" fmla="*/ 1 w 597"/>
                <a:gd name="T7" fmla="*/ 312 h 453"/>
                <a:gd name="T8" fmla="*/ 0 w 597"/>
                <a:gd name="T9" fmla="*/ 312 h 453"/>
                <a:gd name="T10" fmla="*/ 35 w 597"/>
                <a:gd name="T11" fmla="*/ 452 h 453"/>
                <a:gd name="T12" fmla="*/ 36 w 597"/>
                <a:gd name="T13" fmla="*/ 453 h 453"/>
                <a:gd name="T14" fmla="*/ 272 w 597"/>
                <a:gd name="T15" fmla="*/ 362 h 453"/>
                <a:gd name="T16" fmla="*/ 597 w 597"/>
                <a:gd name="T17" fmla="*/ 88 h 453"/>
                <a:gd name="T18" fmla="*/ 596 w 597"/>
                <a:gd name="T19" fmla="*/ 8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7" h="453">
                  <a:moveTo>
                    <a:pt x="596" y="89"/>
                  </a:moveTo>
                  <a:cubicBezTo>
                    <a:pt x="482" y="0"/>
                    <a:pt x="482" y="0"/>
                    <a:pt x="482" y="0"/>
                  </a:cubicBezTo>
                  <a:cubicBezTo>
                    <a:pt x="409" y="94"/>
                    <a:pt x="315" y="174"/>
                    <a:pt x="203" y="234"/>
                  </a:cubicBezTo>
                  <a:cubicBezTo>
                    <a:pt x="138" y="269"/>
                    <a:pt x="70" y="295"/>
                    <a:pt x="1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35" y="452"/>
                    <a:pt x="35" y="452"/>
                    <a:pt x="35" y="452"/>
                  </a:cubicBezTo>
                  <a:cubicBezTo>
                    <a:pt x="36" y="453"/>
                    <a:pt x="36" y="453"/>
                    <a:pt x="36" y="453"/>
                  </a:cubicBezTo>
                  <a:cubicBezTo>
                    <a:pt x="116" y="433"/>
                    <a:pt x="195" y="403"/>
                    <a:pt x="272" y="362"/>
                  </a:cubicBezTo>
                  <a:cubicBezTo>
                    <a:pt x="402" y="292"/>
                    <a:pt x="511" y="198"/>
                    <a:pt x="597" y="88"/>
                  </a:cubicBezTo>
                  <a:lnTo>
                    <a:pt x="596" y="8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51"/>
          <p:cNvGrpSpPr/>
          <p:nvPr/>
        </p:nvGrpSpPr>
        <p:grpSpPr>
          <a:xfrm>
            <a:off x="6984387" y="4895071"/>
            <a:ext cx="1187609" cy="1725344"/>
            <a:chOff x="5284670" y="4027255"/>
            <a:chExt cx="1187609" cy="172534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95460" y="4027255"/>
              <a:ext cx="1020074" cy="1480795"/>
            </a:xfrm>
            <a:custGeom>
              <a:avLst/>
              <a:gdLst>
                <a:gd name="T0" fmla="*/ 681 w 681"/>
                <a:gd name="T1" fmla="*/ 930 h 989"/>
                <a:gd name="T2" fmla="*/ 450 w 681"/>
                <a:gd name="T3" fmla="*/ 0 h 989"/>
                <a:gd name="T4" fmla="*/ 0 w 681"/>
                <a:gd name="T5" fmla="*/ 847 h 989"/>
                <a:gd name="T6" fmla="*/ 0 w 681"/>
                <a:gd name="T7" fmla="*/ 847 h 989"/>
                <a:gd name="T8" fmla="*/ 681 w 681"/>
                <a:gd name="T9" fmla="*/ 931 h 989"/>
                <a:gd name="T10" fmla="*/ 681 w 681"/>
                <a:gd name="T11" fmla="*/ 93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1" h="989">
                  <a:moveTo>
                    <a:pt x="681" y="93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0" y="847"/>
                    <a:pt x="0" y="847"/>
                    <a:pt x="0" y="847"/>
                  </a:cubicBezTo>
                  <a:cubicBezTo>
                    <a:pt x="0" y="847"/>
                    <a:pt x="0" y="847"/>
                    <a:pt x="0" y="847"/>
                  </a:cubicBezTo>
                  <a:cubicBezTo>
                    <a:pt x="206" y="956"/>
                    <a:pt x="449" y="989"/>
                    <a:pt x="681" y="931"/>
                  </a:cubicBezTo>
                  <a:lnTo>
                    <a:pt x="681" y="93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284670" y="5295930"/>
              <a:ext cx="1187609" cy="456669"/>
            </a:xfrm>
            <a:custGeom>
              <a:avLst/>
              <a:gdLst>
                <a:gd name="T0" fmla="*/ 793 w 793"/>
                <a:gd name="T1" fmla="*/ 237 h 305"/>
                <a:gd name="T2" fmla="*/ 755 w 793"/>
                <a:gd name="T3" fmla="*/ 84 h 305"/>
                <a:gd name="T4" fmla="*/ 74 w 793"/>
                <a:gd name="T5" fmla="*/ 0 h 305"/>
                <a:gd name="T6" fmla="*/ 0 w 793"/>
                <a:gd name="T7" fmla="*/ 139 h 305"/>
                <a:gd name="T8" fmla="*/ 0 w 793"/>
                <a:gd name="T9" fmla="*/ 140 h 305"/>
                <a:gd name="T10" fmla="*/ 793 w 793"/>
                <a:gd name="T11" fmla="*/ 23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305">
                  <a:moveTo>
                    <a:pt x="793" y="237"/>
                  </a:moveTo>
                  <a:cubicBezTo>
                    <a:pt x="755" y="84"/>
                    <a:pt x="755" y="84"/>
                    <a:pt x="755" y="84"/>
                  </a:cubicBezTo>
                  <a:cubicBezTo>
                    <a:pt x="522" y="142"/>
                    <a:pt x="280" y="109"/>
                    <a:pt x="74" y="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239" y="267"/>
                    <a:pt x="522" y="305"/>
                    <a:pt x="793" y="2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50"/>
          <p:cNvGrpSpPr/>
          <p:nvPr/>
        </p:nvGrpSpPr>
        <p:grpSpPr>
          <a:xfrm>
            <a:off x="6031867" y="4899126"/>
            <a:ext cx="1771280" cy="1626713"/>
            <a:chOff x="4332151" y="4031309"/>
            <a:chExt cx="1771280" cy="1626713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82103" y="4031309"/>
              <a:ext cx="1521328" cy="1397027"/>
            </a:xfrm>
            <a:custGeom>
              <a:avLst/>
              <a:gdLst>
                <a:gd name="T0" fmla="*/ 1 w 1016"/>
                <a:gd name="T1" fmla="*/ 291 h 933"/>
                <a:gd name="T2" fmla="*/ 0 w 1016"/>
                <a:gd name="T3" fmla="*/ 290 h 933"/>
                <a:gd name="T4" fmla="*/ 85 w 1016"/>
                <a:gd name="T5" fmla="*/ 498 h 933"/>
                <a:gd name="T6" fmla="*/ 521 w 1016"/>
                <a:gd name="T7" fmla="*/ 933 h 933"/>
                <a:gd name="T8" fmla="*/ 521 w 1016"/>
                <a:gd name="T9" fmla="*/ 933 h 933"/>
                <a:gd name="T10" fmla="*/ 1016 w 1016"/>
                <a:gd name="T11" fmla="*/ 0 h 933"/>
                <a:gd name="T12" fmla="*/ 1 w 1016"/>
                <a:gd name="T13" fmla="*/ 29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6" h="933">
                  <a:moveTo>
                    <a:pt x="1" y="291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21" y="361"/>
                    <a:pt x="49" y="431"/>
                    <a:pt x="85" y="498"/>
                  </a:cubicBezTo>
                  <a:cubicBezTo>
                    <a:pt x="188" y="691"/>
                    <a:pt x="342" y="838"/>
                    <a:pt x="521" y="933"/>
                  </a:cubicBezTo>
                  <a:cubicBezTo>
                    <a:pt x="521" y="933"/>
                    <a:pt x="521" y="933"/>
                    <a:pt x="521" y="933"/>
                  </a:cubicBezTo>
                  <a:cubicBezTo>
                    <a:pt x="1016" y="0"/>
                    <a:pt x="1016" y="0"/>
                    <a:pt x="1016" y="0"/>
                  </a:cubicBezTo>
                  <a:lnTo>
                    <a:pt x="1" y="291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332151" y="4466360"/>
              <a:ext cx="1029531" cy="1191662"/>
            </a:xfrm>
            <a:custGeom>
              <a:avLst/>
              <a:gdLst>
                <a:gd name="T0" fmla="*/ 688 w 688"/>
                <a:gd name="T1" fmla="*/ 642 h 796"/>
                <a:gd name="T2" fmla="*/ 252 w 688"/>
                <a:gd name="T3" fmla="*/ 207 h 796"/>
                <a:gd name="T4" fmla="*/ 168 w 688"/>
                <a:gd name="T5" fmla="*/ 0 h 796"/>
                <a:gd name="T6" fmla="*/ 1 w 688"/>
                <a:gd name="T7" fmla="*/ 47 h 796"/>
                <a:gd name="T8" fmla="*/ 0 w 688"/>
                <a:gd name="T9" fmla="*/ 47 h 796"/>
                <a:gd name="T10" fmla="*/ 99 w 688"/>
                <a:gd name="T11" fmla="*/ 289 h 796"/>
                <a:gd name="T12" fmla="*/ 606 w 688"/>
                <a:gd name="T13" fmla="*/ 796 h 796"/>
                <a:gd name="T14" fmla="*/ 606 w 688"/>
                <a:gd name="T15" fmla="*/ 795 h 796"/>
                <a:gd name="T16" fmla="*/ 688 w 688"/>
                <a:gd name="T17" fmla="*/ 642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8" h="796">
                  <a:moveTo>
                    <a:pt x="688" y="642"/>
                  </a:moveTo>
                  <a:cubicBezTo>
                    <a:pt x="509" y="547"/>
                    <a:pt x="355" y="400"/>
                    <a:pt x="252" y="207"/>
                  </a:cubicBezTo>
                  <a:cubicBezTo>
                    <a:pt x="216" y="140"/>
                    <a:pt x="188" y="70"/>
                    <a:pt x="168" y="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4" y="130"/>
                    <a:pt x="56" y="211"/>
                    <a:pt x="99" y="289"/>
                  </a:cubicBezTo>
                  <a:cubicBezTo>
                    <a:pt x="218" y="513"/>
                    <a:pt x="397" y="685"/>
                    <a:pt x="606" y="796"/>
                  </a:cubicBezTo>
                  <a:cubicBezTo>
                    <a:pt x="606" y="795"/>
                    <a:pt x="606" y="795"/>
                    <a:pt x="606" y="795"/>
                  </a:cubicBezTo>
                  <a:cubicBezTo>
                    <a:pt x="688" y="642"/>
                    <a:pt x="688" y="642"/>
                    <a:pt x="688" y="6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49"/>
          <p:cNvGrpSpPr/>
          <p:nvPr/>
        </p:nvGrpSpPr>
        <p:grpSpPr>
          <a:xfrm>
            <a:off x="5719767" y="3807445"/>
            <a:ext cx="2088785" cy="1688863"/>
            <a:chOff x="4020050" y="2939628"/>
            <a:chExt cx="2088785" cy="1688863"/>
          </a:xfrm>
        </p:grpSpPr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315938" y="3100407"/>
              <a:ext cx="1792897" cy="1449720"/>
            </a:xfrm>
            <a:custGeom>
              <a:avLst/>
              <a:gdLst>
                <a:gd name="T0" fmla="*/ 256 w 1197"/>
                <a:gd name="T1" fmla="*/ 0 h 968"/>
                <a:gd name="T2" fmla="*/ 256 w 1197"/>
                <a:gd name="T3" fmla="*/ 0 h 968"/>
                <a:gd name="T4" fmla="*/ 96 w 1197"/>
                <a:gd name="T5" fmla="*/ 968 h 968"/>
                <a:gd name="T6" fmla="*/ 96 w 1197"/>
                <a:gd name="T7" fmla="*/ 968 h 968"/>
                <a:gd name="T8" fmla="*/ 1197 w 1197"/>
                <a:gd name="T9" fmla="*/ 653 h 968"/>
                <a:gd name="T10" fmla="*/ 256 w 1197"/>
                <a:gd name="T11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7" h="968">
                  <a:moveTo>
                    <a:pt x="256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63" y="278"/>
                    <a:pt x="0" y="634"/>
                    <a:pt x="96" y="968"/>
                  </a:cubicBezTo>
                  <a:cubicBezTo>
                    <a:pt x="96" y="968"/>
                    <a:pt x="96" y="968"/>
                    <a:pt x="96" y="968"/>
                  </a:cubicBezTo>
                  <a:cubicBezTo>
                    <a:pt x="1197" y="653"/>
                    <a:pt x="1197" y="653"/>
                    <a:pt x="1197" y="653"/>
                  </a:cubicBezTo>
                  <a:lnTo>
                    <a:pt x="256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4020050" y="2939628"/>
              <a:ext cx="679599" cy="1688863"/>
            </a:xfrm>
            <a:custGeom>
              <a:avLst/>
              <a:gdLst>
                <a:gd name="T0" fmla="*/ 454 w 454"/>
                <a:gd name="T1" fmla="*/ 108 h 1128"/>
                <a:gd name="T2" fmla="*/ 299 w 454"/>
                <a:gd name="T3" fmla="*/ 1 h 1128"/>
                <a:gd name="T4" fmla="*/ 299 w 454"/>
                <a:gd name="T5" fmla="*/ 0 h 1128"/>
                <a:gd name="T6" fmla="*/ 112 w 454"/>
                <a:gd name="T7" fmla="*/ 1128 h 1128"/>
                <a:gd name="T8" fmla="*/ 113 w 454"/>
                <a:gd name="T9" fmla="*/ 1128 h 1128"/>
                <a:gd name="T10" fmla="*/ 294 w 454"/>
                <a:gd name="T11" fmla="*/ 1076 h 1128"/>
                <a:gd name="T12" fmla="*/ 294 w 454"/>
                <a:gd name="T13" fmla="*/ 1076 h 1128"/>
                <a:gd name="T14" fmla="*/ 454 w 454"/>
                <a:gd name="T15" fmla="*/ 10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4" h="1128">
                  <a:moveTo>
                    <a:pt x="454" y="108"/>
                  </a:moveTo>
                  <a:cubicBezTo>
                    <a:pt x="299" y="1"/>
                    <a:pt x="299" y="1"/>
                    <a:pt x="299" y="1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74" y="324"/>
                    <a:pt x="0" y="738"/>
                    <a:pt x="112" y="1128"/>
                  </a:cubicBezTo>
                  <a:cubicBezTo>
                    <a:pt x="113" y="1128"/>
                    <a:pt x="113" y="1128"/>
                    <a:pt x="113" y="1128"/>
                  </a:cubicBezTo>
                  <a:cubicBezTo>
                    <a:pt x="294" y="1076"/>
                    <a:pt x="294" y="1076"/>
                    <a:pt x="294" y="1076"/>
                  </a:cubicBezTo>
                  <a:cubicBezTo>
                    <a:pt x="294" y="1076"/>
                    <a:pt x="294" y="1076"/>
                    <a:pt x="294" y="1076"/>
                  </a:cubicBezTo>
                  <a:cubicBezTo>
                    <a:pt x="198" y="742"/>
                    <a:pt x="261" y="386"/>
                    <a:pt x="454" y="1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7722083" y="3087314"/>
            <a:ext cx="16213" cy="1846941"/>
          </a:xfrm>
          <a:custGeom>
            <a:avLst/>
            <a:gdLst>
              <a:gd name="T0" fmla="*/ 0 w 12"/>
              <a:gd name="T1" fmla="*/ 1367 h 1367"/>
              <a:gd name="T2" fmla="*/ 12 w 12"/>
              <a:gd name="T3" fmla="*/ 0 h 1367"/>
              <a:gd name="T4" fmla="*/ 12 w 12"/>
              <a:gd name="T5" fmla="*/ 0 h 1367"/>
              <a:gd name="T6" fmla="*/ 0 w 12"/>
              <a:gd name="T7" fmla="*/ 1367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367">
                <a:moveTo>
                  <a:pt x="0" y="1367"/>
                </a:moveTo>
                <a:lnTo>
                  <a:pt x="12" y="0"/>
                </a:lnTo>
                <a:lnTo>
                  <a:pt x="12" y="0"/>
                </a:lnTo>
                <a:lnTo>
                  <a:pt x="0" y="1367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" name="Group 48"/>
          <p:cNvGrpSpPr/>
          <p:nvPr/>
        </p:nvGrpSpPr>
        <p:grpSpPr>
          <a:xfrm>
            <a:off x="5952153" y="2776563"/>
            <a:ext cx="1788844" cy="2157691"/>
            <a:chOff x="4252437" y="1908746"/>
            <a:chExt cx="1788844" cy="2157691"/>
          </a:xfrm>
        </p:grpSpPr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4502389" y="2214092"/>
              <a:ext cx="1536190" cy="1852345"/>
            </a:xfrm>
            <a:custGeom>
              <a:avLst/>
              <a:gdLst>
                <a:gd name="T0" fmla="*/ 433 w 1026"/>
                <a:gd name="T1" fmla="*/ 149 h 1237"/>
                <a:gd name="T2" fmla="*/ 0 w 1026"/>
                <a:gd name="T3" fmla="*/ 533 h 1237"/>
                <a:gd name="T4" fmla="*/ 1 w 1026"/>
                <a:gd name="T5" fmla="*/ 534 h 1237"/>
                <a:gd name="T6" fmla="*/ 1015 w 1026"/>
                <a:gd name="T7" fmla="*/ 1237 h 1237"/>
                <a:gd name="T8" fmla="*/ 1026 w 1026"/>
                <a:gd name="T9" fmla="*/ 3 h 1237"/>
                <a:gd name="T10" fmla="*/ 1026 w 1026"/>
                <a:gd name="T11" fmla="*/ 2 h 1237"/>
                <a:gd name="T12" fmla="*/ 433 w 1026"/>
                <a:gd name="T13" fmla="*/ 14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6" h="1237">
                  <a:moveTo>
                    <a:pt x="433" y="149"/>
                  </a:moveTo>
                  <a:cubicBezTo>
                    <a:pt x="254" y="244"/>
                    <a:pt x="108" y="377"/>
                    <a:pt x="0" y="533"/>
                  </a:cubicBezTo>
                  <a:cubicBezTo>
                    <a:pt x="1" y="534"/>
                    <a:pt x="1" y="534"/>
                    <a:pt x="1" y="534"/>
                  </a:cubicBezTo>
                  <a:cubicBezTo>
                    <a:pt x="1015" y="1237"/>
                    <a:pt x="1015" y="1237"/>
                    <a:pt x="1015" y="1237"/>
                  </a:cubicBezTo>
                  <a:cubicBezTo>
                    <a:pt x="1026" y="3"/>
                    <a:pt x="1026" y="3"/>
                    <a:pt x="1026" y="3"/>
                  </a:cubicBezTo>
                  <a:cubicBezTo>
                    <a:pt x="1026" y="2"/>
                    <a:pt x="1026" y="2"/>
                    <a:pt x="1026" y="2"/>
                  </a:cubicBezTo>
                  <a:cubicBezTo>
                    <a:pt x="826" y="0"/>
                    <a:pt x="622" y="47"/>
                    <a:pt x="433" y="14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252437" y="1908746"/>
              <a:ext cx="1788844" cy="1105192"/>
            </a:xfrm>
            <a:custGeom>
              <a:avLst/>
              <a:gdLst>
                <a:gd name="T0" fmla="*/ 504 w 1195"/>
                <a:gd name="T1" fmla="*/ 173 h 738"/>
                <a:gd name="T2" fmla="*/ 0 w 1195"/>
                <a:gd name="T3" fmla="*/ 621 h 738"/>
                <a:gd name="T4" fmla="*/ 0 w 1195"/>
                <a:gd name="T5" fmla="*/ 622 h 738"/>
                <a:gd name="T6" fmla="*/ 168 w 1195"/>
                <a:gd name="T7" fmla="*/ 738 h 738"/>
                <a:gd name="T8" fmla="*/ 167 w 1195"/>
                <a:gd name="T9" fmla="*/ 737 h 738"/>
                <a:gd name="T10" fmla="*/ 600 w 1195"/>
                <a:gd name="T11" fmla="*/ 353 h 738"/>
                <a:gd name="T12" fmla="*/ 1193 w 1195"/>
                <a:gd name="T13" fmla="*/ 206 h 738"/>
                <a:gd name="T14" fmla="*/ 1195 w 1195"/>
                <a:gd name="T15" fmla="*/ 3 h 738"/>
                <a:gd name="T16" fmla="*/ 1195 w 1195"/>
                <a:gd name="T17" fmla="*/ 3 h 738"/>
                <a:gd name="T18" fmla="*/ 504 w 1195"/>
                <a:gd name="T19" fmla="*/ 173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5" h="738">
                  <a:moveTo>
                    <a:pt x="504" y="173"/>
                  </a:moveTo>
                  <a:cubicBezTo>
                    <a:pt x="296" y="284"/>
                    <a:pt x="126" y="439"/>
                    <a:pt x="0" y="621"/>
                  </a:cubicBezTo>
                  <a:cubicBezTo>
                    <a:pt x="0" y="622"/>
                    <a:pt x="0" y="622"/>
                    <a:pt x="0" y="622"/>
                  </a:cubicBezTo>
                  <a:cubicBezTo>
                    <a:pt x="168" y="738"/>
                    <a:pt x="168" y="738"/>
                    <a:pt x="168" y="738"/>
                  </a:cubicBezTo>
                  <a:cubicBezTo>
                    <a:pt x="167" y="737"/>
                    <a:pt x="167" y="737"/>
                    <a:pt x="167" y="737"/>
                  </a:cubicBezTo>
                  <a:cubicBezTo>
                    <a:pt x="275" y="581"/>
                    <a:pt x="421" y="448"/>
                    <a:pt x="600" y="353"/>
                  </a:cubicBezTo>
                  <a:cubicBezTo>
                    <a:pt x="789" y="251"/>
                    <a:pt x="993" y="204"/>
                    <a:pt x="1193" y="206"/>
                  </a:cubicBezTo>
                  <a:cubicBezTo>
                    <a:pt x="1195" y="3"/>
                    <a:pt x="1195" y="3"/>
                    <a:pt x="1195" y="3"/>
                  </a:cubicBezTo>
                  <a:cubicBezTo>
                    <a:pt x="1195" y="3"/>
                    <a:pt x="1195" y="3"/>
                    <a:pt x="1195" y="3"/>
                  </a:cubicBezTo>
                  <a:cubicBezTo>
                    <a:pt x="962" y="0"/>
                    <a:pt x="724" y="55"/>
                    <a:pt x="504" y="1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Group 3"/>
          <p:cNvGrpSpPr/>
          <p:nvPr/>
        </p:nvGrpSpPr>
        <p:grpSpPr>
          <a:xfrm>
            <a:off x="7713976" y="2623889"/>
            <a:ext cx="2046903" cy="2322524"/>
            <a:chOff x="6014259" y="1756073"/>
            <a:chExt cx="2046903" cy="2322524"/>
          </a:xfrm>
        </p:grpSpPr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6014259" y="2084388"/>
              <a:ext cx="1757769" cy="1994209"/>
            </a:xfrm>
            <a:custGeom>
              <a:avLst/>
              <a:gdLst>
                <a:gd name="T0" fmla="*/ 12 w 1174"/>
                <a:gd name="T1" fmla="*/ 0 h 1332"/>
                <a:gd name="T2" fmla="*/ 12 w 1174"/>
                <a:gd name="T3" fmla="*/ 1 h 1332"/>
                <a:gd name="T4" fmla="*/ 0 w 1174"/>
                <a:gd name="T5" fmla="*/ 1332 h 1332"/>
                <a:gd name="T6" fmla="*/ 1174 w 1174"/>
                <a:gd name="T7" fmla="*/ 704 h 1332"/>
                <a:gd name="T8" fmla="*/ 12 w 1174"/>
                <a:gd name="T9" fmla="*/ 0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4" h="1332">
                  <a:moveTo>
                    <a:pt x="12" y="0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0" y="1332"/>
                    <a:pt x="0" y="1332"/>
                    <a:pt x="0" y="1332"/>
                  </a:cubicBezTo>
                  <a:cubicBezTo>
                    <a:pt x="1174" y="704"/>
                    <a:pt x="1174" y="704"/>
                    <a:pt x="1174" y="704"/>
                  </a:cubicBezTo>
                  <a:cubicBezTo>
                    <a:pt x="936" y="259"/>
                    <a:pt x="483" y="5"/>
                    <a:pt x="12" y="0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6033175" y="1756073"/>
              <a:ext cx="2027987" cy="1382166"/>
            </a:xfrm>
            <a:custGeom>
              <a:avLst/>
              <a:gdLst>
                <a:gd name="T0" fmla="*/ 2 w 1355"/>
                <a:gd name="T1" fmla="*/ 0 h 923"/>
                <a:gd name="T2" fmla="*/ 2 w 1355"/>
                <a:gd name="T3" fmla="*/ 1 h 923"/>
                <a:gd name="T4" fmla="*/ 0 w 1355"/>
                <a:gd name="T5" fmla="*/ 220 h 923"/>
                <a:gd name="T6" fmla="*/ 0 w 1355"/>
                <a:gd name="T7" fmla="*/ 219 h 923"/>
                <a:gd name="T8" fmla="*/ 1162 w 1355"/>
                <a:gd name="T9" fmla="*/ 923 h 923"/>
                <a:gd name="T10" fmla="*/ 1355 w 1355"/>
                <a:gd name="T11" fmla="*/ 820 h 923"/>
                <a:gd name="T12" fmla="*/ 2 w 1355"/>
                <a:gd name="T13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5" h="923"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471" y="224"/>
                    <a:pt x="924" y="478"/>
                    <a:pt x="1162" y="923"/>
                  </a:cubicBezTo>
                  <a:cubicBezTo>
                    <a:pt x="1355" y="820"/>
                    <a:pt x="1355" y="820"/>
                    <a:pt x="1355" y="820"/>
                  </a:cubicBezTo>
                  <a:cubicBezTo>
                    <a:pt x="1078" y="302"/>
                    <a:pt x="550" y="5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Group 55"/>
          <p:cNvGrpSpPr/>
          <p:nvPr/>
        </p:nvGrpSpPr>
        <p:grpSpPr>
          <a:xfrm>
            <a:off x="7066802" y="4265464"/>
            <a:ext cx="1280834" cy="1279483"/>
            <a:chOff x="5367086" y="3397647"/>
            <a:chExt cx="1280834" cy="1279483"/>
          </a:xfrm>
        </p:grpSpPr>
        <p:sp>
          <p:nvSpPr>
            <p:cNvPr id="28" name="Oval 22"/>
            <p:cNvSpPr>
              <a:spLocks noChangeArrowheads="1"/>
            </p:cNvSpPr>
            <p:nvPr/>
          </p:nvSpPr>
          <p:spPr bwMode="auto">
            <a:xfrm>
              <a:off x="5367086" y="3397647"/>
              <a:ext cx="1280834" cy="12794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Oval 23"/>
            <p:cNvSpPr>
              <a:spLocks noChangeArrowheads="1"/>
            </p:cNvSpPr>
            <p:nvPr/>
          </p:nvSpPr>
          <p:spPr bwMode="auto">
            <a:xfrm>
              <a:off x="5567048" y="3596258"/>
              <a:ext cx="882263" cy="8822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39"/>
          <p:cNvGrpSpPr/>
          <p:nvPr/>
        </p:nvGrpSpPr>
        <p:grpSpPr>
          <a:xfrm>
            <a:off x="8525654" y="3001745"/>
            <a:ext cx="1706428" cy="371550"/>
            <a:chOff x="7570788" y="1774825"/>
            <a:chExt cx="2005013" cy="43656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7605713" y="1774825"/>
              <a:ext cx="1970088" cy="400050"/>
            </a:xfrm>
            <a:custGeom>
              <a:avLst/>
              <a:gdLst>
                <a:gd name="T0" fmla="*/ 2 w 1241"/>
                <a:gd name="T1" fmla="*/ 252 h 252"/>
                <a:gd name="T2" fmla="*/ 0 w 1241"/>
                <a:gd name="T3" fmla="*/ 248 h 252"/>
                <a:gd name="T4" fmla="*/ 539 w 1241"/>
                <a:gd name="T5" fmla="*/ 0 h 252"/>
                <a:gd name="T6" fmla="*/ 1241 w 1241"/>
                <a:gd name="T7" fmla="*/ 0 h 252"/>
                <a:gd name="T8" fmla="*/ 1241 w 1241"/>
                <a:gd name="T9" fmla="*/ 4 h 252"/>
                <a:gd name="T10" fmla="*/ 540 w 1241"/>
                <a:gd name="T11" fmla="*/ 4 h 252"/>
                <a:gd name="T12" fmla="*/ 2 w 1241"/>
                <a:gd name="T13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1" h="252">
                  <a:moveTo>
                    <a:pt x="2" y="252"/>
                  </a:moveTo>
                  <a:lnTo>
                    <a:pt x="0" y="248"/>
                  </a:lnTo>
                  <a:lnTo>
                    <a:pt x="539" y="0"/>
                  </a:lnTo>
                  <a:lnTo>
                    <a:pt x="1241" y="0"/>
                  </a:lnTo>
                  <a:lnTo>
                    <a:pt x="1241" y="4"/>
                  </a:lnTo>
                  <a:lnTo>
                    <a:pt x="540" y="4"/>
                  </a:lnTo>
                  <a:lnTo>
                    <a:pt x="2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Oval 26"/>
            <p:cNvSpPr>
              <a:spLocks noChangeArrowheads="1"/>
            </p:cNvSpPr>
            <p:nvPr/>
          </p:nvSpPr>
          <p:spPr bwMode="auto">
            <a:xfrm>
              <a:off x="7570788" y="2132013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Group 40"/>
          <p:cNvGrpSpPr/>
          <p:nvPr/>
        </p:nvGrpSpPr>
        <p:grpSpPr>
          <a:xfrm>
            <a:off x="8689464" y="4656642"/>
            <a:ext cx="1544297" cy="67555"/>
            <a:chOff x="7146926" y="3371850"/>
            <a:chExt cx="1814513" cy="793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7185026" y="3405188"/>
              <a:ext cx="1776413" cy="6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Oval 27"/>
            <p:cNvSpPr>
              <a:spLocks noChangeArrowheads="1"/>
            </p:cNvSpPr>
            <p:nvPr/>
          </p:nvSpPr>
          <p:spPr bwMode="auto">
            <a:xfrm>
              <a:off x="7146926" y="3371850"/>
              <a:ext cx="7620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Group 41"/>
          <p:cNvGrpSpPr/>
          <p:nvPr/>
        </p:nvGrpSpPr>
        <p:grpSpPr>
          <a:xfrm>
            <a:off x="8470836" y="5315434"/>
            <a:ext cx="1705076" cy="191855"/>
            <a:chOff x="7216776" y="4187825"/>
            <a:chExt cx="2003425" cy="22542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7246938" y="4219575"/>
              <a:ext cx="1973263" cy="193675"/>
            </a:xfrm>
            <a:custGeom>
              <a:avLst/>
              <a:gdLst>
                <a:gd name="T0" fmla="*/ 1243 w 1243"/>
                <a:gd name="T1" fmla="*/ 122 h 122"/>
                <a:gd name="T2" fmla="*/ 500 w 1243"/>
                <a:gd name="T3" fmla="*/ 122 h 122"/>
                <a:gd name="T4" fmla="*/ 499 w 1243"/>
                <a:gd name="T5" fmla="*/ 122 h 122"/>
                <a:gd name="T6" fmla="*/ 0 w 1243"/>
                <a:gd name="T7" fmla="*/ 6 h 122"/>
                <a:gd name="T8" fmla="*/ 1 w 1243"/>
                <a:gd name="T9" fmla="*/ 0 h 122"/>
                <a:gd name="T10" fmla="*/ 500 w 1243"/>
                <a:gd name="T11" fmla="*/ 118 h 122"/>
                <a:gd name="T12" fmla="*/ 1243 w 1243"/>
                <a:gd name="T13" fmla="*/ 118 h 122"/>
                <a:gd name="T14" fmla="*/ 1243 w 1243"/>
                <a:gd name="T1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3" h="122">
                  <a:moveTo>
                    <a:pt x="1243" y="122"/>
                  </a:moveTo>
                  <a:lnTo>
                    <a:pt x="500" y="122"/>
                  </a:lnTo>
                  <a:lnTo>
                    <a:pt x="499" y="122"/>
                  </a:lnTo>
                  <a:lnTo>
                    <a:pt x="0" y="6"/>
                  </a:lnTo>
                  <a:lnTo>
                    <a:pt x="1" y="0"/>
                  </a:lnTo>
                  <a:lnTo>
                    <a:pt x="500" y="118"/>
                  </a:lnTo>
                  <a:lnTo>
                    <a:pt x="1243" y="118"/>
                  </a:lnTo>
                  <a:lnTo>
                    <a:pt x="1243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Oval 29"/>
            <p:cNvSpPr>
              <a:spLocks noChangeArrowheads="1"/>
            </p:cNvSpPr>
            <p:nvPr/>
          </p:nvSpPr>
          <p:spPr bwMode="auto">
            <a:xfrm>
              <a:off x="7216776" y="4187825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Group 42"/>
          <p:cNvGrpSpPr/>
          <p:nvPr/>
        </p:nvGrpSpPr>
        <p:grpSpPr>
          <a:xfrm>
            <a:off x="8187200" y="5543232"/>
            <a:ext cx="1332175" cy="806601"/>
            <a:chOff x="7223126" y="4489450"/>
            <a:chExt cx="1565275" cy="9477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7261226" y="4525963"/>
              <a:ext cx="1527175" cy="911225"/>
            </a:xfrm>
            <a:custGeom>
              <a:avLst/>
              <a:gdLst>
                <a:gd name="T0" fmla="*/ 962 w 962"/>
                <a:gd name="T1" fmla="*/ 574 h 574"/>
                <a:gd name="T2" fmla="*/ 277 w 962"/>
                <a:gd name="T3" fmla="*/ 574 h 574"/>
                <a:gd name="T4" fmla="*/ 0 w 962"/>
                <a:gd name="T5" fmla="*/ 2 h 574"/>
                <a:gd name="T6" fmla="*/ 4 w 962"/>
                <a:gd name="T7" fmla="*/ 0 h 574"/>
                <a:gd name="T8" fmla="*/ 280 w 962"/>
                <a:gd name="T9" fmla="*/ 569 h 574"/>
                <a:gd name="T10" fmla="*/ 962 w 962"/>
                <a:gd name="T11" fmla="*/ 569 h 574"/>
                <a:gd name="T12" fmla="*/ 962 w 962"/>
                <a:gd name="T13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2" h="574">
                  <a:moveTo>
                    <a:pt x="962" y="574"/>
                  </a:moveTo>
                  <a:lnTo>
                    <a:pt x="277" y="574"/>
                  </a:lnTo>
                  <a:lnTo>
                    <a:pt x="0" y="2"/>
                  </a:lnTo>
                  <a:lnTo>
                    <a:pt x="4" y="0"/>
                  </a:lnTo>
                  <a:lnTo>
                    <a:pt x="280" y="569"/>
                  </a:lnTo>
                  <a:lnTo>
                    <a:pt x="962" y="569"/>
                  </a:lnTo>
                  <a:lnTo>
                    <a:pt x="962" y="5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Oval 31"/>
            <p:cNvSpPr>
              <a:spLocks noChangeArrowheads="1"/>
            </p:cNvSpPr>
            <p:nvPr/>
          </p:nvSpPr>
          <p:spPr bwMode="auto">
            <a:xfrm>
              <a:off x="7223126" y="4489450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3"/>
          <p:cNvGrpSpPr/>
          <p:nvPr/>
        </p:nvGrpSpPr>
        <p:grpSpPr>
          <a:xfrm>
            <a:off x="7588908" y="6141858"/>
            <a:ext cx="1261549" cy="1005213"/>
            <a:chOff x="6221413" y="4946650"/>
            <a:chExt cx="1492250" cy="11890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6253163" y="4981575"/>
              <a:ext cx="1460500" cy="1154113"/>
            </a:xfrm>
            <a:custGeom>
              <a:avLst/>
              <a:gdLst>
                <a:gd name="T0" fmla="*/ 920 w 920"/>
                <a:gd name="T1" fmla="*/ 727 h 727"/>
                <a:gd name="T2" fmla="*/ 195 w 920"/>
                <a:gd name="T3" fmla="*/ 727 h 727"/>
                <a:gd name="T4" fmla="*/ 195 w 920"/>
                <a:gd name="T5" fmla="*/ 725 h 727"/>
                <a:gd name="T6" fmla="*/ 0 w 920"/>
                <a:gd name="T7" fmla="*/ 2 h 727"/>
                <a:gd name="T8" fmla="*/ 5 w 920"/>
                <a:gd name="T9" fmla="*/ 0 h 727"/>
                <a:gd name="T10" fmla="*/ 199 w 920"/>
                <a:gd name="T11" fmla="*/ 722 h 727"/>
                <a:gd name="T12" fmla="*/ 920 w 920"/>
                <a:gd name="T13" fmla="*/ 722 h 727"/>
                <a:gd name="T14" fmla="*/ 920 w 920"/>
                <a:gd name="T15" fmla="*/ 727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0" h="727">
                  <a:moveTo>
                    <a:pt x="920" y="727"/>
                  </a:moveTo>
                  <a:lnTo>
                    <a:pt x="195" y="727"/>
                  </a:lnTo>
                  <a:lnTo>
                    <a:pt x="195" y="725"/>
                  </a:lnTo>
                  <a:lnTo>
                    <a:pt x="0" y="2"/>
                  </a:lnTo>
                  <a:lnTo>
                    <a:pt x="5" y="0"/>
                  </a:lnTo>
                  <a:lnTo>
                    <a:pt x="199" y="722"/>
                  </a:lnTo>
                  <a:lnTo>
                    <a:pt x="920" y="722"/>
                  </a:lnTo>
                  <a:lnTo>
                    <a:pt x="920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Oval 33"/>
            <p:cNvSpPr>
              <a:spLocks noChangeArrowheads="1"/>
            </p:cNvSpPr>
            <p:nvPr/>
          </p:nvSpPr>
          <p:spPr bwMode="auto">
            <a:xfrm>
              <a:off x="6221413" y="4946650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144121" y="5944851"/>
            <a:ext cx="1787492" cy="291836"/>
            <a:chOff x="2965451" y="5095875"/>
            <a:chExt cx="2100262" cy="34290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2965451" y="5132388"/>
              <a:ext cx="2073275" cy="306388"/>
            </a:xfrm>
            <a:custGeom>
              <a:avLst/>
              <a:gdLst>
                <a:gd name="T0" fmla="*/ 727 w 1306"/>
                <a:gd name="T1" fmla="*/ 193 h 193"/>
                <a:gd name="T2" fmla="*/ 0 w 1306"/>
                <a:gd name="T3" fmla="*/ 193 h 193"/>
                <a:gd name="T4" fmla="*/ 0 w 1306"/>
                <a:gd name="T5" fmla="*/ 188 h 193"/>
                <a:gd name="T6" fmla="*/ 726 w 1306"/>
                <a:gd name="T7" fmla="*/ 188 h 193"/>
                <a:gd name="T8" fmla="*/ 1304 w 1306"/>
                <a:gd name="T9" fmla="*/ 0 h 193"/>
                <a:gd name="T10" fmla="*/ 1306 w 1306"/>
                <a:gd name="T11" fmla="*/ 5 h 193"/>
                <a:gd name="T12" fmla="*/ 727 w 1306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6" h="193">
                  <a:moveTo>
                    <a:pt x="727" y="193"/>
                  </a:moveTo>
                  <a:lnTo>
                    <a:pt x="0" y="193"/>
                  </a:lnTo>
                  <a:lnTo>
                    <a:pt x="0" y="188"/>
                  </a:lnTo>
                  <a:lnTo>
                    <a:pt x="726" y="188"/>
                  </a:lnTo>
                  <a:lnTo>
                    <a:pt x="1304" y="0"/>
                  </a:lnTo>
                  <a:lnTo>
                    <a:pt x="1306" y="5"/>
                  </a:lnTo>
                  <a:lnTo>
                    <a:pt x="727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Oval 35"/>
            <p:cNvSpPr>
              <a:spLocks noChangeArrowheads="1"/>
            </p:cNvSpPr>
            <p:nvPr/>
          </p:nvSpPr>
          <p:spPr bwMode="auto">
            <a:xfrm>
              <a:off x="4986338" y="5095875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Group 45"/>
          <p:cNvGrpSpPr/>
          <p:nvPr/>
        </p:nvGrpSpPr>
        <p:grpSpPr>
          <a:xfrm>
            <a:off x="5078322" y="4674453"/>
            <a:ext cx="1379464" cy="167535"/>
            <a:chOff x="2617788" y="3602038"/>
            <a:chExt cx="1620838" cy="1968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2617788" y="3602038"/>
              <a:ext cx="1581150" cy="160338"/>
            </a:xfrm>
            <a:custGeom>
              <a:avLst/>
              <a:gdLst>
                <a:gd name="T0" fmla="*/ 995 w 996"/>
                <a:gd name="T1" fmla="*/ 101 h 101"/>
                <a:gd name="T2" fmla="*/ 584 w 996"/>
                <a:gd name="T3" fmla="*/ 6 h 101"/>
                <a:gd name="T4" fmla="*/ 0 w 996"/>
                <a:gd name="T5" fmla="*/ 6 h 101"/>
                <a:gd name="T6" fmla="*/ 0 w 996"/>
                <a:gd name="T7" fmla="*/ 0 h 101"/>
                <a:gd name="T8" fmla="*/ 585 w 996"/>
                <a:gd name="T9" fmla="*/ 0 h 101"/>
                <a:gd name="T10" fmla="*/ 585 w 996"/>
                <a:gd name="T11" fmla="*/ 0 h 101"/>
                <a:gd name="T12" fmla="*/ 996 w 996"/>
                <a:gd name="T13" fmla="*/ 95 h 101"/>
                <a:gd name="T14" fmla="*/ 995 w 996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6" h="101">
                  <a:moveTo>
                    <a:pt x="995" y="101"/>
                  </a:moveTo>
                  <a:lnTo>
                    <a:pt x="584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996" y="95"/>
                  </a:lnTo>
                  <a:lnTo>
                    <a:pt x="995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Oval 37"/>
            <p:cNvSpPr>
              <a:spLocks noChangeArrowheads="1"/>
            </p:cNvSpPr>
            <p:nvPr/>
          </p:nvSpPr>
          <p:spPr bwMode="auto">
            <a:xfrm>
              <a:off x="4159251" y="3719513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Group 46"/>
          <p:cNvGrpSpPr/>
          <p:nvPr/>
        </p:nvGrpSpPr>
        <p:grpSpPr>
          <a:xfrm>
            <a:off x="5114333" y="3168290"/>
            <a:ext cx="1615904" cy="493148"/>
            <a:chOff x="2781301" y="1636713"/>
            <a:chExt cx="1898650" cy="5794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2781301" y="1636713"/>
              <a:ext cx="1857375" cy="542925"/>
            </a:xfrm>
            <a:custGeom>
              <a:avLst/>
              <a:gdLst>
                <a:gd name="T0" fmla="*/ 1167 w 1170"/>
                <a:gd name="T1" fmla="*/ 342 h 342"/>
                <a:gd name="T2" fmla="*/ 729 w 1170"/>
                <a:gd name="T3" fmla="*/ 6 h 342"/>
                <a:gd name="T4" fmla="*/ 0 w 1170"/>
                <a:gd name="T5" fmla="*/ 6 h 342"/>
                <a:gd name="T6" fmla="*/ 0 w 1170"/>
                <a:gd name="T7" fmla="*/ 0 h 342"/>
                <a:gd name="T8" fmla="*/ 730 w 1170"/>
                <a:gd name="T9" fmla="*/ 0 h 342"/>
                <a:gd name="T10" fmla="*/ 732 w 1170"/>
                <a:gd name="T11" fmla="*/ 1 h 342"/>
                <a:gd name="T12" fmla="*/ 1170 w 1170"/>
                <a:gd name="T13" fmla="*/ 337 h 342"/>
                <a:gd name="T14" fmla="*/ 1167 w 1170"/>
                <a:gd name="T15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0" h="342">
                  <a:moveTo>
                    <a:pt x="1167" y="342"/>
                  </a:moveTo>
                  <a:lnTo>
                    <a:pt x="729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730" y="0"/>
                  </a:lnTo>
                  <a:lnTo>
                    <a:pt x="732" y="1"/>
                  </a:lnTo>
                  <a:lnTo>
                    <a:pt x="1170" y="337"/>
                  </a:lnTo>
                  <a:lnTo>
                    <a:pt x="1167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Oval 39"/>
            <p:cNvSpPr>
              <a:spLocks noChangeArrowheads="1"/>
            </p:cNvSpPr>
            <p:nvPr/>
          </p:nvSpPr>
          <p:spPr bwMode="auto">
            <a:xfrm>
              <a:off x="4600576" y="2138363"/>
              <a:ext cx="79375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6" name="Inhaltsplatzhalter 4"/>
          <p:cNvSpPr txBox="1">
            <a:spLocks/>
          </p:cNvSpPr>
          <p:nvPr/>
        </p:nvSpPr>
        <p:spPr>
          <a:xfrm>
            <a:off x="10319193" y="2830565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80%</a:t>
            </a:r>
            <a:endParaRPr lang="en-US" sz="1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Inhaltsplatzhalter 4"/>
          <p:cNvSpPr txBox="1">
            <a:spLocks/>
          </p:cNvSpPr>
          <p:nvPr/>
        </p:nvSpPr>
        <p:spPr>
          <a:xfrm>
            <a:off x="4185779" y="2991680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70%</a:t>
            </a:r>
            <a:endParaRPr lang="en-US" sz="1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8" name="Inhaltsplatzhalter 4"/>
          <p:cNvSpPr txBox="1">
            <a:spLocks/>
          </p:cNvSpPr>
          <p:nvPr/>
        </p:nvSpPr>
        <p:spPr>
          <a:xfrm>
            <a:off x="4175248" y="4481248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60%</a:t>
            </a:r>
            <a:endParaRPr lang="en-US" sz="18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9" name="Inhaltsplatzhalter 4"/>
          <p:cNvSpPr txBox="1">
            <a:spLocks/>
          </p:cNvSpPr>
          <p:nvPr/>
        </p:nvSpPr>
        <p:spPr>
          <a:xfrm>
            <a:off x="4258879" y="6047236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50%</a:t>
            </a:r>
            <a:endParaRPr lang="en-US" sz="18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0" name="Inhaltsplatzhalter 4"/>
          <p:cNvSpPr txBox="1">
            <a:spLocks/>
          </p:cNvSpPr>
          <p:nvPr/>
        </p:nvSpPr>
        <p:spPr>
          <a:xfrm>
            <a:off x="10261421" y="4507272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10%</a:t>
            </a:r>
            <a:endParaRPr lang="en-US" sz="1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1" name="Inhaltsplatzhalter 4"/>
          <p:cNvSpPr txBox="1">
            <a:spLocks/>
          </p:cNvSpPr>
          <p:nvPr/>
        </p:nvSpPr>
        <p:spPr>
          <a:xfrm>
            <a:off x="10271181" y="5267227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20%</a:t>
            </a:r>
            <a:endParaRPr lang="en-US" sz="1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2" name="Inhaltsplatzhalter 4"/>
          <p:cNvSpPr txBox="1">
            <a:spLocks/>
          </p:cNvSpPr>
          <p:nvPr/>
        </p:nvSpPr>
        <p:spPr>
          <a:xfrm>
            <a:off x="9561797" y="6144115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6"/>
                </a:solidFill>
                <a:latin typeface="+mn-lt"/>
                <a:cs typeface="+mn-ea"/>
                <a:sym typeface="+mn-lt"/>
              </a:rPr>
              <a:t>30%</a:t>
            </a:r>
            <a:endParaRPr lang="en-US" sz="1800" dirty="0">
              <a:solidFill>
                <a:schemeClr val="accent6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3" name="Inhaltsplatzhalter 4"/>
          <p:cNvSpPr txBox="1">
            <a:spLocks/>
          </p:cNvSpPr>
          <p:nvPr/>
        </p:nvSpPr>
        <p:spPr>
          <a:xfrm>
            <a:off x="8821560" y="6956458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40%</a:t>
            </a:r>
            <a:endParaRPr lang="en-US" sz="1800" dirty="0">
              <a:solidFill>
                <a:schemeClr val="accent5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4" name="Inhaltsplatzhalter 4"/>
          <p:cNvSpPr txBox="1">
            <a:spLocks/>
          </p:cNvSpPr>
          <p:nvPr/>
        </p:nvSpPr>
        <p:spPr>
          <a:xfrm>
            <a:off x="11174007" y="2653593"/>
            <a:ext cx="1636550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65" name="Inhaltsplatzhalter 4"/>
          <p:cNvSpPr txBox="1">
            <a:spLocks/>
          </p:cNvSpPr>
          <p:nvPr/>
        </p:nvSpPr>
        <p:spPr>
          <a:xfrm>
            <a:off x="11146663" y="4398557"/>
            <a:ext cx="218844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66" name="Inhaltsplatzhalter 4"/>
          <p:cNvSpPr txBox="1">
            <a:spLocks/>
          </p:cNvSpPr>
          <p:nvPr/>
        </p:nvSpPr>
        <p:spPr>
          <a:xfrm>
            <a:off x="11130297" y="5090257"/>
            <a:ext cx="1900607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67" name="Inhaltsplatzhalter 4"/>
          <p:cNvSpPr txBox="1">
            <a:spLocks/>
          </p:cNvSpPr>
          <p:nvPr/>
        </p:nvSpPr>
        <p:spPr>
          <a:xfrm>
            <a:off x="10469258" y="6053900"/>
            <a:ext cx="218844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6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68" name="Inhaltsplatzhalter 4"/>
          <p:cNvSpPr txBox="1">
            <a:spLocks/>
          </p:cNvSpPr>
          <p:nvPr/>
        </p:nvSpPr>
        <p:spPr>
          <a:xfrm>
            <a:off x="9723395" y="6862727"/>
            <a:ext cx="218844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69" name="Inhaltsplatzhalter 4"/>
          <p:cNvSpPr txBox="1">
            <a:spLocks/>
          </p:cNvSpPr>
          <p:nvPr/>
        </p:nvSpPr>
        <p:spPr>
          <a:xfrm>
            <a:off x="2412191" y="4304278"/>
            <a:ext cx="1774932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70" name="Inhaltsplatzhalter 4"/>
          <p:cNvSpPr txBox="1">
            <a:spLocks/>
          </p:cNvSpPr>
          <p:nvPr/>
        </p:nvSpPr>
        <p:spPr>
          <a:xfrm>
            <a:off x="2427712" y="2814710"/>
            <a:ext cx="1774932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71" name="Inhaltsplatzhalter 4"/>
          <p:cNvSpPr txBox="1">
            <a:spLocks/>
          </p:cNvSpPr>
          <p:nvPr/>
        </p:nvSpPr>
        <p:spPr>
          <a:xfrm>
            <a:off x="2431690" y="5865965"/>
            <a:ext cx="1774932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998090" y="79198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3" name="Group 10"/>
          <p:cNvGrpSpPr/>
          <p:nvPr/>
        </p:nvGrpSpPr>
        <p:grpSpPr>
          <a:xfrm>
            <a:off x="7388313" y="1717253"/>
            <a:ext cx="635842" cy="96244"/>
            <a:chOff x="5925320" y="1387851"/>
            <a:chExt cx="585169" cy="88574"/>
          </a:xfrm>
        </p:grpSpPr>
        <p:sp>
          <p:nvSpPr>
            <p:cNvPr id="7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6738601" y="1352629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319193" y="647973"/>
            <a:ext cx="4345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109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23086</TotalTime>
  <Words>135</Words>
  <Application>Microsoft Office PowerPoint</Application>
  <PresentationFormat>自定义</PresentationFormat>
  <Paragraphs>30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1401</cp:revision>
  <dcterms:created xsi:type="dcterms:W3CDTF">2009-02-11T05:37:22Z</dcterms:created>
  <dcterms:modified xsi:type="dcterms:W3CDTF">2021-03-28T07:00:05Z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